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Freeform 472">
            <a:extLst>
              <a:ext uri="{FF2B5EF4-FFF2-40B4-BE49-F238E27FC236}">
                <a16:creationId xmlns:a16="http://schemas.microsoft.com/office/drawing/2014/main" id="{F742AA92-05F0-2B47-A8BE-58D69458A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231" y="8964049"/>
            <a:ext cx="702026" cy="4184269"/>
          </a:xfrm>
          <a:custGeom>
            <a:avLst/>
            <a:gdLst>
              <a:gd name="T0" fmla="*/ 665 w 666"/>
              <a:gd name="T1" fmla="*/ 3966 h 3967"/>
              <a:gd name="T2" fmla="*/ 0 w 666"/>
              <a:gd name="T3" fmla="*/ 3966 h 3967"/>
              <a:gd name="T4" fmla="*/ 0 w 666"/>
              <a:gd name="T5" fmla="*/ 0 h 3967"/>
              <a:gd name="T6" fmla="*/ 665 w 666"/>
              <a:gd name="T7" fmla="*/ 0 h 3967"/>
              <a:gd name="T8" fmla="*/ 665 w 666"/>
              <a:gd name="T9" fmla="*/ 3966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6" h="3967">
                <a:moveTo>
                  <a:pt x="665" y="3966"/>
                </a:moveTo>
                <a:lnTo>
                  <a:pt x="0" y="3966"/>
                </a:lnTo>
                <a:lnTo>
                  <a:pt x="0" y="0"/>
                </a:lnTo>
                <a:lnTo>
                  <a:pt x="665" y="0"/>
                </a:lnTo>
                <a:lnTo>
                  <a:pt x="665" y="3966"/>
                </a:lnTo>
              </a:path>
            </a:pathLst>
          </a:custGeom>
          <a:solidFill>
            <a:schemeClr val="accent6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73">
            <a:extLst>
              <a:ext uri="{FF2B5EF4-FFF2-40B4-BE49-F238E27FC236}">
                <a16:creationId xmlns:a16="http://schemas.microsoft.com/office/drawing/2014/main" id="{BE367133-EAFA-4A45-9991-91547BE06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609" y="8964049"/>
            <a:ext cx="711324" cy="4184269"/>
          </a:xfrm>
          <a:custGeom>
            <a:avLst/>
            <a:gdLst>
              <a:gd name="T0" fmla="*/ 675 w 676"/>
              <a:gd name="T1" fmla="*/ 3966 h 3967"/>
              <a:gd name="T2" fmla="*/ 0 w 676"/>
              <a:gd name="T3" fmla="*/ 3966 h 3967"/>
              <a:gd name="T4" fmla="*/ 0 w 676"/>
              <a:gd name="T5" fmla="*/ 0 h 3967"/>
              <a:gd name="T6" fmla="*/ 675 w 676"/>
              <a:gd name="T7" fmla="*/ 0 h 3967"/>
              <a:gd name="T8" fmla="*/ 675 w 676"/>
              <a:gd name="T9" fmla="*/ 3966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6" h="3967">
                <a:moveTo>
                  <a:pt x="675" y="3966"/>
                </a:moveTo>
                <a:lnTo>
                  <a:pt x="0" y="3966"/>
                </a:lnTo>
                <a:lnTo>
                  <a:pt x="0" y="0"/>
                </a:lnTo>
                <a:lnTo>
                  <a:pt x="675" y="0"/>
                </a:lnTo>
                <a:lnTo>
                  <a:pt x="675" y="3966"/>
                </a:lnTo>
              </a:path>
            </a:pathLst>
          </a:custGeom>
          <a:solidFill>
            <a:schemeClr val="accent6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74">
            <a:extLst>
              <a:ext uri="{FF2B5EF4-FFF2-40B4-BE49-F238E27FC236}">
                <a16:creationId xmlns:a16="http://schemas.microsoft.com/office/drawing/2014/main" id="{68C7CE36-0E61-D24B-AA86-BC55E93FE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933" y="8964049"/>
            <a:ext cx="711327" cy="4184269"/>
          </a:xfrm>
          <a:custGeom>
            <a:avLst/>
            <a:gdLst>
              <a:gd name="T0" fmla="*/ 674 w 675"/>
              <a:gd name="T1" fmla="*/ 3966 h 3967"/>
              <a:gd name="T2" fmla="*/ 0 w 675"/>
              <a:gd name="T3" fmla="*/ 3966 h 3967"/>
              <a:gd name="T4" fmla="*/ 0 w 675"/>
              <a:gd name="T5" fmla="*/ 0 h 3967"/>
              <a:gd name="T6" fmla="*/ 674 w 675"/>
              <a:gd name="T7" fmla="*/ 0 h 3967"/>
              <a:gd name="T8" fmla="*/ 674 w 675"/>
              <a:gd name="T9" fmla="*/ 3966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5" h="3967">
                <a:moveTo>
                  <a:pt x="674" y="3966"/>
                </a:moveTo>
                <a:lnTo>
                  <a:pt x="0" y="3966"/>
                </a:lnTo>
                <a:lnTo>
                  <a:pt x="0" y="0"/>
                </a:lnTo>
                <a:lnTo>
                  <a:pt x="674" y="0"/>
                </a:lnTo>
                <a:lnTo>
                  <a:pt x="674" y="3966"/>
                </a:lnTo>
              </a:path>
            </a:pathLst>
          </a:custGeom>
          <a:solidFill>
            <a:schemeClr val="accent6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75">
            <a:extLst>
              <a:ext uri="{FF2B5EF4-FFF2-40B4-BE49-F238E27FC236}">
                <a16:creationId xmlns:a16="http://schemas.microsoft.com/office/drawing/2014/main" id="{CCF37F9A-FE53-E04D-8A63-CA99E8E8B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492" y="8652552"/>
            <a:ext cx="2259505" cy="316145"/>
          </a:xfrm>
          <a:custGeom>
            <a:avLst/>
            <a:gdLst>
              <a:gd name="T0" fmla="*/ 2140 w 2141"/>
              <a:gd name="T1" fmla="*/ 297 h 298"/>
              <a:gd name="T2" fmla="*/ 0 w 2141"/>
              <a:gd name="T3" fmla="*/ 297 h 298"/>
              <a:gd name="T4" fmla="*/ 0 w 2141"/>
              <a:gd name="T5" fmla="*/ 0 h 298"/>
              <a:gd name="T6" fmla="*/ 2140 w 2141"/>
              <a:gd name="T7" fmla="*/ 0 h 298"/>
              <a:gd name="T8" fmla="*/ 2140 w 2141"/>
              <a:gd name="T9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1" h="298">
                <a:moveTo>
                  <a:pt x="2140" y="297"/>
                </a:moveTo>
                <a:lnTo>
                  <a:pt x="0" y="297"/>
                </a:lnTo>
                <a:lnTo>
                  <a:pt x="0" y="0"/>
                </a:lnTo>
                <a:lnTo>
                  <a:pt x="2140" y="0"/>
                </a:lnTo>
                <a:lnTo>
                  <a:pt x="2140" y="29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76">
            <a:extLst>
              <a:ext uri="{FF2B5EF4-FFF2-40B4-BE49-F238E27FC236}">
                <a16:creationId xmlns:a16="http://schemas.microsoft.com/office/drawing/2014/main" id="{07117866-E42D-7640-9564-2B8A963DE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320" y="7276393"/>
            <a:ext cx="1952659" cy="1376160"/>
          </a:xfrm>
          <a:custGeom>
            <a:avLst/>
            <a:gdLst>
              <a:gd name="T0" fmla="*/ 927 w 1854"/>
              <a:gd name="T1" fmla="*/ 0 h 1305"/>
              <a:gd name="T2" fmla="*/ 927 w 1854"/>
              <a:gd name="T3" fmla="*/ 0 h 1305"/>
              <a:gd name="T4" fmla="*/ 927 w 1854"/>
              <a:gd name="T5" fmla="*/ 0 h 1305"/>
              <a:gd name="T6" fmla="*/ 0 w 1854"/>
              <a:gd name="T7" fmla="*/ 926 h 1305"/>
              <a:gd name="T8" fmla="*/ 0 w 1854"/>
              <a:gd name="T9" fmla="*/ 1304 h 1305"/>
              <a:gd name="T10" fmla="*/ 1853 w 1854"/>
              <a:gd name="T11" fmla="*/ 1304 h 1305"/>
              <a:gd name="T12" fmla="*/ 1853 w 1854"/>
              <a:gd name="T13" fmla="*/ 926 h 1305"/>
              <a:gd name="T14" fmla="*/ 927 w 1854"/>
              <a:gd name="T15" fmla="*/ 0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4" h="1305">
                <a:moveTo>
                  <a:pt x="927" y="0"/>
                </a:moveTo>
                <a:lnTo>
                  <a:pt x="927" y="0"/>
                </a:lnTo>
                <a:lnTo>
                  <a:pt x="927" y="0"/>
                </a:lnTo>
                <a:cubicBezTo>
                  <a:pt x="414" y="0"/>
                  <a:pt x="0" y="413"/>
                  <a:pt x="0" y="926"/>
                </a:cubicBezTo>
                <a:cubicBezTo>
                  <a:pt x="0" y="1304"/>
                  <a:pt x="0" y="1304"/>
                  <a:pt x="0" y="1304"/>
                </a:cubicBezTo>
                <a:cubicBezTo>
                  <a:pt x="1853" y="1304"/>
                  <a:pt x="1853" y="1304"/>
                  <a:pt x="1853" y="1304"/>
                </a:cubicBezTo>
                <a:cubicBezTo>
                  <a:pt x="1853" y="926"/>
                  <a:pt x="1853" y="926"/>
                  <a:pt x="1853" y="926"/>
                </a:cubicBezTo>
                <a:cubicBezTo>
                  <a:pt x="1853" y="413"/>
                  <a:pt x="1439" y="0"/>
                  <a:pt x="92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77">
            <a:extLst>
              <a:ext uri="{FF2B5EF4-FFF2-40B4-BE49-F238E27FC236}">
                <a16:creationId xmlns:a16="http://schemas.microsoft.com/office/drawing/2014/main" id="{AE83E7F4-6B0F-3946-967F-F87545E49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761" y="8964049"/>
            <a:ext cx="702029" cy="4184269"/>
          </a:xfrm>
          <a:custGeom>
            <a:avLst/>
            <a:gdLst>
              <a:gd name="T0" fmla="*/ 666 w 667"/>
              <a:gd name="T1" fmla="*/ 3966 h 3967"/>
              <a:gd name="T2" fmla="*/ 0 w 667"/>
              <a:gd name="T3" fmla="*/ 3966 h 3967"/>
              <a:gd name="T4" fmla="*/ 0 w 667"/>
              <a:gd name="T5" fmla="*/ 0 h 3967"/>
              <a:gd name="T6" fmla="*/ 666 w 667"/>
              <a:gd name="T7" fmla="*/ 0 h 3967"/>
              <a:gd name="T8" fmla="*/ 666 w 667"/>
              <a:gd name="T9" fmla="*/ 3966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7" h="3967">
                <a:moveTo>
                  <a:pt x="666" y="3966"/>
                </a:moveTo>
                <a:lnTo>
                  <a:pt x="0" y="3966"/>
                </a:lnTo>
                <a:lnTo>
                  <a:pt x="0" y="0"/>
                </a:lnTo>
                <a:lnTo>
                  <a:pt x="666" y="0"/>
                </a:lnTo>
                <a:lnTo>
                  <a:pt x="666" y="3966"/>
                </a:lnTo>
              </a:path>
            </a:pathLst>
          </a:custGeom>
          <a:solidFill>
            <a:schemeClr val="accent6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78">
            <a:extLst>
              <a:ext uri="{FF2B5EF4-FFF2-40B4-BE49-F238E27FC236}">
                <a16:creationId xmlns:a16="http://schemas.microsoft.com/office/drawing/2014/main" id="{041CCDA2-BF21-CE49-AB8E-7A06154B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789" y="8964049"/>
            <a:ext cx="711324" cy="4184269"/>
          </a:xfrm>
          <a:custGeom>
            <a:avLst/>
            <a:gdLst>
              <a:gd name="T0" fmla="*/ 674 w 675"/>
              <a:gd name="T1" fmla="*/ 3966 h 3967"/>
              <a:gd name="T2" fmla="*/ 0 w 675"/>
              <a:gd name="T3" fmla="*/ 3966 h 3967"/>
              <a:gd name="T4" fmla="*/ 0 w 675"/>
              <a:gd name="T5" fmla="*/ 0 h 3967"/>
              <a:gd name="T6" fmla="*/ 674 w 675"/>
              <a:gd name="T7" fmla="*/ 0 h 3967"/>
              <a:gd name="T8" fmla="*/ 674 w 675"/>
              <a:gd name="T9" fmla="*/ 3966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5" h="3967">
                <a:moveTo>
                  <a:pt x="674" y="3966"/>
                </a:moveTo>
                <a:lnTo>
                  <a:pt x="0" y="3966"/>
                </a:lnTo>
                <a:lnTo>
                  <a:pt x="0" y="0"/>
                </a:lnTo>
                <a:lnTo>
                  <a:pt x="674" y="0"/>
                </a:lnTo>
                <a:lnTo>
                  <a:pt x="674" y="3966"/>
                </a:lnTo>
              </a:path>
            </a:pathLst>
          </a:custGeom>
          <a:solidFill>
            <a:schemeClr val="accent6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79">
            <a:extLst>
              <a:ext uri="{FF2B5EF4-FFF2-40B4-BE49-F238E27FC236}">
                <a16:creationId xmlns:a16="http://schemas.microsoft.com/office/drawing/2014/main" id="{B0B06F43-1D54-E043-B398-D53E37EE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114" y="8964049"/>
            <a:ext cx="711327" cy="4184269"/>
          </a:xfrm>
          <a:custGeom>
            <a:avLst/>
            <a:gdLst>
              <a:gd name="T0" fmla="*/ 675 w 676"/>
              <a:gd name="T1" fmla="*/ 3966 h 3967"/>
              <a:gd name="T2" fmla="*/ 0 w 676"/>
              <a:gd name="T3" fmla="*/ 3966 h 3967"/>
              <a:gd name="T4" fmla="*/ 0 w 676"/>
              <a:gd name="T5" fmla="*/ 0 h 3967"/>
              <a:gd name="T6" fmla="*/ 675 w 676"/>
              <a:gd name="T7" fmla="*/ 0 h 3967"/>
              <a:gd name="T8" fmla="*/ 675 w 676"/>
              <a:gd name="T9" fmla="*/ 3966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6" h="3967">
                <a:moveTo>
                  <a:pt x="675" y="3966"/>
                </a:moveTo>
                <a:lnTo>
                  <a:pt x="0" y="3966"/>
                </a:lnTo>
                <a:lnTo>
                  <a:pt x="0" y="0"/>
                </a:lnTo>
                <a:lnTo>
                  <a:pt x="675" y="0"/>
                </a:lnTo>
                <a:lnTo>
                  <a:pt x="675" y="3966"/>
                </a:lnTo>
              </a:path>
            </a:pathLst>
          </a:custGeom>
          <a:solidFill>
            <a:schemeClr val="accent6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80">
            <a:extLst>
              <a:ext uri="{FF2B5EF4-FFF2-40B4-BE49-F238E27FC236}">
                <a16:creationId xmlns:a16="http://schemas.microsoft.com/office/drawing/2014/main" id="{DE53F18D-F33C-114B-B48E-9330D6DAD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024" y="8652552"/>
            <a:ext cx="2259505" cy="316145"/>
          </a:xfrm>
          <a:custGeom>
            <a:avLst/>
            <a:gdLst>
              <a:gd name="T0" fmla="*/ 2141 w 2142"/>
              <a:gd name="T1" fmla="*/ 297 h 298"/>
              <a:gd name="T2" fmla="*/ 0 w 2142"/>
              <a:gd name="T3" fmla="*/ 297 h 298"/>
              <a:gd name="T4" fmla="*/ 0 w 2142"/>
              <a:gd name="T5" fmla="*/ 0 h 298"/>
              <a:gd name="T6" fmla="*/ 2141 w 2142"/>
              <a:gd name="T7" fmla="*/ 0 h 298"/>
              <a:gd name="T8" fmla="*/ 2141 w 2142"/>
              <a:gd name="T9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2" h="298">
                <a:moveTo>
                  <a:pt x="2141" y="297"/>
                </a:moveTo>
                <a:lnTo>
                  <a:pt x="0" y="297"/>
                </a:lnTo>
                <a:lnTo>
                  <a:pt x="0" y="0"/>
                </a:lnTo>
                <a:lnTo>
                  <a:pt x="2141" y="0"/>
                </a:lnTo>
                <a:lnTo>
                  <a:pt x="2141" y="29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81">
            <a:extLst>
              <a:ext uri="{FF2B5EF4-FFF2-40B4-BE49-F238E27FC236}">
                <a16:creationId xmlns:a16="http://schemas.microsoft.com/office/drawing/2014/main" id="{8E7A4AA9-6C74-1145-B825-6F4E7AE16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849" y="7276393"/>
            <a:ext cx="1952659" cy="1376160"/>
          </a:xfrm>
          <a:custGeom>
            <a:avLst/>
            <a:gdLst>
              <a:gd name="T0" fmla="*/ 926 w 1854"/>
              <a:gd name="T1" fmla="*/ 0 h 1305"/>
              <a:gd name="T2" fmla="*/ 926 w 1854"/>
              <a:gd name="T3" fmla="*/ 0 h 1305"/>
              <a:gd name="T4" fmla="*/ 926 w 1854"/>
              <a:gd name="T5" fmla="*/ 0 h 1305"/>
              <a:gd name="T6" fmla="*/ 0 w 1854"/>
              <a:gd name="T7" fmla="*/ 926 h 1305"/>
              <a:gd name="T8" fmla="*/ 0 w 1854"/>
              <a:gd name="T9" fmla="*/ 1304 h 1305"/>
              <a:gd name="T10" fmla="*/ 1853 w 1854"/>
              <a:gd name="T11" fmla="*/ 1304 h 1305"/>
              <a:gd name="T12" fmla="*/ 1853 w 1854"/>
              <a:gd name="T13" fmla="*/ 926 h 1305"/>
              <a:gd name="T14" fmla="*/ 926 w 1854"/>
              <a:gd name="T15" fmla="*/ 0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4" h="1305">
                <a:moveTo>
                  <a:pt x="926" y="0"/>
                </a:moveTo>
                <a:lnTo>
                  <a:pt x="926" y="0"/>
                </a:lnTo>
                <a:lnTo>
                  <a:pt x="926" y="0"/>
                </a:lnTo>
                <a:cubicBezTo>
                  <a:pt x="414" y="0"/>
                  <a:pt x="0" y="413"/>
                  <a:pt x="0" y="926"/>
                </a:cubicBezTo>
                <a:cubicBezTo>
                  <a:pt x="0" y="1304"/>
                  <a:pt x="0" y="1304"/>
                  <a:pt x="0" y="1304"/>
                </a:cubicBezTo>
                <a:cubicBezTo>
                  <a:pt x="1853" y="1304"/>
                  <a:pt x="1853" y="1304"/>
                  <a:pt x="1853" y="1304"/>
                </a:cubicBezTo>
                <a:cubicBezTo>
                  <a:pt x="1853" y="926"/>
                  <a:pt x="1853" y="926"/>
                  <a:pt x="1853" y="926"/>
                </a:cubicBezTo>
                <a:cubicBezTo>
                  <a:pt x="1853" y="413"/>
                  <a:pt x="1439" y="0"/>
                  <a:pt x="92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82">
            <a:extLst>
              <a:ext uri="{FF2B5EF4-FFF2-40B4-BE49-F238E27FC236}">
                <a16:creationId xmlns:a16="http://schemas.microsoft.com/office/drawing/2014/main" id="{D6F0AE09-491A-8449-AA43-DD8FE8D7F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9293" y="8964049"/>
            <a:ext cx="702026" cy="4184269"/>
          </a:xfrm>
          <a:custGeom>
            <a:avLst/>
            <a:gdLst>
              <a:gd name="T0" fmla="*/ 665 w 666"/>
              <a:gd name="T1" fmla="*/ 3966 h 3967"/>
              <a:gd name="T2" fmla="*/ 0 w 666"/>
              <a:gd name="T3" fmla="*/ 3966 h 3967"/>
              <a:gd name="T4" fmla="*/ 0 w 666"/>
              <a:gd name="T5" fmla="*/ 0 h 3967"/>
              <a:gd name="T6" fmla="*/ 665 w 666"/>
              <a:gd name="T7" fmla="*/ 0 h 3967"/>
              <a:gd name="T8" fmla="*/ 665 w 666"/>
              <a:gd name="T9" fmla="*/ 3966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6" h="3967">
                <a:moveTo>
                  <a:pt x="665" y="3966"/>
                </a:moveTo>
                <a:lnTo>
                  <a:pt x="0" y="3966"/>
                </a:lnTo>
                <a:lnTo>
                  <a:pt x="0" y="0"/>
                </a:lnTo>
                <a:lnTo>
                  <a:pt x="665" y="0"/>
                </a:lnTo>
                <a:lnTo>
                  <a:pt x="665" y="3966"/>
                </a:lnTo>
              </a:path>
            </a:pathLst>
          </a:custGeom>
          <a:solidFill>
            <a:schemeClr val="accent6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83">
            <a:extLst>
              <a:ext uri="{FF2B5EF4-FFF2-40B4-BE49-F238E27FC236}">
                <a16:creationId xmlns:a16="http://schemas.microsoft.com/office/drawing/2014/main" id="{99AD5CAC-5609-FA49-83BD-0E27EEB38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1319" y="8964049"/>
            <a:ext cx="711327" cy="4184269"/>
          </a:xfrm>
          <a:custGeom>
            <a:avLst/>
            <a:gdLst>
              <a:gd name="T0" fmla="*/ 674 w 675"/>
              <a:gd name="T1" fmla="*/ 3966 h 3967"/>
              <a:gd name="T2" fmla="*/ 0 w 675"/>
              <a:gd name="T3" fmla="*/ 3966 h 3967"/>
              <a:gd name="T4" fmla="*/ 0 w 675"/>
              <a:gd name="T5" fmla="*/ 0 h 3967"/>
              <a:gd name="T6" fmla="*/ 674 w 675"/>
              <a:gd name="T7" fmla="*/ 0 h 3967"/>
              <a:gd name="T8" fmla="*/ 674 w 675"/>
              <a:gd name="T9" fmla="*/ 3966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5" h="3967">
                <a:moveTo>
                  <a:pt x="674" y="3966"/>
                </a:moveTo>
                <a:lnTo>
                  <a:pt x="0" y="3966"/>
                </a:lnTo>
                <a:lnTo>
                  <a:pt x="0" y="0"/>
                </a:lnTo>
                <a:lnTo>
                  <a:pt x="674" y="0"/>
                </a:lnTo>
                <a:lnTo>
                  <a:pt x="674" y="3966"/>
                </a:lnTo>
              </a:path>
            </a:pathLst>
          </a:custGeom>
          <a:solidFill>
            <a:schemeClr val="accent6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84">
            <a:extLst>
              <a:ext uri="{FF2B5EF4-FFF2-40B4-BE49-F238E27FC236}">
                <a16:creationId xmlns:a16="http://schemas.microsoft.com/office/drawing/2014/main" id="{9C910839-155E-7C46-9C4A-9A40F28E8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646" y="8964049"/>
            <a:ext cx="711324" cy="4184269"/>
          </a:xfrm>
          <a:custGeom>
            <a:avLst/>
            <a:gdLst>
              <a:gd name="T0" fmla="*/ 674 w 675"/>
              <a:gd name="T1" fmla="*/ 3966 h 3967"/>
              <a:gd name="T2" fmla="*/ 0 w 675"/>
              <a:gd name="T3" fmla="*/ 3966 h 3967"/>
              <a:gd name="T4" fmla="*/ 0 w 675"/>
              <a:gd name="T5" fmla="*/ 0 h 3967"/>
              <a:gd name="T6" fmla="*/ 674 w 675"/>
              <a:gd name="T7" fmla="*/ 0 h 3967"/>
              <a:gd name="T8" fmla="*/ 674 w 675"/>
              <a:gd name="T9" fmla="*/ 3966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5" h="3967">
                <a:moveTo>
                  <a:pt x="674" y="3966"/>
                </a:moveTo>
                <a:lnTo>
                  <a:pt x="0" y="3966"/>
                </a:lnTo>
                <a:lnTo>
                  <a:pt x="0" y="0"/>
                </a:lnTo>
                <a:lnTo>
                  <a:pt x="674" y="0"/>
                </a:lnTo>
                <a:lnTo>
                  <a:pt x="674" y="3966"/>
                </a:lnTo>
              </a:path>
            </a:pathLst>
          </a:custGeom>
          <a:solidFill>
            <a:schemeClr val="accent6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85">
            <a:extLst>
              <a:ext uri="{FF2B5EF4-FFF2-40B4-BE49-F238E27FC236}">
                <a16:creationId xmlns:a16="http://schemas.microsoft.com/office/drawing/2014/main" id="{B53B4C2D-B29F-E34A-9144-F68F01064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4204" y="8652552"/>
            <a:ext cx="2254854" cy="316145"/>
          </a:xfrm>
          <a:custGeom>
            <a:avLst/>
            <a:gdLst>
              <a:gd name="T0" fmla="*/ 2139 w 2140"/>
              <a:gd name="T1" fmla="*/ 297 h 298"/>
              <a:gd name="T2" fmla="*/ 0 w 2140"/>
              <a:gd name="T3" fmla="*/ 297 h 298"/>
              <a:gd name="T4" fmla="*/ 0 w 2140"/>
              <a:gd name="T5" fmla="*/ 0 h 298"/>
              <a:gd name="T6" fmla="*/ 2139 w 2140"/>
              <a:gd name="T7" fmla="*/ 0 h 298"/>
              <a:gd name="T8" fmla="*/ 2139 w 2140"/>
              <a:gd name="T9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0" h="298">
                <a:moveTo>
                  <a:pt x="2139" y="297"/>
                </a:moveTo>
                <a:lnTo>
                  <a:pt x="0" y="297"/>
                </a:lnTo>
                <a:lnTo>
                  <a:pt x="0" y="0"/>
                </a:lnTo>
                <a:lnTo>
                  <a:pt x="2139" y="0"/>
                </a:lnTo>
                <a:lnTo>
                  <a:pt x="2139" y="29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86">
            <a:extLst>
              <a:ext uri="{FF2B5EF4-FFF2-40B4-BE49-F238E27FC236}">
                <a16:creationId xmlns:a16="http://schemas.microsoft.com/office/drawing/2014/main" id="{5AC5AD4D-2568-0149-81CF-8FC6B865D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4382" y="7276393"/>
            <a:ext cx="1952659" cy="1376160"/>
          </a:xfrm>
          <a:custGeom>
            <a:avLst/>
            <a:gdLst>
              <a:gd name="T0" fmla="*/ 927 w 1853"/>
              <a:gd name="T1" fmla="*/ 0 h 1305"/>
              <a:gd name="T2" fmla="*/ 927 w 1853"/>
              <a:gd name="T3" fmla="*/ 0 h 1305"/>
              <a:gd name="T4" fmla="*/ 927 w 1853"/>
              <a:gd name="T5" fmla="*/ 0 h 1305"/>
              <a:gd name="T6" fmla="*/ 0 w 1853"/>
              <a:gd name="T7" fmla="*/ 926 h 1305"/>
              <a:gd name="T8" fmla="*/ 0 w 1853"/>
              <a:gd name="T9" fmla="*/ 1304 h 1305"/>
              <a:gd name="T10" fmla="*/ 1852 w 1853"/>
              <a:gd name="T11" fmla="*/ 1304 h 1305"/>
              <a:gd name="T12" fmla="*/ 1852 w 1853"/>
              <a:gd name="T13" fmla="*/ 926 h 1305"/>
              <a:gd name="T14" fmla="*/ 927 w 1853"/>
              <a:gd name="T15" fmla="*/ 0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3" h="1305">
                <a:moveTo>
                  <a:pt x="927" y="0"/>
                </a:moveTo>
                <a:lnTo>
                  <a:pt x="927" y="0"/>
                </a:lnTo>
                <a:lnTo>
                  <a:pt x="927" y="0"/>
                </a:lnTo>
                <a:cubicBezTo>
                  <a:pt x="414" y="0"/>
                  <a:pt x="0" y="413"/>
                  <a:pt x="0" y="926"/>
                </a:cubicBezTo>
                <a:cubicBezTo>
                  <a:pt x="0" y="1304"/>
                  <a:pt x="0" y="1304"/>
                  <a:pt x="0" y="1304"/>
                </a:cubicBezTo>
                <a:cubicBezTo>
                  <a:pt x="1852" y="1304"/>
                  <a:pt x="1852" y="1304"/>
                  <a:pt x="1852" y="1304"/>
                </a:cubicBezTo>
                <a:cubicBezTo>
                  <a:pt x="1852" y="926"/>
                  <a:pt x="1852" y="926"/>
                  <a:pt x="1852" y="926"/>
                </a:cubicBezTo>
                <a:cubicBezTo>
                  <a:pt x="1852" y="413"/>
                  <a:pt x="1438" y="0"/>
                  <a:pt x="92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87">
            <a:extLst>
              <a:ext uri="{FF2B5EF4-FFF2-40B4-BE49-F238E27FC236}">
                <a16:creationId xmlns:a16="http://schemas.microsoft.com/office/drawing/2014/main" id="{75224EEE-FF76-2148-B4B6-D0DF96B2F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3822" y="8964049"/>
            <a:ext cx="702029" cy="4184269"/>
          </a:xfrm>
          <a:custGeom>
            <a:avLst/>
            <a:gdLst>
              <a:gd name="T0" fmla="*/ 666 w 667"/>
              <a:gd name="T1" fmla="*/ 3966 h 3967"/>
              <a:gd name="T2" fmla="*/ 0 w 667"/>
              <a:gd name="T3" fmla="*/ 3966 h 3967"/>
              <a:gd name="T4" fmla="*/ 0 w 667"/>
              <a:gd name="T5" fmla="*/ 0 h 3967"/>
              <a:gd name="T6" fmla="*/ 666 w 667"/>
              <a:gd name="T7" fmla="*/ 0 h 3967"/>
              <a:gd name="T8" fmla="*/ 666 w 667"/>
              <a:gd name="T9" fmla="*/ 3966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7" h="3967">
                <a:moveTo>
                  <a:pt x="666" y="3966"/>
                </a:moveTo>
                <a:lnTo>
                  <a:pt x="0" y="3966"/>
                </a:lnTo>
                <a:lnTo>
                  <a:pt x="0" y="0"/>
                </a:lnTo>
                <a:lnTo>
                  <a:pt x="666" y="0"/>
                </a:lnTo>
                <a:lnTo>
                  <a:pt x="666" y="3966"/>
                </a:lnTo>
              </a:path>
            </a:pathLst>
          </a:custGeom>
          <a:solidFill>
            <a:schemeClr val="accent6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88">
            <a:extLst>
              <a:ext uri="{FF2B5EF4-FFF2-40B4-BE49-F238E27FC236}">
                <a16:creationId xmlns:a16="http://schemas.microsoft.com/office/drawing/2014/main" id="{0DEF5A2C-7651-874F-B507-B9DB3601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5851" y="8964049"/>
            <a:ext cx="711324" cy="4184269"/>
          </a:xfrm>
          <a:custGeom>
            <a:avLst/>
            <a:gdLst>
              <a:gd name="T0" fmla="*/ 674 w 675"/>
              <a:gd name="T1" fmla="*/ 3966 h 3967"/>
              <a:gd name="T2" fmla="*/ 0 w 675"/>
              <a:gd name="T3" fmla="*/ 3966 h 3967"/>
              <a:gd name="T4" fmla="*/ 0 w 675"/>
              <a:gd name="T5" fmla="*/ 0 h 3967"/>
              <a:gd name="T6" fmla="*/ 674 w 675"/>
              <a:gd name="T7" fmla="*/ 0 h 3967"/>
              <a:gd name="T8" fmla="*/ 674 w 675"/>
              <a:gd name="T9" fmla="*/ 3966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5" h="3967">
                <a:moveTo>
                  <a:pt x="674" y="3966"/>
                </a:moveTo>
                <a:lnTo>
                  <a:pt x="0" y="3966"/>
                </a:lnTo>
                <a:lnTo>
                  <a:pt x="0" y="0"/>
                </a:lnTo>
                <a:lnTo>
                  <a:pt x="674" y="0"/>
                </a:lnTo>
                <a:lnTo>
                  <a:pt x="674" y="3966"/>
                </a:lnTo>
              </a:path>
            </a:pathLst>
          </a:custGeom>
          <a:solidFill>
            <a:schemeClr val="accent6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89">
            <a:extLst>
              <a:ext uri="{FF2B5EF4-FFF2-40B4-BE49-F238E27FC236}">
                <a16:creationId xmlns:a16="http://schemas.microsoft.com/office/drawing/2014/main" id="{E396FC77-1957-844B-B6E1-DECCFB23B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7175" y="8964049"/>
            <a:ext cx="711327" cy="4184269"/>
          </a:xfrm>
          <a:custGeom>
            <a:avLst/>
            <a:gdLst>
              <a:gd name="T0" fmla="*/ 675 w 676"/>
              <a:gd name="T1" fmla="*/ 3966 h 3967"/>
              <a:gd name="T2" fmla="*/ 0 w 676"/>
              <a:gd name="T3" fmla="*/ 3966 h 3967"/>
              <a:gd name="T4" fmla="*/ 0 w 676"/>
              <a:gd name="T5" fmla="*/ 0 h 3967"/>
              <a:gd name="T6" fmla="*/ 675 w 676"/>
              <a:gd name="T7" fmla="*/ 0 h 3967"/>
              <a:gd name="T8" fmla="*/ 675 w 676"/>
              <a:gd name="T9" fmla="*/ 3966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6" h="3967">
                <a:moveTo>
                  <a:pt x="675" y="3966"/>
                </a:moveTo>
                <a:lnTo>
                  <a:pt x="0" y="3966"/>
                </a:lnTo>
                <a:lnTo>
                  <a:pt x="0" y="0"/>
                </a:lnTo>
                <a:lnTo>
                  <a:pt x="675" y="0"/>
                </a:lnTo>
                <a:lnTo>
                  <a:pt x="675" y="3966"/>
                </a:lnTo>
              </a:path>
            </a:pathLst>
          </a:custGeom>
          <a:solidFill>
            <a:schemeClr val="accent6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90">
            <a:extLst>
              <a:ext uri="{FF2B5EF4-FFF2-40B4-BE49-F238E27FC236}">
                <a16:creationId xmlns:a16="http://schemas.microsoft.com/office/drawing/2014/main" id="{CE47B233-7ECF-0C42-91F2-DE30F5A5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8734" y="8652552"/>
            <a:ext cx="2250207" cy="316145"/>
          </a:xfrm>
          <a:custGeom>
            <a:avLst/>
            <a:gdLst>
              <a:gd name="T0" fmla="*/ 2132 w 2133"/>
              <a:gd name="T1" fmla="*/ 297 h 298"/>
              <a:gd name="T2" fmla="*/ 0 w 2133"/>
              <a:gd name="T3" fmla="*/ 297 h 298"/>
              <a:gd name="T4" fmla="*/ 0 w 2133"/>
              <a:gd name="T5" fmla="*/ 0 h 298"/>
              <a:gd name="T6" fmla="*/ 2132 w 2133"/>
              <a:gd name="T7" fmla="*/ 0 h 298"/>
              <a:gd name="T8" fmla="*/ 2132 w 2133"/>
              <a:gd name="T9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3" h="298">
                <a:moveTo>
                  <a:pt x="2132" y="297"/>
                </a:moveTo>
                <a:lnTo>
                  <a:pt x="0" y="297"/>
                </a:lnTo>
                <a:lnTo>
                  <a:pt x="0" y="0"/>
                </a:lnTo>
                <a:lnTo>
                  <a:pt x="2132" y="0"/>
                </a:lnTo>
                <a:lnTo>
                  <a:pt x="2132" y="29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91">
            <a:extLst>
              <a:ext uri="{FF2B5EF4-FFF2-40B4-BE49-F238E27FC236}">
                <a16:creationId xmlns:a16="http://schemas.microsoft.com/office/drawing/2014/main" id="{29CC1D1B-D409-0F46-9CE8-7A72AEDF7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8911" y="7276393"/>
            <a:ext cx="1952659" cy="1376160"/>
          </a:xfrm>
          <a:custGeom>
            <a:avLst/>
            <a:gdLst>
              <a:gd name="T0" fmla="*/ 927 w 1854"/>
              <a:gd name="T1" fmla="*/ 0 h 1305"/>
              <a:gd name="T2" fmla="*/ 927 w 1854"/>
              <a:gd name="T3" fmla="*/ 0 h 1305"/>
              <a:gd name="T4" fmla="*/ 927 w 1854"/>
              <a:gd name="T5" fmla="*/ 0 h 1305"/>
              <a:gd name="T6" fmla="*/ 0 w 1854"/>
              <a:gd name="T7" fmla="*/ 926 h 1305"/>
              <a:gd name="T8" fmla="*/ 0 w 1854"/>
              <a:gd name="T9" fmla="*/ 1304 h 1305"/>
              <a:gd name="T10" fmla="*/ 1853 w 1854"/>
              <a:gd name="T11" fmla="*/ 1304 h 1305"/>
              <a:gd name="T12" fmla="*/ 1853 w 1854"/>
              <a:gd name="T13" fmla="*/ 926 h 1305"/>
              <a:gd name="T14" fmla="*/ 927 w 1854"/>
              <a:gd name="T15" fmla="*/ 0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4" h="1305">
                <a:moveTo>
                  <a:pt x="927" y="0"/>
                </a:moveTo>
                <a:lnTo>
                  <a:pt x="927" y="0"/>
                </a:lnTo>
                <a:lnTo>
                  <a:pt x="927" y="0"/>
                </a:lnTo>
                <a:cubicBezTo>
                  <a:pt x="414" y="0"/>
                  <a:pt x="0" y="413"/>
                  <a:pt x="0" y="926"/>
                </a:cubicBezTo>
                <a:cubicBezTo>
                  <a:pt x="0" y="1304"/>
                  <a:pt x="0" y="1304"/>
                  <a:pt x="0" y="1304"/>
                </a:cubicBezTo>
                <a:cubicBezTo>
                  <a:pt x="1853" y="1304"/>
                  <a:pt x="1853" y="1304"/>
                  <a:pt x="1853" y="1304"/>
                </a:cubicBezTo>
                <a:cubicBezTo>
                  <a:pt x="1853" y="926"/>
                  <a:pt x="1853" y="926"/>
                  <a:pt x="1853" y="926"/>
                </a:cubicBezTo>
                <a:cubicBezTo>
                  <a:pt x="1853" y="413"/>
                  <a:pt x="1439" y="0"/>
                  <a:pt x="92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92">
            <a:extLst>
              <a:ext uri="{FF2B5EF4-FFF2-40B4-BE49-F238E27FC236}">
                <a16:creationId xmlns:a16="http://schemas.microsoft.com/office/drawing/2014/main" id="{12E966BA-2FAA-964D-89B0-94687C76A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8355" y="8964049"/>
            <a:ext cx="702026" cy="4184269"/>
          </a:xfrm>
          <a:custGeom>
            <a:avLst/>
            <a:gdLst>
              <a:gd name="T0" fmla="*/ 665 w 666"/>
              <a:gd name="T1" fmla="*/ 3966 h 3967"/>
              <a:gd name="T2" fmla="*/ 0 w 666"/>
              <a:gd name="T3" fmla="*/ 3966 h 3967"/>
              <a:gd name="T4" fmla="*/ 0 w 666"/>
              <a:gd name="T5" fmla="*/ 0 h 3967"/>
              <a:gd name="T6" fmla="*/ 665 w 666"/>
              <a:gd name="T7" fmla="*/ 0 h 3967"/>
              <a:gd name="T8" fmla="*/ 665 w 666"/>
              <a:gd name="T9" fmla="*/ 3966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6" h="3967">
                <a:moveTo>
                  <a:pt x="665" y="3966"/>
                </a:moveTo>
                <a:lnTo>
                  <a:pt x="0" y="3966"/>
                </a:lnTo>
                <a:lnTo>
                  <a:pt x="0" y="0"/>
                </a:lnTo>
                <a:lnTo>
                  <a:pt x="665" y="0"/>
                </a:lnTo>
                <a:lnTo>
                  <a:pt x="665" y="3966"/>
                </a:lnTo>
              </a:path>
            </a:pathLst>
          </a:custGeom>
          <a:solidFill>
            <a:schemeClr val="accent6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93">
            <a:extLst>
              <a:ext uri="{FF2B5EF4-FFF2-40B4-BE49-F238E27FC236}">
                <a16:creationId xmlns:a16="http://schemas.microsoft.com/office/drawing/2014/main" id="{3F2D2127-5CC6-0641-B67E-969B66A53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0381" y="8964049"/>
            <a:ext cx="711327" cy="4184269"/>
          </a:xfrm>
          <a:custGeom>
            <a:avLst/>
            <a:gdLst>
              <a:gd name="T0" fmla="*/ 675 w 676"/>
              <a:gd name="T1" fmla="*/ 3966 h 3967"/>
              <a:gd name="T2" fmla="*/ 0 w 676"/>
              <a:gd name="T3" fmla="*/ 3966 h 3967"/>
              <a:gd name="T4" fmla="*/ 0 w 676"/>
              <a:gd name="T5" fmla="*/ 0 h 3967"/>
              <a:gd name="T6" fmla="*/ 675 w 676"/>
              <a:gd name="T7" fmla="*/ 0 h 3967"/>
              <a:gd name="T8" fmla="*/ 675 w 676"/>
              <a:gd name="T9" fmla="*/ 3966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6" h="3967">
                <a:moveTo>
                  <a:pt x="675" y="3966"/>
                </a:moveTo>
                <a:lnTo>
                  <a:pt x="0" y="3966"/>
                </a:lnTo>
                <a:lnTo>
                  <a:pt x="0" y="0"/>
                </a:lnTo>
                <a:lnTo>
                  <a:pt x="675" y="0"/>
                </a:lnTo>
                <a:lnTo>
                  <a:pt x="675" y="3966"/>
                </a:lnTo>
              </a:path>
            </a:pathLst>
          </a:custGeom>
          <a:solidFill>
            <a:schemeClr val="accent6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94">
            <a:extLst>
              <a:ext uri="{FF2B5EF4-FFF2-40B4-BE49-F238E27FC236}">
                <a16:creationId xmlns:a16="http://schemas.microsoft.com/office/drawing/2014/main" id="{E3B62D59-2A86-B54A-9FDB-43F30F98E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1708" y="8964049"/>
            <a:ext cx="702026" cy="4184269"/>
          </a:xfrm>
          <a:custGeom>
            <a:avLst/>
            <a:gdLst>
              <a:gd name="T0" fmla="*/ 665 w 666"/>
              <a:gd name="T1" fmla="*/ 3966 h 3967"/>
              <a:gd name="T2" fmla="*/ 0 w 666"/>
              <a:gd name="T3" fmla="*/ 3966 h 3967"/>
              <a:gd name="T4" fmla="*/ 0 w 666"/>
              <a:gd name="T5" fmla="*/ 0 h 3967"/>
              <a:gd name="T6" fmla="*/ 665 w 666"/>
              <a:gd name="T7" fmla="*/ 0 h 3967"/>
              <a:gd name="T8" fmla="*/ 665 w 666"/>
              <a:gd name="T9" fmla="*/ 3966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6" h="3967">
                <a:moveTo>
                  <a:pt x="665" y="3966"/>
                </a:moveTo>
                <a:lnTo>
                  <a:pt x="0" y="3966"/>
                </a:lnTo>
                <a:lnTo>
                  <a:pt x="0" y="0"/>
                </a:lnTo>
                <a:lnTo>
                  <a:pt x="665" y="0"/>
                </a:lnTo>
                <a:lnTo>
                  <a:pt x="665" y="3966"/>
                </a:lnTo>
              </a:path>
            </a:pathLst>
          </a:custGeom>
          <a:solidFill>
            <a:schemeClr val="accent6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95">
            <a:extLst>
              <a:ext uri="{FF2B5EF4-FFF2-40B4-BE49-F238E27FC236}">
                <a16:creationId xmlns:a16="http://schemas.microsoft.com/office/drawing/2014/main" id="{942EF5B0-AA78-2845-8EF2-91D416C4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3266" y="8652552"/>
            <a:ext cx="2245556" cy="316145"/>
          </a:xfrm>
          <a:custGeom>
            <a:avLst/>
            <a:gdLst>
              <a:gd name="T0" fmla="*/ 2131 w 2132"/>
              <a:gd name="T1" fmla="*/ 297 h 298"/>
              <a:gd name="T2" fmla="*/ 0 w 2132"/>
              <a:gd name="T3" fmla="*/ 297 h 298"/>
              <a:gd name="T4" fmla="*/ 0 w 2132"/>
              <a:gd name="T5" fmla="*/ 0 h 298"/>
              <a:gd name="T6" fmla="*/ 2131 w 2132"/>
              <a:gd name="T7" fmla="*/ 0 h 298"/>
              <a:gd name="T8" fmla="*/ 2131 w 2132"/>
              <a:gd name="T9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2" h="298">
                <a:moveTo>
                  <a:pt x="2131" y="297"/>
                </a:moveTo>
                <a:lnTo>
                  <a:pt x="0" y="297"/>
                </a:lnTo>
                <a:lnTo>
                  <a:pt x="0" y="0"/>
                </a:lnTo>
                <a:lnTo>
                  <a:pt x="2131" y="0"/>
                </a:lnTo>
                <a:lnTo>
                  <a:pt x="2131" y="29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96">
            <a:extLst>
              <a:ext uri="{FF2B5EF4-FFF2-40B4-BE49-F238E27FC236}">
                <a16:creationId xmlns:a16="http://schemas.microsoft.com/office/drawing/2014/main" id="{2E90813D-7952-AA4F-A650-54166D033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443" y="7276393"/>
            <a:ext cx="1952659" cy="1376160"/>
          </a:xfrm>
          <a:custGeom>
            <a:avLst/>
            <a:gdLst>
              <a:gd name="T0" fmla="*/ 927 w 1854"/>
              <a:gd name="T1" fmla="*/ 0 h 1305"/>
              <a:gd name="T2" fmla="*/ 927 w 1854"/>
              <a:gd name="T3" fmla="*/ 0 h 1305"/>
              <a:gd name="T4" fmla="*/ 927 w 1854"/>
              <a:gd name="T5" fmla="*/ 0 h 1305"/>
              <a:gd name="T6" fmla="*/ 0 w 1854"/>
              <a:gd name="T7" fmla="*/ 926 h 1305"/>
              <a:gd name="T8" fmla="*/ 0 w 1854"/>
              <a:gd name="T9" fmla="*/ 1304 h 1305"/>
              <a:gd name="T10" fmla="*/ 1853 w 1854"/>
              <a:gd name="T11" fmla="*/ 1304 h 1305"/>
              <a:gd name="T12" fmla="*/ 1853 w 1854"/>
              <a:gd name="T13" fmla="*/ 926 h 1305"/>
              <a:gd name="T14" fmla="*/ 927 w 1854"/>
              <a:gd name="T15" fmla="*/ 0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4" h="1305">
                <a:moveTo>
                  <a:pt x="927" y="0"/>
                </a:moveTo>
                <a:lnTo>
                  <a:pt x="927" y="0"/>
                </a:lnTo>
                <a:lnTo>
                  <a:pt x="927" y="0"/>
                </a:lnTo>
                <a:cubicBezTo>
                  <a:pt x="414" y="0"/>
                  <a:pt x="0" y="413"/>
                  <a:pt x="0" y="926"/>
                </a:cubicBezTo>
                <a:cubicBezTo>
                  <a:pt x="0" y="1304"/>
                  <a:pt x="0" y="1304"/>
                  <a:pt x="0" y="1304"/>
                </a:cubicBezTo>
                <a:cubicBezTo>
                  <a:pt x="1853" y="1304"/>
                  <a:pt x="1853" y="1304"/>
                  <a:pt x="1853" y="1304"/>
                </a:cubicBezTo>
                <a:cubicBezTo>
                  <a:pt x="1853" y="926"/>
                  <a:pt x="1853" y="926"/>
                  <a:pt x="1853" y="926"/>
                </a:cubicBezTo>
                <a:cubicBezTo>
                  <a:pt x="1853" y="413"/>
                  <a:pt x="1439" y="0"/>
                  <a:pt x="92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97">
            <a:extLst>
              <a:ext uri="{FF2B5EF4-FFF2-40B4-BE49-F238E27FC236}">
                <a16:creationId xmlns:a16="http://schemas.microsoft.com/office/drawing/2014/main" id="{F2786FFD-71D9-8546-A27B-DF40ECC9B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5091" y="7485607"/>
            <a:ext cx="911241" cy="967031"/>
          </a:xfrm>
          <a:custGeom>
            <a:avLst/>
            <a:gdLst>
              <a:gd name="T0" fmla="*/ 863 w 864"/>
              <a:gd name="T1" fmla="*/ 99 h 918"/>
              <a:gd name="T2" fmla="*/ 863 w 864"/>
              <a:gd name="T3" fmla="*/ 99 h 918"/>
              <a:gd name="T4" fmla="*/ 818 w 864"/>
              <a:gd name="T5" fmla="*/ 63 h 918"/>
              <a:gd name="T6" fmla="*/ 728 w 864"/>
              <a:gd name="T7" fmla="*/ 63 h 918"/>
              <a:gd name="T8" fmla="*/ 728 w 864"/>
              <a:gd name="T9" fmla="*/ 27 h 918"/>
              <a:gd name="T10" fmla="*/ 692 w 864"/>
              <a:gd name="T11" fmla="*/ 0 h 918"/>
              <a:gd name="T12" fmla="*/ 665 w 864"/>
              <a:gd name="T13" fmla="*/ 27 h 918"/>
              <a:gd name="T14" fmla="*/ 665 w 864"/>
              <a:gd name="T15" fmla="*/ 63 h 918"/>
              <a:gd name="T16" fmla="*/ 198 w 864"/>
              <a:gd name="T17" fmla="*/ 63 h 918"/>
              <a:gd name="T18" fmla="*/ 198 w 864"/>
              <a:gd name="T19" fmla="*/ 27 h 918"/>
              <a:gd name="T20" fmla="*/ 162 w 864"/>
              <a:gd name="T21" fmla="*/ 0 h 918"/>
              <a:gd name="T22" fmla="*/ 135 w 864"/>
              <a:gd name="T23" fmla="*/ 27 h 918"/>
              <a:gd name="T24" fmla="*/ 135 w 864"/>
              <a:gd name="T25" fmla="*/ 63 h 918"/>
              <a:gd name="T26" fmla="*/ 45 w 864"/>
              <a:gd name="T27" fmla="*/ 63 h 918"/>
              <a:gd name="T28" fmla="*/ 0 w 864"/>
              <a:gd name="T29" fmla="*/ 99 h 918"/>
              <a:gd name="T30" fmla="*/ 0 w 864"/>
              <a:gd name="T31" fmla="*/ 323 h 918"/>
              <a:gd name="T32" fmla="*/ 9 w 864"/>
              <a:gd name="T33" fmla="*/ 333 h 918"/>
              <a:gd name="T34" fmla="*/ 0 w 864"/>
              <a:gd name="T35" fmla="*/ 341 h 918"/>
              <a:gd name="T36" fmla="*/ 0 w 864"/>
              <a:gd name="T37" fmla="*/ 872 h 918"/>
              <a:gd name="T38" fmla="*/ 45 w 864"/>
              <a:gd name="T39" fmla="*/ 917 h 918"/>
              <a:gd name="T40" fmla="*/ 818 w 864"/>
              <a:gd name="T41" fmla="*/ 917 h 918"/>
              <a:gd name="T42" fmla="*/ 863 w 864"/>
              <a:gd name="T43" fmla="*/ 872 h 918"/>
              <a:gd name="T44" fmla="*/ 863 w 864"/>
              <a:gd name="T45" fmla="*/ 341 h 918"/>
              <a:gd name="T46" fmla="*/ 854 w 864"/>
              <a:gd name="T47" fmla="*/ 333 h 918"/>
              <a:gd name="T48" fmla="*/ 863 w 864"/>
              <a:gd name="T49" fmla="*/ 323 h 918"/>
              <a:gd name="T50" fmla="*/ 863 w 864"/>
              <a:gd name="T51" fmla="*/ 99 h 918"/>
              <a:gd name="T52" fmla="*/ 63 w 864"/>
              <a:gd name="T53" fmla="*/ 126 h 918"/>
              <a:gd name="T54" fmla="*/ 63 w 864"/>
              <a:gd name="T55" fmla="*/ 126 h 918"/>
              <a:gd name="T56" fmla="*/ 135 w 864"/>
              <a:gd name="T57" fmla="*/ 126 h 918"/>
              <a:gd name="T58" fmla="*/ 135 w 864"/>
              <a:gd name="T59" fmla="*/ 153 h 918"/>
              <a:gd name="T60" fmla="*/ 162 w 864"/>
              <a:gd name="T61" fmla="*/ 189 h 918"/>
              <a:gd name="T62" fmla="*/ 198 w 864"/>
              <a:gd name="T63" fmla="*/ 153 h 918"/>
              <a:gd name="T64" fmla="*/ 198 w 864"/>
              <a:gd name="T65" fmla="*/ 126 h 918"/>
              <a:gd name="T66" fmla="*/ 665 w 864"/>
              <a:gd name="T67" fmla="*/ 126 h 918"/>
              <a:gd name="T68" fmla="*/ 665 w 864"/>
              <a:gd name="T69" fmla="*/ 153 h 918"/>
              <a:gd name="T70" fmla="*/ 692 w 864"/>
              <a:gd name="T71" fmla="*/ 189 h 918"/>
              <a:gd name="T72" fmla="*/ 728 w 864"/>
              <a:gd name="T73" fmla="*/ 153 h 918"/>
              <a:gd name="T74" fmla="*/ 728 w 864"/>
              <a:gd name="T75" fmla="*/ 126 h 918"/>
              <a:gd name="T76" fmla="*/ 800 w 864"/>
              <a:gd name="T77" fmla="*/ 126 h 918"/>
              <a:gd name="T78" fmla="*/ 800 w 864"/>
              <a:gd name="T79" fmla="*/ 297 h 918"/>
              <a:gd name="T80" fmla="*/ 63 w 864"/>
              <a:gd name="T81" fmla="*/ 297 h 918"/>
              <a:gd name="T82" fmla="*/ 63 w 864"/>
              <a:gd name="T83" fmla="*/ 126 h 918"/>
              <a:gd name="T84" fmla="*/ 800 w 864"/>
              <a:gd name="T85" fmla="*/ 854 h 918"/>
              <a:gd name="T86" fmla="*/ 800 w 864"/>
              <a:gd name="T87" fmla="*/ 854 h 918"/>
              <a:gd name="T88" fmla="*/ 63 w 864"/>
              <a:gd name="T89" fmla="*/ 854 h 918"/>
              <a:gd name="T90" fmla="*/ 63 w 864"/>
              <a:gd name="T91" fmla="*/ 359 h 918"/>
              <a:gd name="T92" fmla="*/ 800 w 864"/>
              <a:gd name="T93" fmla="*/ 359 h 918"/>
              <a:gd name="T94" fmla="*/ 800 w 864"/>
              <a:gd name="T95" fmla="*/ 85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64" h="918">
                <a:moveTo>
                  <a:pt x="863" y="99"/>
                </a:moveTo>
                <a:lnTo>
                  <a:pt x="863" y="99"/>
                </a:lnTo>
                <a:cubicBezTo>
                  <a:pt x="863" y="71"/>
                  <a:pt x="836" y="63"/>
                  <a:pt x="818" y="63"/>
                </a:cubicBezTo>
                <a:cubicBezTo>
                  <a:pt x="728" y="63"/>
                  <a:pt x="728" y="63"/>
                  <a:pt x="728" y="63"/>
                </a:cubicBezTo>
                <a:cubicBezTo>
                  <a:pt x="728" y="27"/>
                  <a:pt x="728" y="27"/>
                  <a:pt x="728" y="27"/>
                </a:cubicBezTo>
                <a:cubicBezTo>
                  <a:pt x="728" y="9"/>
                  <a:pt x="710" y="0"/>
                  <a:pt x="692" y="0"/>
                </a:cubicBezTo>
                <a:cubicBezTo>
                  <a:pt x="683" y="0"/>
                  <a:pt x="665" y="9"/>
                  <a:pt x="665" y="27"/>
                </a:cubicBezTo>
                <a:cubicBezTo>
                  <a:pt x="665" y="63"/>
                  <a:pt x="665" y="63"/>
                  <a:pt x="665" y="63"/>
                </a:cubicBezTo>
                <a:cubicBezTo>
                  <a:pt x="198" y="63"/>
                  <a:pt x="198" y="63"/>
                  <a:pt x="198" y="63"/>
                </a:cubicBezTo>
                <a:cubicBezTo>
                  <a:pt x="198" y="27"/>
                  <a:pt x="198" y="27"/>
                  <a:pt x="198" y="27"/>
                </a:cubicBezTo>
                <a:cubicBezTo>
                  <a:pt x="198" y="9"/>
                  <a:pt x="180" y="0"/>
                  <a:pt x="162" y="0"/>
                </a:cubicBezTo>
                <a:cubicBezTo>
                  <a:pt x="144" y="0"/>
                  <a:pt x="135" y="9"/>
                  <a:pt x="135" y="27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18" y="63"/>
                  <a:pt x="0" y="81"/>
                  <a:pt x="0" y="99"/>
                </a:cubicBezTo>
                <a:cubicBezTo>
                  <a:pt x="0" y="323"/>
                  <a:pt x="0" y="323"/>
                  <a:pt x="0" y="323"/>
                </a:cubicBezTo>
                <a:lnTo>
                  <a:pt x="9" y="333"/>
                </a:lnTo>
                <a:lnTo>
                  <a:pt x="0" y="341"/>
                </a:lnTo>
                <a:cubicBezTo>
                  <a:pt x="0" y="872"/>
                  <a:pt x="0" y="872"/>
                  <a:pt x="0" y="872"/>
                </a:cubicBezTo>
                <a:cubicBezTo>
                  <a:pt x="0" y="890"/>
                  <a:pt x="27" y="917"/>
                  <a:pt x="45" y="917"/>
                </a:cubicBezTo>
                <a:cubicBezTo>
                  <a:pt x="818" y="917"/>
                  <a:pt x="818" y="917"/>
                  <a:pt x="818" y="917"/>
                </a:cubicBezTo>
                <a:cubicBezTo>
                  <a:pt x="836" y="917"/>
                  <a:pt x="863" y="890"/>
                  <a:pt x="863" y="872"/>
                </a:cubicBezTo>
                <a:cubicBezTo>
                  <a:pt x="863" y="341"/>
                  <a:pt x="863" y="341"/>
                  <a:pt x="863" y="341"/>
                </a:cubicBezTo>
                <a:lnTo>
                  <a:pt x="854" y="333"/>
                </a:lnTo>
                <a:lnTo>
                  <a:pt x="863" y="323"/>
                </a:lnTo>
                <a:lnTo>
                  <a:pt x="863" y="99"/>
                </a:lnTo>
                <a:close/>
                <a:moveTo>
                  <a:pt x="63" y="126"/>
                </a:moveTo>
                <a:lnTo>
                  <a:pt x="63" y="126"/>
                </a:lnTo>
                <a:cubicBezTo>
                  <a:pt x="135" y="126"/>
                  <a:pt x="135" y="126"/>
                  <a:pt x="135" y="126"/>
                </a:cubicBezTo>
                <a:cubicBezTo>
                  <a:pt x="135" y="153"/>
                  <a:pt x="135" y="153"/>
                  <a:pt x="135" y="153"/>
                </a:cubicBezTo>
                <a:cubicBezTo>
                  <a:pt x="135" y="170"/>
                  <a:pt x="144" y="189"/>
                  <a:pt x="162" y="189"/>
                </a:cubicBezTo>
                <a:cubicBezTo>
                  <a:pt x="180" y="189"/>
                  <a:pt x="198" y="170"/>
                  <a:pt x="198" y="153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665" y="126"/>
                  <a:pt x="665" y="126"/>
                  <a:pt x="665" y="126"/>
                </a:cubicBezTo>
                <a:cubicBezTo>
                  <a:pt x="665" y="153"/>
                  <a:pt x="665" y="153"/>
                  <a:pt x="665" y="153"/>
                </a:cubicBezTo>
                <a:cubicBezTo>
                  <a:pt x="665" y="170"/>
                  <a:pt x="683" y="189"/>
                  <a:pt x="692" y="189"/>
                </a:cubicBezTo>
                <a:cubicBezTo>
                  <a:pt x="710" y="189"/>
                  <a:pt x="728" y="170"/>
                  <a:pt x="728" y="153"/>
                </a:cubicBezTo>
                <a:cubicBezTo>
                  <a:pt x="728" y="126"/>
                  <a:pt x="728" y="126"/>
                  <a:pt x="728" y="126"/>
                </a:cubicBezTo>
                <a:cubicBezTo>
                  <a:pt x="800" y="126"/>
                  <a:pt x="800" y="126"/>
                  <a:pt x="800" y="126"/>
                </a:cubicBezTo>
                <a:cubicBezTo>
                  <a:pt x="800" y="297"/>
                  <a:pt x="800" y="297"/>
                  <a:pt x="800" y="297"/>
                </a:cubicBezTo>
                <a:cubicBezTo>
                  <a:pt x="63" y="297"/>
                  <a:pt x="63" y="297"/>
                  <a:pt x="63" y="297"/>
                </a:cubicBezTo>
                <a:lnTo>
                  <a:pt x="63" y="126"/>
                </a:lnTo>
                <a:close/>
                <a:moveTo>
                  <a:pt x="800" y="854"/>
                </a:moveTo>
                <a:lnTo>
                  <a:pt x="800" y="854"/>
                </a:lnTo>
                <a:cubicBezTo>
                  <a:pt x="63" y="854"/>
                  <a:pt x="63" y="854"/>
                  <a:pt x="63" y="854"/>
                </a:cubicBezTo>
                <a:cubicBezTo>
                  <a:pt x="63" y="359"/>
                  <a:pt x="63" y="359"/>
                  <a:pt x="63" y="359"/>
                </a:cubicBezTo>
                <a:cubicBezTo>
                  <a:pt x="800" y="359"/>
                  <a:pt x="800" y="359"/>
                  <a:pt x="800" y="359"/>
                </a:cubicBezTo>
                <a:lnTo>
                  <a:pt x="800" y="8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98">
            <a:extLst>
              <a:ext uri="{FF2B5EF4-FFF2-40B4-BE49-F238E27FC236}">
                <a16:creationId xmlns:a16="http://schemas.microsoft.com/office/drawing/2014/main" id="{8E550551-FD76-2A40-80FA-B285227EB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3340" y="7676223"/>
            <a:ext cx="339389" cy="69739"/>
          </a:xfrm>
          <a:custGeom>
            <a:avLst/>
            <a:gdLst>
              <a:gd name="T0" fmla="*/ 296 w 324"/>
              <a:gd name="T1" fmla="*/ 0 h 64"/>
              <a:gd name="T2" fmla="*/ 296 w 324"/>
              <a:gd name="T3" fmla="*/ 0 h 64"/>
              <a:gd name="T4" fmla="*/ 36 w 324"/>
              <a:gd name="T5" fmla="*/ 0 h 64"/>
              <a:gd name="T6" fmla="*/ 0 w 324"/>
              <a:gd name="T7" fmla="*/ 27 h 64"/>
              <a:gd name="T8" fmla="*/ 36 w 324"/>
              <a:gd name="T9" fmla="*/ 63 h 64"/>
              <a:gd name="T10" fmla="*/ 296 w 324"/>
              <a:gd name="T11" fmla="*/ 63 h 64"/>
              <a:gd name="T12" fmla="*/ 323 w 324"/>
              <a:gd name="T13" fmla="*/ 27 h 64"/>
              <a:gd name="T14" fmla="*/ 296 w 324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4" h="64">
                <a:moveTo>
                  <a:pt x="296" y="0"/>
                </a:moveTo>
                <a:lnTo>
                  <a:pt x="296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9"/>
                  <a:pt x="0" y="27"/>
                </a:cubicBezTo>
                <a:cubicBezTo>
                  <a:pt x="0" y="46"/>
                  <a:pt x="18" y="63"/>
                  <a:pt x="36" y="63"/>
                </a:cubicBezTo>
                <a:cubicBezTo>
                  <a:pt x="296" y="63"/>
                  <a:pt x="296" y="63"/>
                  <a:pt x="296" y="63"/>
                </a:cubicBezTo>
                <a:cubicBezTo>
                  <a:pt x="314" y="63"/>
                  <a:pt x="323" y="46"/>
                  <a:pt x="323" y="27"/>
                </a:cubicBezTo>
                <a:cubicBezTo>
                  <a:pt x="323" y="19"/>
                  <a:pt x="314" y="0"/>
                  <a:pt x="29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99">
            <a:extLst>
              <a:ext uri="{FF2B5EF4-FFF2-40B4-BE49-F238E27FC236}">
                <a16:creationId xmlns:a16="http://schemas.microsoft.com/office/drawing/2014/main" id="{41814D86-A431-ED41-818A-2B5200805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2899" y="7997018"/>
            <a:ext cx="209215" cy="283599"/>
          </a:xfrm>
          <a:custGeom>
            <a:avLst/>
            <a:gdLst>
              <a:gd name="T0" fmla="*/ 90 w 199"/>
              <a:gd name="T1" fmla="*/ 153 h 271"/>
              <a:gd name="T2" fmla="*/ 90 w 199"/>
              <a:gd name="T3" fmla="*/ 153 h 271"/>
              <a:gd name="T4" fmla="*/ 18 w 199"/>
              <a:gd name="T5" fmla="*/ 216 h 271"/>
              <a:gd name="T6" fmla="*/ 0 w 199"/>
              <a:gd name="T7" fmla="*/ 243 h 271"/>
              <a:gd name="T8" fmla="*/ 36 w 199"/>
              <a:gd name="T9" fmla="*/ 270 h 271"/>
              <a:gd name="T10" fmla="*/ 171 w 199"/>
              <a:gd name="T11" fmla="*/ 270 h 271"/>
              <a:gd name="T12" fmla="*/ 198 w 199"/>
              <a:gd name="T13" fmla="*/ 243 h 271"/>
              <a:gd name="T14" fmla="*/ 171 w 199"/>
              <a:gd name="T15" fmla="*/ 216 h 271"/>
              <a:gd name="T16" fmla="*/ 81 w 199"/>
              <a:gd name="T17" fmla="*/ 216 h 271"/>
              <a:gd name="T18" fmla="*/ 126 w 199"/>
              <a:gd name="T19" fmla="*/ 189 h 271"/>
              <a:gd name="T20" fmla="*/ 198 w 199"/>
              <a:gd name="T21" fmla="*/ 81 h 271"/>
              <a:gd name="T22" fmla="*/ 198 w 199"/>
              <a:gd name="T23" fmla="*/ 81 h 271"/>
              <a:gd name="T24" fmla="*/ 108 w 199"/>
              <a:gd name="T25" fmla="*/ 0 h 271"/>
              <a:gd name="T26" fmla="*/ 18 w 199"/>
              <a:gd name="T27" fmla="*/ 45 h 271"/>
              <a:gd name="T28" fmla="*/ 9 w 199"/>
              <a:gd name="T29" fmla="*/ 63 h 271"/>
              <a:gd name="T30" fmla="*/ 36 w 199"/>
              <a:gd name="T31" fmla="*/ 90 h 271"/>
              <a:gd name="T32" fmla="*/ 54 w 199"/>
              <a:gd name="T33" fmla="*/ 81 h 271"/>
              <a:gd name="T34" fmla="*/ 99 w 199"/>
              <a:gd name="T35" fmla="*/ 54 h 271"/>
              <a:gd name="T36" fmla="*/ 135 w 199"/>
              <a:gd name="T37" fmla="*/ 90 h 271"/>
              <a:gd name="T38" fmla="*/ 90 w 199"/>
              <a:gd name="T39" fmla="*/ 153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9" h="271">
                <a:moveTo>
                  <a:pt x="90" y="153"/>
                </a:moveTo>
                <a:lnTo>
                  <a:pt x="90" y="153"/>
                </a:lnTo>
                <a:cubicBezTo>
                  <a:pt x="18" y="216"/>
                  <a:pt x="18" y="216"/>
                  <a:pt x="18" y="216"/>
                </a:cubicBezTo>
                <a:cubicBezTo>
                  <a:pt x="9" y="216"/>
                  <a:pt x="0" y="234"/>
                  <a:pt x="0" y="243"/>
                </a:cubicBezTo>
                <a:cubicBezTo>
                  <a:pt x="0" y="261"/>
                  <a:pt x="18" y="270"/>
                  <a:pt x="36" y="270"/>
                </a:cubicBezTo>
                <a:cubicBezTo>
                  <a:pt x="171" y="270"/>
                  <a:pt x="171" y="270"/>
                  <a:pt x="171" y="270"/>
                </a:cubicBezTo>
                <a:cubicBezTo>
                  <a:pt x="189" y="270"/>
                  <a:pt x="198" y="261"/>
                  <a:pt x="198" y="243"/>
                </a:cubicBezTo>
                <a:cubicBezTo>
                  <a:pt x="198" y="234"/>
                  <a:pt x="189" y="216"/>
                  <a:pt x="171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126" y="189"/>
                  <a:pt x="126" y="189"/>
                  <a:pt x="126" y="189"/>
                </a:cubicBezTo>
                <a:cubicBezTo>
                  <a:pt x="171" y="153"/>
                  <a:pt x="198" y="126"/>
                  <a:pt x="198" y="81"/>
                </a:cubicBezTo>
                <a:lnTo>
                  <a:pt x="198" y="81"/>
                </a:lnTo>
                <a:cubicBezTo>
                  <a:pt x="198" y="36"/>
                  <a:pt x="162" y="0"/>
                  <a:pt x="108" y="0"/>
                </a:cubicBezTo>
                <a:cubicBezTo>
                  <a:pt x="63" y="0"/>
                  <a:pt x="36" y="18"/>
                  <a:pt x="18" y="45"/>
                </a:cubicBezTo>
                <a:cubicBezTo>
                  <a:pt x="18" y="45"/>
                  <a:pt x="9" y="54"/>
                  <a:pt x="9" y="63"/>
                </a:cubicBezTo>
                <a:cubicBezTo>
                  <a:pt x="9" y="72"/>
                  <a:pt x="27" y="90"/>
                  <a:pt x="36" y="90"/>
                </a:cubicBezTo>
                <a:cubicBezTo>
                  <a:pt x="45" y="90"/>
                  <a:pt x="54" y="81"/>
                  <a:pt x="54" y="81"/>
                </a:cubicBezTo>
                <a:cubicBezTo>
                  <a:pt x="72" y="63"/>
                  <a:pt x="81" y="54"/>
                  <a:pt x="99" y="54"/>
                </a:cubicBezTo>
                <a:cubicBezTo>
                  <a:pt x="117" y="54"/>
                  <a:pt x="135" y="63"/>
                  <a:pt x="135" y="90"/>
                </a:cubicBezTo>
                <a:cubicBezTo>
                  <a:pt x="135" y="108"/>
                  <a:pt x="126" y="126"/>
                  <a:pt x="90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00">
            <a:extLst>
              <a:ext uri="{FF2B5EF4-FFF2-40B4-BE49-F238E27FC236}">
                <a16:creationId xmlns:a16="http://schemas.microsoft.com/office/drawing/2014/main" id="{A948A16C-6224-9842-B382-4B8B9FF54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9308" y="8006316"/>
            <a:ext cx="209212" cy="274301"/>
          </a:xfrm>
          <a:custGeom>
            <a:avLst/>
            <a:gdLst>
              <a:gd name="T0" fmla="*/ 27 w 198"/>
              <a:gd name="T1" fmla="*/ 45 h 262"/>
              <a:gd name="T2" fmla="*/ 27 w 198"/>
              <a:gd name="T3" fmla="*/ 45 h 262"/>
              <a:gd name="T4" fmla="*/ 125 w 198"/>
              <a:gd name="T5" fmla="*/ 45 h 262"/>
              <a:gd name="T6" fmla="*/ 36 w 198"/>
              <a:gd name="T7" fmla="*/ 216 h 262"/>
              <a:gd name="T8" fmla="*/ 27 w 198"/>
              <a:gd name="T9" fmla="*/ 234 h 262"/>
              <a:gd name="T10" fmla="*/ 54 w 198"/>
              <a:gd name="T11" fmla="*/ 261 h 262"/>
              <a:gd name="T12" fmla="*/ 80 w 198"/>
              <a:gd name="T13" fmla="*/ 243 h 262"/>
              <a:gd name="T14" fmla="*/ 188 w 198"/>
              <a:gd name="T15" fmla="*/ 54 h 262"/>
              <a:gd name="T16" fmla="*/ 197 w 198"/>
              <a:gd name="T17" fmla="*/ 27 h 262"/>
              <a:gd name="T18" fmla="*/ 170 w 198"/>
              <a:gd name="T19" fmla="*/ 0 h 262"/>
              <a:gd name="T20" fmla="*/ 27 w 198"/>
              <a:gd name="T21" fmla="*/ 0 h 262"/>
              <a:gd name="T22" fmla="*/ 0 w 198"/>
              <a:gd name="T23" fmla="*/ 27 h 262"/>
              <a:gd name="T24" fmla="*/ 27 w 198"/>
              <a:gd name="T25" fmla="*/ 45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262">
                <a:moveTo>
                  <a:pt x="27" y="45"/>
                </a:moveTo>
                <a:lnTo>
                  <a:pt x="27" y="45"/>
                </a:lnTo>
                <a:cubicBezTo>
                  <a:pt x="125" y="45"/>
                  <a:pt x="125" y="45"/>
                  <a:pt x="125" y="45"/>
                </a:cubicBezTo>
                <a:cubicBezTo>
                  <a:pt x="36" y="216"/>
                  <a:pt x="36" y="216"/>
                  <a:pt x="36" y="216"/>
                </a:cubicBezTo>
                <a:cubicBezTo>
                  <a:pt x="27" y="225"/>
                  <a:pt x="27" y="234"/>
                  <a:pt x="27" y="234"/>
                </a:cubicBezTo>
                <a:cubicBezTo>
                  <a:pt x="27" y="252"/>
                  <a:pt x="45" y="261"/>
                  <a:pt x="54" y="261"/>
                </a:cubicBezTo>
                <a:cubicBezTo>
                  <a:pt x="71" y="261"/>
                  <a:pt x="80" y="252"/>
                  <a:pt x="80" y="243"/>
                </a:cubicBezTo>
                <a:cubicBezTo>
                  <a:pt x="188" y="54"/>
                  <a:pt x="188" y="54"/>
                  <a:pt x="188" y="54"/>
                </a:cubicBezTo>
                <a:cubicBezTo>
                  <a:pt x="197" y="45"/>
                  <a:pt x="197" y="36"/>
                  <a:pt x="197" y="27"/>
                </a:cubicBezTo>
                <a:cubicBezTo>
                  <a:pt x="197" y="9"/>
                  <a:pt x="188" y="0"/>
                  <a:pt x="17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36"/>
                  <a:pt x="18" y="45"/>
                  <a:pt x="27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01">
            <a:extLst>
              <a:ext uri="{FF2B5EF4-FFF2-40B4-BE49-F238E27FC236}">
                <a16:creationId xmlns:a16="http://schemas.microsoft.com/office/drawing/2014/main" id="{C7241FDB-A8F6-2A4D-B953-1477A91A8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453" y="7485607"/>
            <a:ext cx="864749" cy="967031"/>
          </a:xfrm>
          <a:custGeom>
            <a:avLst/>
            <a:gdLst>
              <a:gd name="T0" fmla="*/ 810 w 820"/>
              <a:gd name="T1" fmla="*/ 251 h 918"/>
              <a:gd name="T2" fmla="*/ 810 w 820"/>
              <a:gd name="T3" fmla="*/ 251 h 918"/>
              <a:gd name="T4" fmla="*/ 801 w 820"/>
              <a:gd name="T5" fmla="*/ 215 h 918"/>
              <a:gd name="T6" fmla="*/ 585 w 820"/>
              <a:gd name="T7" fmla="*/ 9 h 918"/>
              <a:gd name="T8" fmla="*/ 585 w 820"/>
              <a:gd name="T9" fmla="*/ 9 h 918"/>
              <a:gd name="T10" fmla="*/ 585 w 820"/>
              <a:gd name="T11" fmla="*/ 0 h 918"/>
              <a:gd name="T12" fmla="*/ 576 w 820"/>
              <a:gd name="T13" fmla="*/ 0 h 918"/>
              <a:gd name="T14" fmla="*/ 576 w 820"/>
              <a:gd name="T15" fmla="*/ 0 h 918"/>
              <a:gd name="T16" fmla="*/ 576 w 820"/>
              <a:gd name="T17" fmla="*/ 0 h 918"/>
              <a:gd name="T18" fmla="*/ 576 w 820"/>
              <a:gd name="T19" fmla="*/ 0 h 918"/>
              <a:gd name="T20" fmla="*/ 576 w 820"/>
              <a:gd name="T21" fmla="*/ 0 h 918"/>
              <a:gd name="T22" fmla="*/ 576 w 820"/>
              <a:gd name="T23" fmla="*/ 0 h 918"/>
              <a:gd name="T24" fmla="*/ 576 w 820"/>
              <a:gd name="T25" fmla="*/ 0 h 918"/>
              <a:gd name="T26" fmla="*/ 567 w 820"/>
              <a:gd name="T27" fmla="*/ 0 h 918"/>
              <a:gd name="T28" fmla="*/ 567 w 820"/>
              <a:gd name="T29" fmla="*/ 0 h 918"/>
              <a:gd name="T30" fmla="*/ 567 w 820"/>
              <a:gd name="T31" fmla="*/ 0 h 918"/>
              <a:gd name="T32" fmla="*/ 567 w 820"/>
              <a:gd name="T33" fmla="*/ 0 h 918"/>
              <a:gd name="T34" fmla="*/ 567 w 820"/>
              <a:gd name="T35" fmla="*/ 0 h 918"/>
              <a:gd name="T36" fmla="*/ 567 w 820"/>
              <a:gd name="T37" fmla="*/ 0 h 918"/>
              <a:gd name="T38" fmla="*/ 558 w 820"/>
              <a:gd name="T39" fmla="*/ 0 h 918"/>
              <a:gd name="T40" fmla="*/ 46 w 820"/>
              <a:gd name="T41" fmla="*/ 0 h 918"/>
              <a:gd name="T42" fmla="*/ 0 w 820"/>
              <a:gd name="T43" fmla="*/ 54 h 918"/>
              <a:gd name="T44" fmla="*/ 0 w 820"/>
              <a:gd name="T45" fmla="*/ 881 h 918"/>
              <a:gd name="T46" fmla="*/ 28 w 820"/>
              <a:gd name="T47" fmla="*/ 917 h 918"/>
              <a:gd name="T48" fmla="*/ 171 w 820"/>
              <a:gd name="T49" fmla="*/ 917 h 918"/>
              <a:gd name="T50" fmla="*/ 630 w 820"/>
              <a:gd name="T51" fmla="*/ 917 h 918"/>
              <a:gd name="T52" fmla="*/ 783 w 820"/>
              <a:gd name="T53" fmla="*/ 917 h 918"/>
              <a:gd name="T54" fmla="*/ 810 w 820"/>
              <a:gd name="T55" fmla="*/ 881 h 918"/>
              <a:gd name="T56" fmla="*/ 810 w 820"/>
              <a:gd name="T57" fmla="*/ 251 h 918"/>
              <a:gd name="T58" fmla="*/ 504 w 820"/>
              <a:gd name="T59" fmla="*/ 54 h 918"/>
              <a:gd name="T60" fmla="*/ 504 w 820"/>
              <a:gd name="T61" fmla="*/ 54 h 918"/>
              <a:gd name="T62" fmla="*/ 504 w 820"/>
              <a:gd name="T63" fmla="*/ 225 h 918"/>
              <a:gd name="T64" fmla="*/ 270 w 820"/>
              <a:gd name="T65" fmla="*/ 225 h 918"/>
              <a:gd name="T66" fmla="*/ 270 w 820"/>
              <a:gd name="T67" fmla="*/ 54 h 918"/>
              <a:gd name="T68" fmla="*/ 504 w 820"/>
              <a:gd name="T69" fmla="*/ 54 h 918"/>
              <a:gd name="T70" fmla="*/ 190 w 820"/>
              <a:gd name="T71" fmla="*/ 854 h 918"/>
              <a:gd name="T72" fmla="*/ 190 w 820"/>
              <a:gd name="T73" fmla="*/ 854 h 918"/>
              <a:gd name="T74" fmla="*/ 190 w 820"/>
              <a:gd name="T75" fmla="*/ 557 h 918"/>
              <a:gd name="T76" fmla="*/ 612 w 820"/>
              <a:gd name="T77" fmla="*/ 557 h 918"/>
              <a:gd name="T78" fmla="*/ 612 w 820"/>
              <a:gd name="T79" fmla="*/ 854 h 918"/>
              <a:gd name="T80" fmla="*/ 190 w 820"/>
              <a:gd name="T81" fmla="*/ 854 h 918"/>
              <a:gd name="T82" fmla="*/ 756 w 820"/>
              <a:gd name="T83" fmla="*/ 854 h 918"/>
              <a:gd name="T84" fmla="*/ 756 w 820"/>
              <a:gd name="T85" fmla="*/ 854 h 918"/>
              <a:gd name="T86" fmla="*/ 675 w 820"/>
              <a:gd name="T87" fmla="*/ 854 h 918"/>
              <a:gd name="T88" fmla="*/ 675 w 820"/>
              <a:gd name="T89" fmla="*/ 530 h 918"/>
              <a:gd name="T90" fmla="*/ 630 w 820"/>
              <a:gd name="T91" fmla="*/ 494 h 918"/>
              <a:gd name="T92" fmla="*/ 171 w 820"/>
              <a:gd name="T93" fmla="*/ 494 h 918"/>
              <a:gd name="T94" fmla="*/ 127 w 820"/>
              <a:gd name="T95" fmla="*/ 530 h 918"/>
              <a:gd name="T96" fmla="*/ 127 w 820"/>
              <a:gd name="T97" fmla="*/ 854 h 918"/>
              <a:gd name="T98" fmla="*/ 55 w 820"/>
              <a:gd name="T99" fmla="*/ 854 h 918"/>
              <a:gd name="T100" fmla="*/ 55 w 820"/>
              <a:gd name="T101" fmla="*/ 54 h 918"/>
              <a:gd name="T102" fmla="*/ 216 w 820"/>
              <a:gd name="T103" fmla="*/ 54 h 918"/>
              <a:gd name="T104" fmla="*/ 216 w 820"/>
              <a:gd name="T105" fmla="*/ 251 h 918"/>
              <a:gd name="T106" fmla="*/ 252 w 820"/>
              <a:gd name="T107" fmla="*/ 278 h 918"/>
              <a:gd name="T108" fmla="*/ 522 w 820"/>
              <a:gd name="T109" fmla="*/ 278 h 918"/>
              <a:gd name="T110" fmla="*/ 558 w 820"/>
              <a:gd name="T111" fmla="*/ 251 h 918"/>
              <a:gd name="T112" fmla="*/ 558 w 820"/>
              <a:gd name="T113" fmla="*/ 63 h 918"/>
              <a:gd name="T114" fmla="*/ 756 w 820"/>
              <a:gd name="T115" fmla="*/ 251 h 918"/>
              <a:gd name="T116" fmla="*/ 756 w 820"/>
              <a:gd name="T117" fmla="*/ 251 h 918"/>
              <a:gd name="T118" fmla="*/ 756 w 820"/>
              <a:gd name="T119" fmla="*/ 85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20" h="918">
                <a:moveTo>
                  <a:pt x="810" y="251"/>
                </a:moveTo>
                <a:lnTo>
                  <a:pt x="810" y="251"/>
                </a:lnTo>
                <a:cubicBezTo>
                  <a:pt x="819" y="234"/>
                  <a:pt x="810" y="225"/>
                  <a:pt x="801" y="215"/>
                </a:cubicBezTo>
                <a:cubicBezTo>
                  <a:pt x="585" y="9"/>
                  <a:pt x="585" y="9"/>
                  <a:pt x="585" y="9"/>
                </a:cubicBezTo>
                <a:lnTo>
                  <a:pt x="585" y="9"/>
                </a:lnTo>
                <a:cubicBezTo>
                  <a:pt x="585" y="0"/>
                  <a:pt x="585" y="0"/>
                  <a:pt x="585" y="0"/>
                </a:cubicBezTo>
                <a:cubicBezTo>
                  <a:pt x="576" y="0"/>
                  <a:pt x="576" y="0"/>
                  <a:pt x="576" y="0"/>
                </a:cubicBezTo>
                <a:lnTo>
                  <a:pt x="576" y="0"/>
                </a:lnTo>
                <a:lnTo>
                  <a:pt x="576" y="0"/>
                </a:lnTo>
                <a:lnTo>
                  <a:pt x="576" y="0"/>
                </a:lnTo>
                <a:lnTo>
                  <a:pt x="576" y="0"/>
                </a:lnTo>
                <a:lnTo>
                  <a:pt x="576" y="0"/>
                </a:lnTo>
                <a:lnTo>
                  <a:pt x="576" y="0"/>
                </a:lnTo>
                <a:cubicBezTo>
                  <a:pt x="567" y="0"/>
                  <a:pt x="567" y="0"/>
                  <a:pt x="567" y="0"/>
                </a:cubicBezTo>
                <a:lnTo>
                  <a:pt x="567" y="0"/>
                </a:lnTo>
                <a:lnTo>
                  <a:pt x="567" y="0"/>
                </a:lnTo>
                <a:lnTo>
                  <a:pt x="567" y="0"/>
                </a:lnTo>
                <a:lnTo>
                  <a:pt x="567" y="0"/>
                </a:lnTo>
                <a:lnTo>
                  <a:pt x="567" y="0"/>
                </a:lnTo>
                <a:lnTo>
                  <a:pt x="558" y="0"/>
                </a:lnTo>
                <a:cubicBezTo>
                  <a:pt x="46" y="0"/>
                  <a:pt x="46" y="0"/>
                  <a:pt x="46" y="0"/>
                </a:cubicBezTo>
                <a:cubicBezTo>
                  <a:pt x="28" y="0"/>
                  <a:pt x="0" y="18"/>
                  <a:pt x="0" y="54"/>
                </a:cubicBezTo>
                <a:cubicBezTo>
                  <a:pt x="0" y="881"/>
                  <a:pt x="0" y="881"/>
                  <a:pt x="0" y="881"/>
                </a:cubicBezTo>
                <a:cubicBezTo>
                  <a:pt x="0" y="899"/>
                  <a:pt x="10" y="917"/>
                  <a:pt x="28" y="917"/>
                </a:cubicBezTo>
                <a:cubicBezTo>
                  <a:pt x="171" y="917"/>
                  <a:pt x="171" y="917"/>
                  <a:pt x="171" y="917"/>
                </a:cubicBezTo>
                <a:cubicBezTo>
                  <a:pt x="630" y="917"/>
                  <a:pt x="630" y="917"/>
                  <a:pt x="630" y="917"/>
                </a:cubicBezTo>
                <a:cubicBezTo>
                  <a:pt x="783" y="917"/>
                  <a:pt x="783" y="917"/>
                  <a:pt x="783" y="917"/>
                </a:cubicBezTo>
                <a:cubicBezTo>
                  <a:pt x="801" y="917"/>
                  <a:pt x="810" y="899"/>
                  <a:pt x="810" y="881"/>
                </a:cubicBezTo>
                <a:cubicBezTo>
                  <a:pt x="810" y="251"/>
                  <a:pt x="810" y="251"/>
                  <a:pt x="810" y="251"/>
                </a:cubicBezTo>
                <a:close/>
                <a:moveTo>
                  <a:pt x="504" y="54"/>
                </a:moveTo>
                <a:lnTo>
                  <a:pt x="504" y="54"/>
                </a:lnTo>
                <a:cubicBezTo>
                  <a:pt x="504" y="225"/>
                  <a:pt x="504" y="225"/>
                  <a:pt x="504" y="225"/>
                </a:cubicBezTo>
                <a:cubicBezTo>
                  <a:pt x="270" y="225"/>
                  <a:pt x="270" y="225"/>
                  <a:pt x="270" y="225"/>
                </a:cubicBezTo>
                <a:cubicBezTo>
                  <a:pt x="270" y="54"/>
                  <a:pt x="270" y="54"/>
                  <a:pt x="270" y="54"/>
                </a:cubicBezTo>
                <a:lnTo>
                  <a:pt x="504" y="54"/>
                </a:lnTo>
                <a:close/>
                <a:moveTo>
                  <a:pt x="190" y="854"/>
                </a:moveTo>
                <a:lnTo>
                  <a:pt x="190" y="854"/>
                </a:lnTo>
                <a:cubicBezTo>
                  <a:pt x="190" y="557"/>
                  <a:pt x="190" y="557"/>
                  <a:pt x="190" y="557"/>
                </a:cubicBezTo>
                <a:cubicBezTo>
                  <a:pt x="612" y="557"/>
                  <a:pt x="612" y="557"/>
                  <a:pt x="612" y="557"/>
                </a:cubicBezTo>
                <a:cubicBezTo>
                  <a:pt x="612" y="854"/>
                  <a:pt x="612" y="854"/>
                  <a:pt x="612" y="854"/>
                </a:cubicBezTo>
                <a:lnTo>
                  <a:pt x="190" y="854"/>
                </a:lnTo>
                <a:close/>
                <a:moveTo>
                  <a:pt x="756" y="854"/>
                </a:moveTo>
                <a:lnTo>
                  <a:pt x="756" y="854"/>
                </a:lnTo>
                <a:cubicBezTo>
                  <a:pt x="675" y="854"/>
                  <a:pt x="675" y="854"/>
                  <a:pt x="675" y="854"/>
                </a:cubicBezTo>
                <a:cubicBezTo>
                  <a:pt x="675" y="530"/>
                  <a:pt x="675" y="530"/>
                  <a:pt x="675" y="530"/>
                </a:cubicBezTo>
                <a:cubicBezTo>
                  <a:pt x="675" y="512"/>
                  <a:pt x="657" y="494"/>
                  <a:pt x="630" y="494"/>
                </a:cubicBezTo>
                <a:cubicBezTo>
                  <a:pt x="171" y="494"/>
                  <a:pt x="171" y="494"/>
                  <a:pt x="171" y="494"/>
                </a:cubicBezTo>
                <a:cubicBezTo>
                  <a:pt x="144" y="494"/>
                  <a:pt x="127" y="512"/>
                  <a:pt x="127" y="530"/>
                </a:cubicBezTo>
                <a:cubicBezTo>
                  <a:pt x="127" y="854"/>
                  <a:pt x="127" y="854"/>
                  <a:pt x="127" y="854"/>
                </a:cubicBezTo>
                <a:cubicBezTo>
                  <a:pt x="55" y="854"/>
                  <a:pt x="55" y="854"/>
                  <a:pt x="55" y="854"/>
                </a:cubicBezTo>
                <a:cubicBezTo>
                  <a:pt x="55" y="54"/>
                  <a:pt x="55" y="54"/>
                  <a:pt x="55" y="54"/>
                </a:cubicBezTo>
                <a:cubicBezTo>
                  <a:pt x="216" y="54"/>
                  <a:pt x="216" y="54"/>
                  <a:pt x="216" y="54"/>
                </a:cubicBezTo>
                <a:cubicBezTo>
                  <a:pt x="216" y="251"/>
                  <a:pt x="216" y="251"/>
                  <a:pt x="216" y="251"/>
                </a:cubicBezTo>
                <a:cubicBezTo>
                  <a:pt x="216" y="270"/>
                  <a:pt x="234" y="278"/>
                  <a:pt x="252" y="278"/>
                </a:cubicBezTo>
                <a:cubicBezTo>
                  <a:pt x="522" y="278"/>
                  <a:pt x="522" y="278"/>
                  <a:pt x="522" y="278"/>
                </a:cubicBezTo>
                <a:cubicBezTo>
                  <a:pt x="540" y="278"/>
                  <a:pt x="558" y="270"/>
                  <a:pt x="558" y="251"/>
                </a:cubicBezTo>
                <a:cubicBezTo>
                  <a:pt x="558" y="63"/>
                  <a:pt x="558" y="63"/>
                  <a:pt x="558" y="63"/>
                </a:cubicBezTo>
                <a:cubicBezTo>
                  <a:pt x="756" y="251"/>
                  <a:pt x="756" y="251"/>
                  <a:pt x="756" y="251"/>
                </a:cubicBezTo>
                <a:lnTo>
                  <a:pt x="756" y="251"/>
                </a:lnTo>
                <a:lnTo>
                  <a:pt x="756" y="8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02">
            <a:extLst>
              <a:ext uri="{FF2B5EF4-FFF2-40B4-BE49-F238E27FC236}">
                <a16:creationId xmlns:a16="http://schemas.microsoft.com/office/drawing/2014/main" id="{9F6CF256-F280-894D-B5AC-FBC15717F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762" y="7532099"/>
            <a:ext cx="818257" cy="901942"/>
          </a:xfrm>
          <a:custGeom>
            <a:avLst/>
            <a:gdLst>
              <a:gd name="T0" fmla="*/ 773 w 774"/>
              <a:gd name="T1" fmla="*/ 386 h 855"/>
              <a:gd name="T2" fmla="*/ 773 w 774"/>
              <a:gd name="T3" fmla="*/ 386 h 855"/>
              <a:gd name="T4" fmla="*/ 665 w 774"/>
              <a:gd name="T5" fmla="*/ 117 h 855"/>
              <a:gd name="T6" fmla="*/ 387 w 774"/>
              <a:gd name="T7" fmla="*/ 0 h 855"/>
              <a:gd name="T8" fmla="*/ 117 w 774"/>
              <a:gd name="T9" fmla="*/ 117 h 855"/>
              <a:gd name="T10" fmla="*/ 0 w 774"/>
              <a:gd name="T11" fmla="*/ 386 h 855"/>
              <a:gd name="T12" fmla="*/ 117 w 774"/>
              <a:gd name="T13" fmla="*/ 656 h 855"/>
              <a:gd name="T14" fmla="*/ 135 w 774"/>
              <a:gd name="T15" fmla="*/ 683 h 855"/>
              <a:gd name="T16" fmla="*/ 89 w 774"/>
              <a:gd name="T17" fmla="*/ 809 h 855"/>
              <a:gd name="T18" fmla="*/ 108 w 774"/>
              <a:gd name="T19" fmla="*/ 854 h 855"/>
              <a:gd name="T20" fmla="*/ 117 w 774"/>
              <a:gd name="T21" fmla="*/ 854 h 855"/>
              <a:gd name="T22" fmla="*/ 144 w 774"/>
              <a:gd name="T23" fmla="*/ 836 h 855"/>
              <a:gd name="T24" fmla="*/ 188 w 774"/>
              <a:gd name="T25" fmla="*/ 719 h 855"/>
              <a:gd name="T26" fmla="*/ 387 w 774"/>
              <a:gd name="T27" fmla="*/ 773 h 855"/>
              <a:gd name="T28" fmla="*/ 584 w 774"/>
              <a:gd name="T29" fmla="*/ 719 h 855"/>
              <a:gd name="T30" fmla="*/ 629 w 774"/>
              <a:gd name="T31" fmla="*/ 836 h 855"/>
              <a:gd name="T32" fmla="*/ 656 w 774"/>
              <a:gd name="T33" fmla="*/ 854 h 855"/>
              <a:gd name="T34" fmla="*/ 674 w 774"/>
              <a:gd name="T35" fmla="*/ 854 h 855"/>
              <a:gd name="T36" fmla="*/ 683 w 774"/>
              <a:gd name="T37" fmla="*/ 809 h 855"/>
              <a:gd name="T38" fmla="*/ 638 w 774"/>
              <a:gd name="T39" fmla="*/ 683 h 855"/>
              <a:gd name="T40" fmla="*/ 665 w 774"/>
              <a:gd name="T41" fmla="*/ 656 h 855"/>
              <a:gd name="T42" fmla="*/ 773 w 774"/>
              <a:gd name="T43" fmla="*/ 386 h 855"/>
              <a:gd name="T44" fmla="*/ 161 w 774"/>
              <a:gd name="T45" fmla="*/ 620 h 855"/>
              <a:gd name="T46" fmla="*/ 161 w 774"/>
              <a:gd name="T47" fmla="*/ 620 h 855"/>
              <a:gd name="T48" fmla="*/ 63 w 774"/>
              <a:gd name="T49" fmla="*/ 386 h 855"/>
              <a:gd name="T50" fmla="*/ 161 w 774"/>
              <a:gd name="T51" fmla="*/ 161 h 855"/>
              <a:gd name="T52" fmla="*/ 387 w 774"/>
              <a:gd name="T53" fmla="*/ 62 h 855"/>
              <a:gd name="T54" fmla="*/ 620 w 774"/>
              <a:gd name="T55" fmla="*/ 161 h 855"/>
              <a:gd name="T56" fmla="*/ 710 w 774"/>
              <a:gd name="T57" fmla="*/ 386 h 855"/>
              <a:gd name="T58" fmla="*/ 620 w 774"/>
              <a:gd name="T59" fmla="*/ 620 h 855"/>
              <a:gd name="T60" fmla="*/ 387 w 774"/>
              <a:gd name="T61" fmla="*/ 710 h 855"/>
              <a:gd name="T62" fmla="*/ 161 w 774"/>
              <a:gd name="T63" fmla="*/ 620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74" h="855">
                <a:moveTo>
                  <a:pt x="773" y="386"/>
                </a:moveTo>
                <a:lnTo>
                  <a:pt x="773" y="386"/>
                </a:lnTo>
                <a:cubicBezTo>
                  <a:pt x="773" y="288"/>
                  <a:pt x="737" y="189"/>
                  <a:pt x="665" y="117"/>
                </a:cubicBezTo>
                <a:cubicBezTo>
                  <a:pt x="584" y="45"/>
                  <a:pt x="494" y="0"/>
                  <a:pt x="387" y="0"/>
                </a:cubicBezTo>
                <a:cubicBezTo>
                  <a:pt x="287" y="0"/>
                  <a:pt x="188" y="45"/>
                  <a:pt x="117" y="117"/>
                </a:cubicBezTo>
                <a:cubicBezTo>
                  <a:pt x="45" y="189"/>
                  <a:pt x="0" y="288"/>
                  <a:pt x="0" y="386"/>
                </a:cubicBezTo>
                <a:cubicBezTo>
                  <a:pt x="0" y="494"/>
                  <a:pt x="45" y="584"/>
                  <a:pt x="117" y="656"/>
                </a:cubicBezTo>
                <a:cubicBezTo>
                  <a:pt x="125" y="665"/>
                  <a:pt x="135" y="674"/>
                  <a:pt x="135" y="683"/>
                </a:cubicBezTo>
                <a:cubicBezTo>
                  <a:pt x="89" y="809"/>
                  <a:pt x="89" y="809"/>
                  <a:pt x="89" y="809"/>
                </a:cubicBezTo>
                <a:cubicBezTo>
                  <a:pt x="81" y="827"/>
                  <a:pt x="89" y="845"/>
                  <a:pt x="108" y="854"/>
                </a:cubicBezTo>
                <a:lnTo>
                  <a:pt x="117" y="854"/>
                </a:lnTo>
                <a:cubicBezTo>
                  <a:pt x="125" y="854"/>
                  <a:pt x="144" y="845"/>
                  <a:pt x="144" y="836"/>
                </a:cubicBezTo>
                <a:cubicBezTo>
                  <a:pt x="188" y="719"/>
                  <a:pt x="188" y="719"/>
                  <a:pt x="188" y="719"/>
                </a:cubicBezTo>
                <a:cubicBezTo>
                  <a:pt x="252" y="755"/>
                  <a:pt x="315" y="773"/>
                  <a:pt x="387" y="773"/>
                </a:cubicBezTo>
                <a:cubicBezTo>
                  <a:pt x="458" y="773"/>
                  <a:pt x="530" y="755"/>
                  <a:pt x="584" y="719"/>
                </a:cubicBezTo>
                <a:cubicBezTo>
                  <a:pt x="629" y="836"/>
                  <a:pt x="629" y="836"/>
                  <a:pt x="629" y="836"/>
                </a:cubicBezTo>
                <a:cubicBezTo>
                  <a:pt x="638" y="845"/>
                  <a:pt x="647" y="854"/>
                  <a:pt x="656" y="854"/>
                </a:cubicBezTo>
                <a:cubicBezTo>
                  <a:pt x="665" y="854"/>
                  <a:pt x="665" y="854"/>
                  <a:pt x="674" y="854"/>
                </a:cubicBezTo>
                <a:cubicBezTo>
                  <a:pt x="683" y="845"/>
                  <a:pt x="692" y="827"/>
                  <a:pt x="683" y="809"/>
                </a:cubicBezTo>
                <a:cubicBezTo>
                  <a:pt x="638" y="683"/>
                  <a:pt x="638" y="683"/>
                  <a:pt x="638" y="683"/>
                </a:cubicBezTo>
                <a:cubicBezTo>
                  <a:pt x="647" y="674"/>
                  <a:pt x="656" y="665"/>
                  <a:pt x="665" y="656"/>
                </a:cubicBezTo>
                <a:cubicBezTo>
                  <a:pt x="737" y="584"/>
                  <a:pt x="773" y="494"/>
                  <a:pt x="773" y="386"/>
                </a:cubicBezTo>
                <a:close/>
                <a:moveTo>
                  <a:pt x="161" y="620"/>
                </a:moveTo>
                <a:lnTo>
                  <a:pt x="161" y="620"/>
                </a:lnTo>
                <a:cubicBezTo>
                  <a:pt x="99" y="557"/>
                  <a:pt x="63" y="476"/>
                  <a:pt x="63" y="386"/>
                </a:cubicBezTo>
                <a:cubicBezTo>
                  <a:pt x="63" y="296"/>
                  <a:pt x="99" y="216"/>
                  <a:pt x="161" y="161"/>
                </a:cubicBezTo>
                <a:cubicBezTo>
                  <a:pt x="224" y="98"/>
                  <a:pt x="305" y="62"/>
                  <a:pt x="387" y="62"/>
                </a:cubicBezTo>
                <a:cubicBezTo>
                  <a:pt x="476" y="62"/>
                  <a:pt x="557" y="98"/>
                  <a:pt x="620" y="161"/>
                </a:cubicBezTo>
                <a:cubicBezTo>
                  <a:pt x="683" y="216"/>
                  <a:pt x="710" y="296"/>
                  <a:pt x="710" y="386"/>
                </a:cubicBezTo>
                <a:cubicBezTo>
                  <a:pt x="710" y="476"/>
                  <a:pt x="683" y="557"/>
                  <a:pt x="620" y="620"/>
                </a:cubicBezTo>
                <a:cubicBezTo>
                  <a:pt x="557" y="683"/>
                  <a:pt x="476" y="710"/>
                  <a:pt x="387" y="710"/>
                </a:cubicBezTo>
                <a:cubicBezTo>
                  <a:pt x="305" y="710"/>
                  <a:pt x="224" y="683"/>
                  <a:pt x="161" y="62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03">
            <a:extLst>
              <a:ext uri="{FF2B5EF4-FFF2-40B4-BE49-F238E27FC236}">
                <a16:creationId xmlns:a16="http://schemas.microsoft.com/office/drawing/2014/main" id="{1A264F88-2F23-4449-A757-9CB2AAD08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8571" y="7704118"/>
            <a:ext cx="418427" cy="265005"/>
          </a:xfrm>
          <a:custGeom>
            <a:avLst/>
            <a:gdLst>
              <a:gd name="T0" fmla="*/ 341 w 396"/>
              <a:gd name="T1" fmla="*/ 9 h 253"/>
              <a:gd name="T2" fmla="*/ 341 w 396"/>
              <a:gd name="T3" fmla="*/ 9 h 253"/>
              <a:gd name="T4" fmla="*/ 152 w 396"/>
              <a:gd name="T5" fmla="*/ 198 h 253"/>
              <a:gd name="T6" fmla="*/ 27 w 396"/>
              <a:gd name="T7" fmla="*/ 198 h 253"/>
              <a:gd name="T8" fmla="*/ 0 w 396"/>
              <a:gd name="T9" fmla="*/ 225 h 253"/>
              <a:gd name="T10" fmla="*/ 27 w 396"/>
              <a:gd name="T11" fmla="*/ 252 h 253"/>
              <a:gd name="T12" fmla="*/ 171 w 396"/>
              <a:gd name="T13" fmla="*/ 252 h 253"/>
              <a:gd name="T14" fmla="*/ 197 w 396"/>
              <a:gd name="T15" fmla="*/ 243 h 253"/>
              <a:gd name="T16" fmla="*/ 386 w 396"/>
              <a:gd name="T17" fmla="*/ 55 h 253"/>
              <a:gd name="T18" fmla="*/ 386 w 396"/>
              <a:gd name="T19" fmla="*/ 9 h 253"/>
              <a:gd name="T20" fmla="*/ 341 w 396"/>
              <a:gd name="T21" fmla="*/ 9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6" h="253">
                <a:moveTo>
                  <a:pt x="341" y="9"/>
                </a:moveTo>
                <a:lnTo>
                  <a:pt x="341" y="9"/>
                </a:lnTo>
                <a:cubicBezTo>
                  <a:pt x="152" y="198"/>
                  <a:pt x="152" y="198"/>
                  <a:pt x="152" y="198"/>
                </a:cubicBezTo>
                <a:cubicBezTo>
                  <a:pt x="27" y="198"/>
                  <a:pt x="27" y="198"/>
                  <a:pt x="27" y="198"/>
                </a:cubicBezTo>
                <a:cubicBezTo>
                  <a:pt x="8" y="198"/>
                  <a:pt x="0" y="207"/>
                  <a:pt x="0" y="225"/>
                </a:cubicBezTo>
                <a:cubicBezTo>
                  <a:pt x="0" y="243"/>
                  <a:pt x="8" y="252"/>
                  <a:pt x="27" y="252"/>
                </a:cubicBezTo>
                <a:cubicBezTo>
                  <a:pt x="171" y="252"/>
                  <a:pt x="171" y="252"/>
                  <a:pt x="171" y="252"/>
                </a:cubicBezTo>
                <a:cubicBezTo>
                  <a:pt x="179" y="252"/>
                  <a:pt x="188" y="252"/>
                  <a:pt x="197" y="243"/>
                </a:cubicBezTo>
                <a:cubicBezTo>
                  <a:pt x="386" y="55"/>
                  <a:pt x="386" y="55"/>
                  <a:pt x="386" y="55"/>
                </a:cubicBezTo>
                <a:cubicBezTo>
                  <a:pt x="395" y="36"/>
                  <a:pt x="395" y="19"/>
                  <a:pt x="386" y="9"/>
                </a:cubicBezTo>
                <a:cubicBezTo>
                  <a:pt x="377" y="0"/>
                  <a:pt x="350" y="0"/>
                  <a:pt x="341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04">
            <a:extLst>
              <a:ext uri="{FF2B5EF4-FFF2-40B4-BE49-F238E27FC236}">
                <a16:creationId xmlns:a16="http://schemas.microsoft.com/office/drawing/2014/main" id="{96F0EEC1-B325-8247-874D-13289D87E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9544" y="7494906"/>
            <a:ext cx="172018" cy="172018"/>
          </a:xfrm>
          <a:custGeom>
            <a:avLst/>
            <a:gdLst>
              <a:gd name="T0" fmla="*/ 144 w 163"/>
              <a:gd name="T1" fmla="*/ 134 h 162"/>
              <a:gd name="T2" fmla="*/ 144 w 163"/>
              <a:gd name="T3" fmla="*/ 134 h 162"/>
              <a:gd name="T4" fmla="*/ 144 w 163"/>
              <a:gd name="T5" fmla="*/ 134 h 162"/>
              <a:gd name="T6" fmla="*/ 108 w 163"/>
              <a:gd name="T7" fmla="*/ 161 h 162"/>
              <a:gd name="T8" fmla="*/ 90 w 163"/>
              <a:gd name="T9" fmla="*/ 161 h 162"/>
              <a:gd name="T10" fmla="*/ 63 w 163"/>
              <a:gd name="T11" fmla="*/ 153 h 162"/>
              <a:gd name="T12" fmla="*/ 54 w 163"/>
              <a:gd name="T13" fmla="*/ 153 h 162"/>
              <a:gd name="T14" fmla="*/ 54 w 163"/>
              <a:gd name="T15" fmla="*/ 144 h 162"/>
              <a:gd name="T16" fmla="*/ 45 w 163"/>
              <a:gd name="T17" fmla="*/ 144 h 162"/>
              <a:gd name="T18" fmla="*/ 18 w 163"/>
              <a:gd name="T19" fmla="*/ 108 h 162"/>
              <a:gd name="T20" fmla="*/ 0 w 163"/>
              <a:gd name="T21" fmla="*/ 72 h 162"/>
              <a:gd name="T22" fmla="*/ 18 w 163"/>
              <a:gd name="T23" fmla="*/ 27 h 162"/>
              <a:gd name="T24" fmla="*/ 27 w 163"/>
              <a:gd name="T25" fmla="*/ 18 h 162"/>
              <a:gd name="T26" fmla="*/ 108 w 163"/>
              <a:gd name="T27" fmla="*/ 18 h 162"/>
              <a:gd name="T28" fmla="*/ 135 w 163"/>
              <a:gd name="T29" fmla="*/ 54 h 162"/>
              <a:gd name="T30" fmla="*/ 144 w 163"/>
              <a:gd name="T31" fmla="*/ 134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162">
                <a:moveTo>
                  <a:pt x="144" y="134"/>
                </a:moveTo>
                <a:lnTo>
                  <a:pt x="144" y="134"/>
                </a:lnTo>
                <a:lnTo>
                  <a:pt x="144" y="134"/>
                </a:lnTo>
                <a:cubicBezTo>
                  <a:pt x="135" y="144"/>
                  <a:pt x="126" y="153"/>
                  <a:pt x="108" y="161"/>
                </a:cubicBezTo>
                <a:cubicBezTo>
                  <a:pt x="99" y="161"/>
                  <a:pt x="99" y="161"/>
                  <a:pt x="90" y="161"/>
                </a:cubicBezTo>
                <a:cubicBezTo>
                  <a:pt x="81" y="161"/>
                  <a:pt x="72" y="161"/>
                  <a:pt x="63" y="153"/>
                </a:cubicBezTo>
                <a:lnTo>
                  <a:pt x="54" y="153"/>
                </a:lnTo>
                <a:lnTo>
                  <a:pt x="54" y="144"/>
                </a:lnTo>
                <a:lnTo>
                  <a:pt x="45" y="144"/>
                </a:lnTo>
                <a:cubicBezTo>
                  <a:pt x="18" y="108"/>
                  <a:pt x="18" y="108"/>
                  <a:pt x="18" y="108"/>
                </a:cubicBezTo>
                <a:cubicBezTo>
                  <a:pt x="9" y="98"/>
                  <a:pt x="0" y="90"/>
                  <a:pt x="0" y="72"/>
                </a:cubicBezTo>
                <a:cubicBezTo>
                  <a:pt x="0" y="54"/>
                  <a:pt x="9" y="36"/>
                  <a:pt x="18" y="27"/>
                </a:cubicBezTo>
                <a:cubicBezTo>
                  <a:pt x="27" y="18"/>
                  <a:pt x="27" y="18"/>
                  <a:pt x="27" y="18"/>
                </a:cubicBezTo>
                <a:cubicBezTo>
                  <a:pt x="45" y="0"/>
                  <a:pt x="81" y="0"/>
                  <a:pt x="108" y="18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62" y="72"/>
                  <a:pt x="162" y="108"/>
                  <a:pt x="144" y="1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05">
            <a:extLst>
              <a:ext uri="{FF2B5EF4-FFF2-40B4-BE49-F238E27FC236}">
                <a16:creationId xmlns:a16="http://schemas.microsoft.com/office/drawing/2014/main" id="{17FAC5CE-1E75-0A4B-87C5-B6C576267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8918" y="7504204"/>
            <a:ext cx="172021" cy="162720"/>
          </a:xfrm>
          <a:custGeom>
            <a:avLst/>
            <a:gdLst>
              <a:gd name="T0" fmla="*/ 161 w 162"/>
              <a:gd name="T1" fmla="*/ 63 h 153"/>
              <a:gd name="T2" fmla="*/ 161 w 162"/>
              <a:gd name="T3" fmla="*/ 63 h 153"/>
              <a:gd name="T4" fmla="*/ 144 w 162"/>
              <a:gd name="T5" fmla="*/ 99 h 153"/>
              <a:gd name="T6" fmla="*/ 108 w 162"/>
              <a:gd name="T7" fmla="*/ 135 h 153"/>
              <a:gd name="T8" fmla="*/ 99 w 162"/>
              <a:gd name="T9" fmla="*/ 144 h 153"/>
              <a:gd name="T10" fmla="*/ 99 w 162"/>
              <a:gd name="T11" fmla="*/ 144 h 153"/>
              <a:gd name="T12" fmla="*/ 63 w 162"/>
              <a:gd name="T13" fmla="*/ 152 h 153"/>
              <a:gd name="T14" fmla="*/ 54 w 162"/>
              <a:gd name="T15" fmla="*/ 152 h 153"/>
              <a:gd name="T16" fmla="*/ 18 w 162"/>
              <a:gd name="T17" fmla="*/ 125 h 153"/>
              <a:gd name="T18" fmla="*/ 18 w 162"/>
              <a:gd name="T19" fmla="*/ 45 h 153"/>
              <a:gd name="T20" fmla="*/ 18 w 162"/>
              <a:gd name="T21" fmla="*/ 45 h 153"/>
              <a:gd name="T22" fmla="*/ 54 w 162"/>
              <a:gd name="T23" fmla="*/ 9 h 153"/>
              <a:gd name="T24" fmla="*/ 72 w 162"/>
              <a:gd name="T25" fmla="*/ 0 h 153"/>
              <a:gd name="T26" fmla="*/ 89 w 162"/>
              <a:gd name="T27" fmla="*/ 0 h 153"/>
              <a:gd name="T28" fmla="*/ 135 w 162"/>
              <a:gd name="T29" fmla="*/ 9 h 153"/>
              <a:gd name="T30" fmla="*/ 144 w 162"/>
              <a:gd name="T31" fmla="*/ 18 h 153"/>
              <a:gd name="T32" fmla="*/ 161 w 162"/>
              <a:gd name="T33" fmla="*/ 6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153">
                <a:moveTo>
                  <a:pt x="161" y="63"/>
                </a:moveTo>
                <a:lnTo>
                  <a:pt x="161" y="63"/>
                </a:lnTo>
                <a:cubicBezTo>
                  <a:pt x="161" y="81"/>
                  <a:pt x="153" y="89"/>
                  <a:pt x="144" y="99"/>
                </a:cubicBezTo>
                <a:cubicBezTo>
                  <a:pt x="108" y="135"/>
                  <a:pt x="108" y="135"/>
                  <a:pt x="108" y="135"/>
                </a:cubicBezTo>
                <a:cubicBezTo>
                  <a:pt x="108" y="135"/>
                  <a:pt x="108" y="135"/>
                  <a:pt x="99" y="144"/>
                </a:cubicBezTo>
                <a:lnTo>
                  <a:pt x="99" y="144"/>
                </a:lnTo>
                <a:cubicBezTo>
                  <a:pt x="89" y="152"/>
                  <a:pt x="81" y="152"/>
                  <a:pt x="63" y="152"/>
                </a:cubicBezTo>
                <a:lnTo>
                  <a:pt x="54" y="152"/>
                </a:lnTo>
                <a:cubicBezTo>
                  <a:pt x="36" y="144"/>
                  <a:pt x="27" y="135"/>
                  <a:pt x="18" y="125"/>
                </a:cubicBezTo>
                <a:cubicBezTo>
                  <a:pt x="0" y="99"/>
                  <a:pt x="0" y="63"/>
                  <a:pt x="18" y="45"/>
                </a:cubicBezTo>
                <a:lnTo>
                  <a:pt x="18" y="45"/>
                </a:lnTo>
                <a:cubicBezTo>
                  <a:pt x="54" y="9"/>
                  <a:pt x="54" y="9"/>
                  <a:pt x="54" y="9"/>
                </a:cubicBezTo>
                <a:cubicBezTo>
                  <a:pt x="54" y="9"/>
                  <a:pt x="63" y="0"/>
                  <a:pt x="72" y="0"/>
                </a:cubicBezTo>
                <a:cubicBezTo>
                  <a:pt x="81" y="0"/>
                  <a:pt x="89" y="0"/>
                  <a:pt x="89" y="0"/>
                </a:cubicBezTo>
                <a:cubicBezTo>
                  <a:pt x="108" y="0"/>
                  <a:pt x="125" y="0"/>
                  <a:pt x="135" y="9"/>
                </a:cubicBezTo>
                <a:cubicBezTo>
                  <a:pt x="144" y="18"/>
                  <a:pt x="144" y="18"/>
                  <a:pt x="144" y="18"/>
                </a:cubicBezTo>
                <a:cubicBezTo>
                  <a:pt x="153" y="27"/>
                  <a:pt x="161" y="45"/>
                  <a:pt x="161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06">
            <a:extLst>
              <a:ext uri="{FF2B5EF4-FFF2-40B4-BE49-F238E27FC236}">
                <a16:creationId xmlns:a16="http://schemas.microsoft.com/office/drawing/2014/main" id="{D337FBF2-6065-F442-811B-DA4EC5A7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134" y="7578591"/>
            <a:ext cx="967031" cy="767114"/>
          </a:xfrm>
          <a:custGeom>
            <a:avLst/>
            <a:gdLst>
              <a:gd name="T0" fmla="*/ 873 w 919"/>
              <a:gd name="T1" fmla="*/ 135 h 729"/>
              <a:gd name="T2" fmla="*/ 873 w 919"/>
              <a:gd name="T3" fmla="*/ 135 h 729"/>
              <a:gd name="T4" fmla="*/ 675 w 919"/>
              <a:gd name="T5" fmla="*/ 135 h 729"/>
              <a:gd name="T6" fmla="*/ 603 w 919"/>
              <a:gd name="T7" fmla="*/ 45 h 729"/>
              <a:gd name="T8" fmla="*/ 459 w 919"/>
              <a:gd name="T9" fmla="*/ 0 h 729"/>
              <a:gd name="T10" fmla="*/ 324 w 919"/>
              <a:gd name="T11" fmla="*/ 45 h 729"/>
              <a:gd name="T12" fmla="*/ 243 w 919"/>
              <a:gd name="T13" fmla="*/ 135 h 729"/>
              <a:gd name="T14" fmla="*/ 54 w 919"/>
              <a:gd name="T15" fmla="*/ 135 h 729"/>
              <a:gd name="T16" fmla="*/ 0 w 919"/>
              <a:gd name="T17" fmla="*/ 180 h 729"/>
              <a:gd name="T18" fmla="*/ 0 w 919"/>
              <a:gd name="T19" fmla="*/ 251 h 729"/>
              <a:gd name="T20" fmla="*/ 0 w 919"/>
              <a:gd name="T21" fmla="*/ 386 h 729"/>
              <a:gd name="T22" fmla="*/ 0 w 919"/>
              <a:gd name="T23" fmla="*/ 683 h 729"/>
              <a:gd name="T24" fmla="*/ 45 w 919"/>
              <a:gd name="T25" fmla="*/ 728 h 729"/>
              <a:gd name="T26" fmla="*/ 873 w 919"/>
              <a:gd name="T27" fmla="*/ 728 h 729"/>
              <a:gd name="T28" fmla="*/ 918 w 919"/>
              <a:gd name="T29" fmla="*/ 683 h 729"/>
              <a:gd name="T30" fmla="*/ 918 w 919"/>
              <a:gd name="T31" fmla="*/ 386 h 729"/>
              <a:gd name="T32" fmla="*/ 918 w 919"/>
              <a:gd name="T33" fmla="*/ 251 h 729"/>
              <a:gd name="T34" fmla="*/ 918 w 919"/>
              <a:gd name="T35" fmla="*/ 180 h 729"/>
              <a:gd name="T36" fmla="*/ 873 w 919"/>
              <a:gd name="T37" fmla="*/ 135 h 729"/>
              <a:gd name="T38" fmla="*/ 351 w 919"/>
              <a:gd name="T39" fmla="*/ 89 h 729"/>
              <a:gd name="T40" fmla="*/ 351 w 919"/>
              <a:gd name="T41" fmla="*/ 89 h 729"/>
              <a:gd name="T42" fmla="*/ 459 w 919"/>
              <a:gd name="T43" fmla="*/ 63 h 729"/>
              <a:gd name="T44" fmla="*/ 567 w 919"/>
              <a:gd name="T45" fmla="*/ 89 h 729"/>
              <a:gd name="T46" fmla="*/ 612 w 919"/>
              <a:gd name="T47" fmla="*/ 135 h 729"/>
              <a:gd name="T48" fmla="*/ 459 w 919"/>
              <a:gd name="T49" fmla="*/ 135 h 729"/>
              <a:gd name="T50" fmla="*/ 315 w 919"/>
              <a:gd name="T51" fmla="*/ 135 h 729"/>
              <a:gd name="T52" fmla="*/ 351 w 919"/>
              <a:gd name="T53" fmla="*/ 89 h 729"/>
              <a:gd name="T54" fmla="*/ 63 w 919"/>
              <a:gd name="T55" fmla="*/ 197 h 729"/>
              <a:gd name="T56" fmla="*/ 63 w 919"/>
              <a:gd name="T57" fmla="*/ 197 h 729"/>
              <a:gd name="T58" fmla="*/ 216 w 919"/>
              <a:gd name="T59" fmla="*/ 197 h 729"/>
              <a:gd name="T60" fmla="*/ 216 w 919"/>
              <a:gd name="T61" fmla="*/ 197 h 729"/>
              <a:gd name="T62" fmla="*/ 702 w 919"/>
              <a:gd name="T63" fmla="*/ 197 h 729"/>
              <a:gd name="T64" fmla="*/ 702 w 919"/>
              <a:gd name="T65" fmla="*/ 197 h 729"/>
              <a:gd name="T66" fmla="*/ 863 w 919"/>
              <a:gd name="T67" fmla="*/ 197 h 729"/>
              <a:gd name="T68" fmla="*/ 863 w 919"/>
              <a:gd name="T69" fmla="*/ 251 h 729"/>
              <a:gd name="T70" fmla="*/ 863 w 919"/>
              <a:gd name="T71" fmla="*/ 386 h 729"/>
              <a:gd name="T72" fmla="*/ 801 w 919"/>
              <a:gd name="T73" fmla="*/ 440 h 729"/>
              <a:gd name="T74" fmla="*/ 117 w 919"/>
              <a:gd name="T75" fmla="*/ 440 h 729"/>
              <a:gd name="T76" fmla="*/ 63 w 919"/>
              <a:gd name="T77" fmla="*/ 386 h 729"/>
              <a:gd name="T78" fmla="*/ 63 w 919"/>
              <a:gd name="T79" fmla="*/ 251 h 729"/>
              <a:gd name="T80" fmla="*/ 63 w 919"/>
              <a:gd name="T81" fmla="*/ 197 h 729"/>
              <a:gd name="T82" fmla="*/ 63 w 919"/>
              <a:gd name="T83" fmla="*/ 665 h 729"/>
              <a:gd name="T84" fmla="*/ 63 w 919"/>
              <a:gd name="T85" fmla="*/ 665 h 729"/>
              <a:gd name="T86" fmla="*/ 63 w 919"/>
              <a:gd name="T87" fmla="*/ 485 h 729"/>
              <a:gd name="T88" fmla="*/ 117 w 919"/>
              <a:gd name="T89" fmla="*/ 503 h 729"/>
              <a:gd name="T90" fmla="*/ 801 w 919"/>
              <a:gd name="T91" fmla="*/ 503 h 729"/>
              <a:gd name="T92" fmla="*/ 863 w 919"/>
              <a:gd name="T93" fmla="*/ 485 h 729"/>
              <a:gd name="T94" fmla="*/ 863 w 919"/>
              <a:gd name="T95" fmla="*/ 665 h 729"/>
              <a:gd name="T96" fmla="*/ 63 w 919"/>
              <a:gd name="T97" fmla="*/ 665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9" h="729">
                <a:moveTo>
                  <a:pt x="873" y="135"/>
                </a:moveTo>
                <a:lnTo>
                  <a:pt x="873" y="135"/>
                </a:lnTo>
                <a:cubicBezTo>
                  <a:pt x="675" y="135"/>
                  <a:pt x="675" y="135"/>
                  <a:pt x="675" y="135"/>
                </a:cubicBezTo>
                <a:cubicBezTo>
                  <a:pt x="657" y="99"/>
                  <a:pt x="630" y="72"/>
                  <a:pt x="603" y="45"/>
                </a:cubicBezTo>
                <a:cubicBezTo>
                  <a:pt x="558" y="17"/>
                  <a:pt x="513" y="0"/>
                  <a:pt x="459" y="0"/>
                </a:cubicBezTo>
                <a:cubicBezTo>
                  <a:pt x="414" y="0"/>
                  <a:pt x="360" y="17"/>
                  <a:pt x="324" y="45"/>
                </a:cubicBezTo>
                <a:cubicBezTo>
                  <a:pt x="288" y="72"/>
                  <a:pt x="261" y="99"/>
                  <a:pt x="243" y="135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27" y="135"/>
                  <a:pt x="0" y="152"/>
                  <a:pt x="0" y="180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683"/>
                  <a:pt x="0" y="683"/>
                  <a:pt x="0" y="683"/>
                </a:cubicBezTo>
                <a:cubicBezTo>
                  <a:pt x="0" y="710"/>
                  <a:pt x="18" y="728"/>
                  <a:pt x="45" y="728"/>
                </a:cubicBezTo>
                <a:cubicBezTo>
                  <a:pt x="873" y="728"/>
                  <a:pt x="873" y="728"/>
                  <a:pt x="873" y="728"/>
                </a:cubicBezTo>
                <a:cubicBezTo>
                  <a:pt x="899" y="728"/>
                  <a:pt x="918" y="710"/>
                  <a:pt x="918" y="683"/>
                </a:cubicBezTo>
                <a:cubicBezTo>
                  <a:pt x="918" y="386"/>
                  <a:pt x="918" y="386"/>
                  <a:pt x="918" y="386"/>
                </a:cubicBezTo>
                <a:cubicBezTo>
                  <a:pt x="918" y="251"/>
                  <a:pt x="918" y="251"/>
                  <a:pt x="918" y="251"/>
                </a:cubicBezTo>
                <a:cubicBezTo>
                  <a:pt x="918" y="180"/>
                  <a:pt x="918" y="180"/>
                  <a:pt x="918" y="180"/>
                </a:cubicBezTo>
                <a:cubicBezTo>
                  <a:pt x="918" y="152"/>
                  <a:pt x="899" y="135"/>
                  <a:pt x="873" y="135"/>
                </a:cubicBezTo>
                <a:close/>
                <a:moveTo>
                  <a:pt x="351" y="89"/>
                </a:moveTo>
                <a:lnTo>
                  <a:pt x="351" y="89"/>
                </a:lnTo>
                <a:cubicBezTo>
                  <a:pt x="387" y="72"/>
                  <a:pt x="423" y="63"/>
                  <a:pt x="459" y="63"/>
                </a:cubicBezTo>
                <a:cubicBezTo>
                  <a:pt x="495" y="63"/>
                  <a:pt x="531" y="72"/>
                  <a:pt x="567" y="89"/>
                </a:cubicBezTo>
                <a:cubicBezTo>
                  <a:pt x="585" y="108"/>
                  <a:pt x="594" y="116"/>
                  <a:pt x="612" y="135"/>
                </a:cubicBezTo>
                <a:cubicBezTo>
                  <a:pt x="459" y="135"/>
                  <a:pt x="459" y="135"/>
                  <a:pt x="459" y="135"/>
                </a:cubicBezTo>
                <a:cubicBezTo>
                  <a:pt x="315" y="135"/>
                  <a:pt x="315" y="135"/>
                  <a:pt x="315" y="135"/>
                </a:cubicBezTo>
                <a:cubicBezTo>
                  <a:pt x="324" y="116"/>
                  <a:pt x="342" y="108"/>
                  <a:pt x="351" y="89"/>
                </a:cubicBezTo>
                <a:close/>
                <a:moveTo>
                  <a:pt x="63" y="197"/>
                </a:moveTo>
                <a:lnTo>
                  <a:pt x="63" y="197"/>
                </a:lnTo>
                <a:cubicBezTo>
                  <a:pt x="216" y="197"/>
                  <a:pt x="216" y="197"/>
                  <a:pt x="216" y="197"/>
                </a:cubicBezTo>
                <a:lnTo>
                  <a:pt x="216" y="197"/>
                </a:lnTo>
                <a:cubicBezTo>
                  <a:pt x="702" y="197"/>
                  <a:pt x="702" y="197"/>
                  <a:pt x="702" y="197"/>
                </a:cubicBezTo>
                <a:lnTo>
                  <a:pt x="702" y="197"/>
                </a:lnTo>
                <a:cubicBezTo>
                  <a:pt x="863" y="197"/>
                  <a:pt x="863" y="197"/>
                  <a:pt x="863" y="197"/>
                </a:cubicBezTo>
                <a:cubicBezTo>
                  <a:pt x="863" y="251"/>
                  <a:pt x="863" y="251"/>
                  <a:pt x="863" y="251"/>
                </a:cubicBezTo>
                <a:cubicBezTo>
                  <a:pt x="863" y="386"/>
                  <a:pt x="863" y="386"/>
                  <a:pt x="863" y="386"/>
                </a:cubicBezTo>
                <a:cubicBezTo>
                  <a:pt x="863" y="413"/>
                  <a:pt x="837" y="440"/>
                  <a:pt x="801" y="440"/>
                </a:cubicBezTo>
                <a:cubicBezTo>
                  <a:pt x="117" y="440"/>
                  <a:pt x="117" y="440"/>
                  <a:pt x="117" y="440"/>
                </a:cubicBezTo>
                <a:cubicBezTo>
                  <a:pt x="90" y="440"/>
                  <a:pt x="63" y="413"/>
                  <a:pt x="63" y="386"/>
                </a:cubicBezTo>
                <a:cubicBezTo>
                  <a:pt x="63" y="251"/>
                  <a:pt x="63" y="251"/>
                  <a:pt x="63" y="251"/>
                </a:cubicBezTo>
                <a:lnTo>
                  <a:pt x="63" y="197"/>
                </a:lnTo>
                <a:close/>
                <a:moveTo>
                  <a:pt x="63" y="665"/>
                </a:moveTo>
                <a:lnTo>
                  <a:pt x="63" y="665"/>
                </a:lnTo>
                <a:cubicBezTo>
                  <a:pt x="63" y="485"/>
                  <a:pt x="63" y="485"/>
                  <a:pt x="63" y="485"/>
                </a:cubicBezTo>
                <a:cubicBezTo>
                  <a:pt x="81" y="494"/>
                  <a:pt x="99" y="503"/>
                  <a:pt x="117" y="503"/>
                </a:cubicBezTo>
                <a:cubicBezTo>
                  <a:pt x="801" y="503"/>
                  <a:pt x="801" y="503"/>
                  <a:pt x="801" y="503"/>
                </a:cubicBezTo>
                <a:cubicBezTo>
                  <a:pt x="827" y="503"/>
                  <a:pt x="846" y="494"/>
                  <a:pt x="863" y="485"/>
                </a:cubicBezTo>
                <a:cubicBezTo>
                  <a:pt x="863" y="665"/>
                  <a:pt x="863" y="665"/>
                  <a:pt x="863" y="665"/>
                </a:cubicBezTo>
                <a:lnTo>
                  <a:pt x="63" y="6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07">
            <a:extLst>
              <a:ext uri="{FF2B5EF4-FFF2-40B4-BE49-F238E27FC236}">
                <a16:creationId xmlns:a16="http://schemas.microsoft.com/office/drawing/2014/main" id="{1C09DA07-BDDA-2E4B-BEFA-BB5A9E1BF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6257" y="7550696"/>
            <a:ext cx="967031" cy="827555"/>
          </a:xfrm>
          <a:custGeom>
            <a:avLst/>
            <a:gdLst>
              <a:gd name="T0" fmla="*/ 873 w 919"/>
              <a:gd name="T1" fmla="*/ 116 h 783"/>
              <a:gd name="T2" fmla="*/ 873 w 919"/>
              <a:gd name="T3" fmla="*/ 116 h 783"/>
              <a:gd name="T4" fmla="*/ 666 w 919"/>
              <a:gd name="T5" fmla="*/ 116 h 783"/>
              <a:gd name="T6" fmla="*/ 675 w 919"/>
              <a:gd name="T7" fmla="*/ 107 h 783"/>
              <a:gd name="T8" fmla="*/ 675 w 919"/>
              <a:gd name="T9" fmla="*/ 36 h 783"/>
              <a:gd name="T10" fmla="*/ 639 w 919"/>
              <a:gd name="T11" fmla="*/ 0 h 783"/>
              <a:gd name="T12" fmla="*/ 279 w 919"/>
              <a:gd name="T13" fmla="*/ 0 h 783"/>
              <a:gd name="T14" fmla="*/ 243 w 919"/>
              <a:gd name="T15" fmla="*/ 36 h 783"/>
              <a:gd name="T16" fmla="*/ 243 w 919"/>
              <a:gd name="T17" fmla="*/ 107 h 783"/>
              <a:gd name="T18" fmla="*/ 243 w 919"/>
              <a:gd name="T19" fmla="*/ 116 h 783"/>
              <a:gd name="T20" fmla="*/ 45 w 919"/>
              <a:gd name="T21" fmla="*/ 116 h 783"/>
              <a:gd name="T22" fmla="*/ 0 w 919"/>
              <a:gd name="T23" fmla="*/ 162 h 783"/>
              <a:gd name="T24" fmla="*/ 0 w 919"/>
              <a:gd name="T25" fmla="*/ 737 h 783"/>
              <a:gd name="T26" fmla="*/ 45 w 919"/>
              <a:gd name="T27" fmla="*/ 782 h 783"/>
              <a:gd name="T28" fmla="*/ 873 w 919"/>
              <a:gd name="T29" fmla="*/ 782 h 783"/>
              <a:gd name="T30" fmla="*/ 918 w 919"/>
              <a:gd name="T31" fmla="*/ 737 h 783"/>
              <a:gd name="T32" fmla="*/ 918 w 919"/>
              <a:gd name="T33" fmla="*/ 162 h 783"/>
              <a:gd name="T34" fmla="*/ 873 w 919"/>
              <a:gd name="T35" fmla="*/ 116 h 783"/>
              <a:gd name="T36" fmla="*/ 306 w 919"/>
              <a:gd name="T37" fmla="*/ 107 h 783"/>
              <a:gd name="T38" fmla="*/ 306 w 919"/>
              <a:gd name="T39" fmla="*/ 107 h 783"/>
              <a:gd name="T40" fmla="*/ 306 w 919"/>
              <a:gd name="T41" fmla="*/ 63 h 783"/>
              <a:gd name="T42" fmla="*/ 612 w 919"/>
              <a:gd name="T43" fmla="*/ 63 h 783"/>
              <a:gd name="T44" fmla="*/ 612 w 919"/>
              <a:gd name="T45" fmla="*/ 107 h 783"/>
              <a:gd name="T46" fmla="*/ 612 w 919"/>
              <a:gd name="T47" fmla="*/ 116 h 783"/>
              <a:gd name="T48" fmla="*/ 459 w 919"/>
              <a:gd name="T49" fmla="*/ 116 h 783"/>
              <a:gd name="T50" fmla="*/ 306 w 919"/>
              <a:gd name="T51" fmla="*/ 116 h 783"/>
              <a:gd name="T52" fmla="*/ 306 w 919"/>
              <a:gd name="T53" fmla="*/ 107 h 783"/>
              <a:gd name="T54" fmla="*/ 459 w 919"/>
              <a:gd name="T55" fmla="*/ 171 h 783"/>
              <a:gd name="T56" fmla="*/ 459 w 919"/>
              <a:gd name="T57" fmla="*/ 171 h 783"/>
              <a:gd name="T58" fmla="*/ 855 w 919"/>
              <a:gd name="T59" fmla="*/ 171 h 783"/>
              <a:gd name="T60" fmla="*/ 855 w 919"/>
              <a:gd name="T61" fmla="*/ 422 h 783"/>
              <a:gd name="T62" fmla="*/ 756 w 919"/>
              <a:gd name="T63" fmla="*/ 422 h 783"/>
              <a:gd name="T64" fmla="*/ 756 w 919"/>
              <a:gd name="T65" fmla="*/ 404 h 783"/>
              <a:gd name="T66" fmla="*/ 720 w 919"/>
              <a:gd name="T67" fmla="*/ 368 h 783"/>
              <a:gd name="T68" fmla="*/ 693 w 919"/>
              <a:gd name="T69" fmla="*/ 404 h 783"/>
              <a:gd name="T70" fmla="*/ 693 w 919"/>
              <a:gd name="T71" fmla="*/ 422 h 783"/>
              <a:gd name="T72" fmla="*/ 216 w 919"/>
              <a:gd name="T73" fmla="*/ 422 h 783"/>
              <a:gd name="T74" fmla="*/ 216 w 919"/>
              <a:gd name="T75" fmla="*/ 404 h 783"/>
              <a:gd name="T76" fmla="*/ 189 w 919"/>
              <a:gd name="T77" fmla="*/ 368 h 783"/>
              <a:gd name="T78" fmla="*/ 162 w 919"/>
              <a:gd name="T79" fmla="*/ 404 h 783"/>
              <a:gd name="T80" fmla="*/ 162 w 919"/>
              <a:gd name="T81" fmla="*/ 422 h 783"/>
              <a:gd name="T82" fmla="*/ 54 w 919"/>
              <a:gd name="T83" fmla="*/ 422 h 783"/>
              <a:gd name="T84" fmla="*/ 54 w 919"/>
              <a:gd name="T85" fmla="*/ 171 h 783"/>
              <a:gd name="T86" fmla="*/ 459 w 919"/>
              <a:gd name="T87" fmla="*/ 171 h 783"/>
              <a:gd name="T88" fmla="*/ 54 w 919"/>
              <a:gd name="T89" fmla="*/ 728 h 783"/>
              <a:gd name="T90" fmla="*/ 54 w 919"/>
              <a:gd name="T91" fmla="*/ 728 h 783"/>
              <a:gd name="T92" fmla="*/ 54 w 919"/>
              <a:gd name="T93" fmla="*/ 476 h 783"/>
              <a:gd name="T94" fmla="*/ 162 w 919"/>
              <a:gd name="T95" fmla="*/ 476 h 783"/>
              <a:gd name="T96" fmla="*/ 162 w 919"/>
              <a:gd name="T97" fmla="*/ 530 h 783"/>
              <a:gd name="T98" fmla="*/ 189 w 919"/>
              <a:gd name="T99" fmla="*/ 557 h 783"/>
              <a:gd name="T100" fmla="*/ 216 w 919"/>
              <a:gd name="T101" fmla="*/ 530 h 783"/>
              <a:gd name="T102" fmla="*/ 216 w 919"/>
              <a:gd name="T103" fmla="*/ 476 h 783"/>
              <a:gd name="T104" fmla="*/ 693 w 919"/>
              <a:gd name="T105" fmla="*/ 476 h 783"/>
              <a:gd name="T106" fmla="*/ 693 w 919"/>
              <a:gd name="T107" fmla="*/ 530 h 783"/>
              <a:gd name="T108" fmla="*/ 720 w 919"/>
              <a:gd name="T109" fmla="*/ 557 h 783"/>
              <a:gd name="T110" fmla="*/ 756 w 919"/>
              <a:gd name="T111" fmla="*/ 530 h 783"/>
              <a:gd name="T112" fmla="*/ 756 w 919"/>
              <a:gd name="T113" fmla="*/ 476 h 783"/>
              <a:gd name="T114" fmla="*/ 855 w 919"/>
              <a:gd name="T115" fmla="*/ 476 h 783"/>
              <a:gd name="T116" fmla="*/ 855 w 919"/>
              <a:gd name="T117" fmla="*/ 728 h 783"/>
              <a:gd name="T118" fmla="*/ 54 w 919"/>
              <a:gd name="T119" fmla="*/ 728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19" h="783">
                <a:moveTo>
                  <a:pt x="873" y="116"/>
                </a:moveTo>
                <a:lnTo>
                  <a:pt x="873" y="116"/>
                </a:lnTo>
                <a:cubicBezTo>
                  <a:pt x="666" y="116"/>
                  <a:pt x="666" y="116"/>
                  <a:pt x="666" y="116"/>
                </a:cubicBezTo>
                <a:cubicBezTo>
                  <a:pt x="675" y="116"/>
                  <a:pt x="675" y="107"/>
                  <a:pt x="675" y="107"/>
                </a:cubicBezTo>
                <a:cubicBezTo>
                  <a:pt x="675" y="36"/>
                  <a:pt x="675" y="36"/>
                  <a:pt x="675" y="36"/>
                </a:cubicBezTo>
                <a:cubicBezTo>
                  <a:pt x="675" y="8"/>
                  <a:pt x="648" y="0"/>
                  <a:pt x="639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61" y="0"/>
                  <a:pt x="243" y="8"/>
                  <a:pt x="243" y="36"/>
                </a:cubicBezTo>
                <a:cubicBezTo>
                  <a:pt x="243" y="107"/>
                  <a:pt x="243" y="107"/>
                  <a:pt x="243" y="107"/>
                </a:cubicBezTo>
                <a:lnTo>
                  <a:pt x="243" y="116"/>
                </a:lnTo>
                <a:cubicBezTo>
                  <a:pt x="45" y="116"/>
                  <a:pt x="45" y="116"/>
                  <a:pt x="45" y="116"/>
                </a:cubicBezTo>
                <a:cubicBezTo>
                  <a:pt x="18" y="116"/>
                  <a:pt x="0" y="135"/>
                  <a:pt x="0" y="162"/>
                </a:cubicBezTo>
                <a:cubicBezTo>
                  <a:pt x="0" y="737"/>
                  <a:pt x="0" y="737"/>
                  <a:pt x="0" y="737"/>
                </a:cubicBezTo>
                <a:cubicBezTo>
                  <a:pt x="0" y="764"/>
                  <a:pt x="18" y="782"/>
                  <a:pt x="45" y="782"/>
                </a:cubicBezTo>
                <a:cubicBezTo>
                  <a:pt x="873" y="782"/>
                  <a:pt x="873" y="782"/>
                  <a:pt x="873" y="782"/>
                </a:cubicBezTo>
                <a:cubicBezTo>
                  <a:pt x="900" y="782"/>
                  <a:pt x="918" y="764"/>
                  <a:pt x="918" y="737"/>
                </a:cubicBezTo>
                <a:cubicBezTo>
                  <a:pt x="918" y="162"/>
                  <a:pt x="918" y="162"/>
                  <a:pt x="918" y="162"/>
                </a:cubicBezTo>
                <a:cubicBezTo>
                  <a:pt x="918" y="135"/>
                  <a:pt x="900" y="116"/>
                  <a:pt x="873" y="116"/>
                </a:cubicBezTo>
                <a:close/>
                <a:moveTo>
                  <a:pt x="306" y="107"/>
                </a:moveTo>
                <a:lnTo>
                  <a:pt x="306" y="107"/>
                </a:lnTo>
                <a:cubicBezTo>
                  <a:pt x="306" y="63"/>
                  <a:pt x="306" y="63"/>
                  <a:pt x="306" y="63"/>
                </a:cubicBezTo>
                <a:cubicBezTo>
                  <a:pt x="612" y="63"/>
                  <a:pt x="612" y="63"/>
                  <a:pt x="612" y="63"/>
                </a:cubicBezTo>
                <a:cubicBezTo>
                  <a:pt x="612" y="107"/>
                  <a:pt x="612" y="107"/>
                  <a:pt x="612" y="107"/>
                </a:cubicBezTo>
                <a:lnTo>
                  <a:pt x="612" y="116"/>
                </a:lnTo>
                <a:cubicBezTo>
                  <a:pt x="459" y="116"/>
                  <a:pt x="459" y="116"/>
                  <a:pt x="459" y="116"/>
                </a:cubicBezTo>
                <a:cubicBezTo>
                  <a:pt x="306" y="116"/>
                  <a:pt x="306" y="116"/>
                  <a:pt x="306" y="116"/>
                </a:cubicBezTo>
                <a:lnTo>
                  <a:pt x="306" y="107"/>
                </a:lnTo>
                <a:close/>
                <a:moveTo>
                  <a:pt x="459" y="171"/>
                </a:moveTo>
                <a:lnTo>
                  <a:pt x="459" y="171"/>
                </a:lnTo>
                <a:cubicBezTo>
                  <a:pt x="855" y="171"/>
                  <a:pt x="855" y="171"/>
                  <a:pt x="855" y="171"/>
                </a:cubicBezTo>
                <a:cubicBezTo>
                  <a:pt x="855" y="422"/>
                  <a:pt x="855" y="422"/>
                  <a:pt x="855" y="422"/>
                </a:cubicBezTo>
                <a:cubicBezTo>
                  <a:pt x="756" y="422"/>
                  <a:pt x="756" y="422"/>
                  <a:pt x="756" y="422"/>
                </a:cubicBezTo>
                <a:cubicBezTo>
                  <a:pt x="756" y="404"/>
                  <a:pt x="756" y="404"/>
                  <a:pt x="756" y="404"/>
                </a:cubicBezTo>
                <a:cubicBezTo>
                  <a:pt x="756" y="386"/>
                  <a:pt x="738" y="368"/>
                  <a:pt x="720" y="368"/>
                </a:cubicBezTo>
                <a:cubicBezTo>
                  <a:pt x="711" y="368"/>
                  <a:pt x="693" y="386"/>
                  <a:pt x="693" y="404"/>
                </a:cubicBezTo>
                <a:cubicBezTo>
                  <a:pt x="693" y="422"/>
                  <a:pt x="693" y="422"/>
                  <a:pt x="693" y="422"/>
                </a:cubicBezTo>
                <a:cubicBezTo>
                  <a:pt x="216" y="422"/>
                  <a:pt x="216" y="422"/>
                  <a:pt x="216" y="422"/>
                </a:cubicBezTo>
                <a:cubicBezTo>
                  <a:pt x="216" y="404"/>
                  <a:pt x="216" y="404"/>
                  <a:pt x="216" y="404"/>
                </a:cubicBezTo>
                <a:cubicBezTo>
                  <a:pt x="216" y="386"/>
                  <a:pt x="207" y="368"/>
                  <a:pt x="189" y="368"/>
                </a:cubicBezTo>
                <a:cubicBezTo>
                  <a:pt x="171" y="368"/>
                  <a:pt x="162" y="386"/>
                  <a:pt x="162" y="404"/>
                </a:cubicBezTo>
                <a:cubicBezTo>
                  <a:pt x="162" y="422"/>
                  <a:pt x="162" y="422"/>
                  <a:pt x="162" y="422"/>
                </a:cubicBezTo>
                <a:cubicBezTo>
                  <a:pt x="54" y="422"/>
                  <a:pt x="54" y="422"/>
                  <a:pt x="54" y="422"/>
                </a:cubicBezTo>
                <a:cubicBezTo>
                  <a:pt x="54" y="171"/>
                  <a:pt x="54" y="171"/>
                  <a:pt x="54" y="171"/>
                </a:cubicBezTo>
                <a:lnTo>
                  <a:pt x="459" y="171"/>
                </a:lnTo>
                <a:close/>
                <a:moveTo>
                  <a:pt x="54" y="728"/>
                </a:moveTo>
                <a:lnTo>
                  <a:pt x="54" y="728"/>
                </a:lnTo>
                <a:cubicBezTo>
                  <a:pt x="54" y="476"/>
                  <a:pt x="54" y="476"/>
                  <a:pt x="54" y="476"/>
                </a:cubicBezTo>
                <a:cubicBezTo>
                  <a:pt x="162" y="476"/>
                  <a:pt x="162" y="476"/>
                  <a:pt x="162" y="476"/>
                </a:cubicBezTo>
                <a:cubicBezTo>
                  <a:pt x="162" y="530"/>
                  <a:pt x="162" y="530"/>
                  <a:pt x="162" y="530"/>
                </a:cubicBezTo>
                <a:cubicBezTo>
                  <a:pt x="162" y="548"/>
                  <a:pt x="171" y="557"/>
                  <a:pt x="189" y="557"/>
                </a:cubicBezTo>
                <a:cubicBezTo>
                  <a:pt x="207" y="557"/>
                  <a:pt x="216" y="548"/>
                  <a:pt x="216" y="530"/>
                </a:cubicBezTo>
                <a:cubicBezTo>
                  <a:pt x="216" y="476"/>
                  <a:pt x="216" y="476"/>
                  <a:pt x="216" y="476"/>
                </a:cubicBezTo>
                <a:cubicBezTo>
                  <a:pt x="693" y="476"/>
                  <a:pt x="693" y="476"/>
                  <a:pt x="693" y="476"/>
                </a:cubicBezTo>
                <a:cubicBezTo>
                  <a:pt x="693" y="530"/>
                  <a:pt x="693" y="530"/>
                  <a:pt x="693" y="530"/>
                </a:cubicBezTo>
                <a:cubicBezTo>
                  <a:pt x="693" y="548"/>
                  <a:pt x="711" y="557"/>
                  <a:pt x="720" y="557"/>
                </a:cubicBezTo>
                <a:cubicBezTo>
                  <a:pt x="738" y="557"/>
                  <a:pt x="756" y="548"/>
                  <a:pt x="756" y="530"/>
                </a:cubicBezTo>
                <a:cubicBezTo>
                  <a:pt x="756" y="476"/>
                  <a:pt x="756" y="476"/>
                  <a:pt x="756" y="476"/>
                </a:cubicBezTo>
                <a:cubicBezTo>
                  <a:pt x="855" y="476"/>
                  <a:pt x="855" y="476"/>
                  <a:pt x="855" y="476"/>
                </a:cubicBezTo>
                <a:cubicBezTo>
                  <a:pt x="855" y="728"/>
                  <a:pt x="855" y="728"/>
                  <a:pt x="855" y="728"/>
                </a:cubicBezTo>
                <a:lnTo>
                  <a:pt x="54" y="7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B7E05F5-8B32-D940-93B3-AC9A3E4B4216}"/>
              </a:ext>
            </a:extLst>
          </p:cNvPr>
          <p:cNvSpPr txBox="1"/>
          <p:nvPr/>
        </p:nvSpPr>
        <p:spPr>
          <a:xfrm>
            <a:off x="9792984" y="1276890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670F653-B4C9-4D4F-B1AD-C5F378B7DBB0}"/>
              </a:ext>
            </a:extLst>
          </p:cNvPr>
          <p:cNvSpPr txBox="1"/>
          <p:nvPr/>
        </p:nvSpPr>
        <p:spPr>
          <a:xfrm>
            <a:off x="2451398" y="259078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7" name="Group 54">
            <a:extLst>
              <a:ext uri="{FF2B5EF4-FFF2-40B4-BE49-F238E27FC236}">
                <a16:creationId xmlns:a16="http://schemas.microsoft.com/office/drawing/2014/main" id="{8F6D3579-C388-0F43-91D6-F66AFF8CF8CD}"/>
              </a:ext>
            </a:extLst>
          </p:cNvPr>
          <p:cNvGrpSpPr/>
          <p:nvPr/>
        </p:nvGrpSpPr>
        <p:grpSpPr>
          <a:xfrm>
            <a:off x="1875112" y="5269429"/>
            <a:ext cx="4090263" cy="1399220"/>
            <a:chOff x="5314339" y="11161790"/>
            <a:chExt cx="4090263" cy="1399220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63A2FB32-F9E7-0745-8C70-D924C6EDB48F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02C46670-4F59-9B4D-BD5E-C5E87AA54A65}"/>
                </a:ext>
              </a:extLst>
            </p:cNvPr>
            <p:cNvSpPr/>
            <p:nvPr/>
          </p:nvSpPr>
          <p:spPr>
            <a:xfrm>
              <a:off x="5314339" y="11730013"/>
              <a:ext cx="409026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" name="Group 54">
            <a:extLst>
              <a:ext uri="{FF2B5EF4-FFF2-40B4-BE49-F238E27FC236}">
                <a16:creationId xmlns:a16="http://schemas.microsoft.com/office/drawing/2014/main" id="{F8CDB780-A3DB-A24A-BDCB-622D688AF74B}"/>
              </a:ext>
            </a:extLst>
          </p:cNvPr>
          <p:cNvGrpSpPr/>
          <p:nvPr/>
        </p:nvGrpSpPr>
        <p:grpSpPr>
          <a:xfrm>
            <a:off x="6011459" y="5267958"/>
            <a:ext cx="4041983" cy="1408695"/>
            <a:chOff x="5334786" y="11178785"/>
            <a:chExt cx="4041983" cy="1408695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3EB1E6E0-EED3-F54D-BFBD-F07E6F137B73}"/>
                </a:ext>
              </a:extLst>
            </p:cNvPr>
            <p:cNvSpPr txBox="1"/>
            <p:nvPr/>
          </p:nvSpPr>
          <p:spPr>
            <a:xfrm>
              <a:off x="6164441" y="1117878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45D76C8C-417F-574A-8025-509CC273A923}"/>
                </a:ext>
              </a:extLst>
            </p:cNvPr>
            <p:cNvSpPr/>
            <p:nvPr/>
          </p:nvSpPr>
          <p:spPr>
            <a:xfrm>
              <a:off x="5334786" y="11756483"/>
              <a:ext cx="40419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" name="Group 54">
            <a:extLst>
              <a:ext uri="{FF2B5EF4-FFF2-40B4-BE49-F238E27FC236}">
                <a16:creationId xmlns:a16="http://schemas.microsoft.com/office/drawing/2014/main" id="{DAB2C0CC-06DF-4E4B-855A-7A5DFBF9085C}"/>
              </a:ext>
            </a:extLst>
          </p:cNvPr>
          <p:cNvGrpSpPr/>
          <p:nvPr/>
        </p:nvGrpSpPr>
        <p:grpSpPr>
          <a:xfrm>
            <a:off x="10149205" y="5224802"/>
            <a:ext cx="3995554" cy="1412236"/>
            <a:chOff x="5357091" y="11161790"/>
            <a:chExt cx="3995554" cy="1412236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692AEDC5-E17F-CB40-866B-0575C89B72E4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47A05AE5-C4C8-3341-9076-ED8E70B197A4}"/>
                </a:ext>
              </a:extLst>
            </p:cNvPr>
            <p:cNvSpPr/>
            <p:nvPr/>
          </p:nvSpPr>
          <p:spPr>
            <a:xfrm>
              <a:off x="5357091" y="11743029"/>
              <a:ext cx="399555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oup 54">
            <a:extLst>
              <a:ext uri="{FF2B5EF4-FFF2-40B4-BE49-F238E27FC236}">
                <a16:creationId xmlns:a16="http://schemas.microsoft.com/office/drawing/2014/main" id="{E8DDDDC3-2963-D84A-862D-EC64CBEB3FF7}"/>
              </a:ext>
            </a:extLst>
          </p:cNvPr>
          <p:cNvGrpSpPr/>
          <p:nvPr/>
        </p:nvGrpSpPr>
        <p:grpSpPr>
          <a:xfrm>
            <a:off x="14288062" y="5229013"/>
            <a:ext cx="3979444" cy="1423596"/>
            <a:chOff x="5365146" y="11161790"/>
            <a:chExt cx="3979444" cy="1423596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990086A0-72CE-D849-A106-1B0A56BFF642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1CDF313F-3A59-C84A-952E-498352F38826}"/>
                </a:ext>
              </a:extLst>
            </p:cNvPr>
            <p:cNvSpPr/>
            <p:nvPr/>
          </p:nvSpPr>
          <p:spPr>
            <a:xfrm>
              <a:off x="5365146" y="11754389"/>
              <a:ext cx="39794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" name="Group 54">
            <a:extLst>
              <a:ext uri="{FF2B5EF4-FFF2-40B4-BE49-F238E27FC236}">
                <a16:creationId xmlns:a16="http://schemas.microsoft.com/office/drawing/2014/main" id="{1893F2E7-0FF2-BF4F-B902-6F07CC9A9BF4}"/>
              </a:ext>
            </a:extLst>
          </p:cNvPr>
          <p:cNvGrpSpPr/>
          <p:nvPr/>
        </p:nvGrpSpPr>
        <p:grpSpPr>
          <a:xfrm>
            <a:off x="18370050" y="5224802"/>
            <a:ext cx="3979444" cy="1423596"/>
            <a:chOff x="5365146" y="11161790"/>
            <a:chExt cx="3979444" cy="1423596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177F4926-ABAA-5646-A9D3-6285B14AA209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91255E21-C5CF-8649-AA18-5983C06DCEF3}"/>
                </a:ext>
              </a:extLst>
            </p:cNvPr>
            <p:cNvSpPr/>
            <p:nvPr/>
          </p:nvSpPr>
          <p:spPr>
            <a:xfrm>
              <a:off x="5365146" y="11754389"/>
              <a:ext cx="39794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">
            <a:extLst>
              <a:ext uri="{FF2B5EF4-FFF2-40B4-BE49-F238E27FC236}">
                <a16:creationId xmlns:a16="http://schemas.microsoft.com/office/drawing/2014/main" id="{0E424C72-B08E-C640-A952-554791F7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129" y="4384373"/>
            <a:ext cx="11284769" cy="3622098"/>
          </a:xfrm>
          <a:custGeom>
            <a:avLst/>
            <a:gdLst>
              <a:gd name="T0" fmla="*/ 0 w 10703"/>
              <a:gd name="T1" fmla="*/ 3435 h 3436"/>
              <a:gd name="T2" fmla="*/ 0 w 10703"/>
              <a:gd name="T3" fmla="*/ 3435 h 3436"/>
              <a:gd name="T4" fmla="*/ 5352 w 10703"/>
              <a:gd name="T5" fmla="*/ 0 h 3436"/>
              <a:gd name="T6" fmla="*/ 10702 w 10703"/>
              <a:gd name="T7" fmla="*/ 3435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03" h="3436">
                <a:moveTo>
                  <a:pt x="0" y="3435"/>
                </a:moveTo>
                <a:lnTo>
                  <a:pt x="0" y="3435"/>
                </a:lnTo>
                <a:cubicBezTo>
                  <a:pt x="0" y="1538"/>
                  <a:pt x="2393" y="0"/>
                  <a:pt x="5352" y="0"/>
                </a:cubicBezTo>
                <a:cubicBezTo>
                  <a:pt x="8301" y="0"/>
                  <a:pt x="10702" y="1538"/>
                  <a:pt x="10702" y="343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38" name="Freeform 2">
            <a:extLst>
              <a:ext uri="{FF2B5EF4-FFF2-40B4-BE49-F238E27FC236}">
                <a16:creationId xmlns:a16="http://schemas.microsoft.com/office/drawing/2014/main" id="{E87E065C-AC67-4C4D-8122-56246A695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366" y="11019463"/>
            <a:ext cx="3966175" cy="1794776"/>
          </a:xfrm>
          <a:custGeom>
            <a:avLst/>
            <a:gdLst>
              <a:gd name="T0" fmla="*/ 890 w 3760"/>
              <a:gd name="T1" fmla="*/ 0 h 1701"/>
              <a:gd name="T2" fmla="*/ 890 w 3760"/>
              <a:gd name="T3" fmla="*/ 0 h 1701"/>
              <a:gd name="T4" fmla="*/ 72 w 3760"/>
              <a:gd name="T5" fmla="*/ 1439 h 1701"/>
              <a:gd name="T6" fmla="*/ 224 w 3760"/>
              <a:gd name="T7" fmla="*/ 1700 h 1701"/>
              <a:gd name="T8" fmla="*/ 3543 w 3760"/>
              <a:gd name="T9" fmla="*/ 1700 h 1701"/>
              <a:gd name="T10" fmla="*/ 3696 w 3760"/>
              <a:gd name="T11" fmla="*/ 1439 h 1701"/>
              <a:gd name="T12" fmla="*/ 2860 w 3760"/>
              <a:gd name="T13" fmla="*/ 0 h 1701"/>
              <a:gd name="T14" fmla="*/ 890 w 3760"/>
              <a:gd name="T15" fmla="*/ 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60" h="1701">
                <a:moveTo>
                  <a:pt x="890" y="0"/>
                </a:moveTo>
                <a:lnTo>
                  <a:pt x="890" y="0"/>
                </a:lnTo>
                <a:cubicBezTo>
                  <a:pt x="72" y="1439"/>
                  <a:pt x="72" y="1439"/>
                  <a:pt x="72" y="1439"/>
                </a:cubicBezTo>
                <a:cubicBezTo>
                  <a:pt x="0" y="1556"/>
                  <a:pt x="89" y="1700"/>
                  <a:pt x="224" y="1700"/>
                </a:cubicBezTo>
                <a:cubicBezTo>
                  <a:pt x="3543" y="1700"/>
                  <a:pt x="3543" y="1700"/>
                  <a:pt x="3543" y="1700"/>
                </a:cubicBezTo>
                <a:cubicBezTo>
                  <a:pt x="3678" y="1700"/>
                  <a:pt x="3759" y="1556"/>
                  <a:pt x="3696" y="1439"/>
                </a:cubicBezTo>
                <a:cubicBezTo>
                  <a:pt x="2860" y="0"/>
                  <a:pt x="2860" y="0"/>
                  <a:pt x="2860" y="0"/>
                </a:cubicBezTo>
                <a:lnTo>
                  <a:pt x="89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42201E02-0E92-B241-BF27-C7604132F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135" y="11019463"/>
            <a:ext cx="3966178" cy="1794776"/>
          </a:xfrm>
          <a:custGeom>
            <a:avLst/>
            <a:gdLst>
              <a:gd name="T0" fmla="*/ 890 w 3760"/>
              <a:gd name="T1" fmla="*/ 0 h 1701"/>
              <a:gd name="T2" fmla="*/ 890 w 3760"/>
              <a:gd name="T3" fmla="*/ 0 h 1701"/>
              <a:gd name="T4" fmla="*/ 63 w 3760"/>
              <a:gd name="T5" fmla="*/ 1439 h 1701"/>
              <a:gd name="T6" fmla="*/ 216 w 3760"/>
              <a:gd name="T7" fmla="*/ 1700 h 1701"/>
              <a:gd name="T8" fmla="*/ 3534 w 3760"/>
              <a:gd name="T9" fmla="*/ 1700 h 1701"/>
              <a:gd name="T10" fmla="*/ 3688 w 3760"/>
              <a:gd name="T11" fmla="*/ 1439 h 1701"/>
              <a:gd name="T12" fmla="*/ 2860 w 3760"/>
              <a:gd name="T13" fmla="*/ 0 h 1701"/>
              <a:gd name="T14" fmla="*/ 890 w 3760"/>
              <a:gd name="T15" fmla="*/ 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60" h="1701">
                <a:moveTo>
                  <a:pt x="890" y="0"/>
                </a:moveTo>
                <a:lnTo>
                  <a:pt x="890" y="0"/>
                </a:lnTo>
                <a:cubicBezTo>
                  <a:pt x="63" y="1439"/>
                  <a:pt x="63" y="1439"/>
                  <a:pt x="63" y="1439"/>
                </a:cubicBezTo>
                <a:cubicBezTo>
                  <a:pt x="0" y="1556"/>
                  <a:pt x="81" y="1700"/>
                  <a:pt x="216" y="1700"/>
                </a:cubicBezTo>
                <a:cubicBezTo>
                  <a:pt x="3534" y="1700"/>
                  <a:pt x="3534" y="1700"/>
                  <a:pt x="3534" y="1700"/>
                </a:cubicBezTo>
                <a:cubicBezTo>
                  <a:pt x="3669" y="1700"/>
                  <a:pt x="3759" y="1556"/>
                  <a:pt x="3688" y="1439"/>
                </a:cubicBezTo>
                <a:cubicBezTo>
                  <a:pt x="2860" y="0"/>
                  <a:pt x="2860" y="0"/>
                  <a:pt x="2860" y="0"/>
                </a:cubicBezTo>
                <a:lnTo>
                  <a:pt x="89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1">
            <a:extLst>
              <a:ext uri="{FF2B5EF4-FFF2-40B4-BE49-F238E27FC236}">
                <a16:creationId xmlns:a16="http://schemas.microsoft.com/office/drawing/2014/main" id="{A9F343D5-3D05-0F4D-9B7A-3DB5A94C9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415" y="8006471"/>
            <a:ext cx="3975477" cy="4807768"/>
          </a:xfrm>
          <a:custGeom>
            <a:avLst/>
            <a:gdLst>
              <a:gd name="T0" fmla="*/ 3706 w 3770"/>
              <a:gd name="T1" fmla="*/ 4308 h 4561"/>
              <a:gd name="T2" fmla="*/ 3706 w 3770"/>
              <a:gd name="T3" fmla="*/ 4308 h 4561"/>
              <a:gd name="T4" fmla="*/ 2870 w 3770"/>
              <a:gd name="T5" fmla="*/ 2860 h 4561"/>
              <a:gd name="T6" fmla="*/ 2420 w 3770"/>
              <a:gd name="T7" fmla="*/ 2086 h 4561"/>
              <a:gd name="T8" fmla="*/ 2429 w 3770"/>
              <a:gd name="T9" fmla="*/ 2086 h 4561"/>
              <a:gd name="T10" fmla="*/ 2429 w 3770"/>
              <a:gd name="T11" fmla="*/ 161 h 4561"/>
              <a:gd name="T12" fmla="*/ 2465 w 3770"/>
              <a:gd name="T13" fmla="*/ 161 h 4561"/>
              <a:gd name="T14" fmla="*/ 2546 w 3770"/>
              <a:gd name="T15" fmla="*/ 80 h 4561"/>
              <a:gd name="T16" fmla="*/ 2465 w 3770"/>
              <a:gd name="T17" fmla="*/ 0 h 4561"/>
              <a:gd name="T18" fmla="*/ 1305 w 3770"/>
              <a:gd name="T19" fmla="*/ 0 h 4561"/>
              <a:gd name="T20" fmla="*/ 1224 w 3770"/>
              <a:gd name="T21" fmla="*/ 80 h 4561"/>
              <a:gd name="T22" fmla="*/ 1305 w 3770"/>
              <a:gd name="T23" fmla="*/ 161 h 4561"/>
              <a:gd name="T24" fmla="*/ 1350 w 3770"/>
              <a:gd name="T25" fmla="*/ 161 h 4561"/>
              <a:gd name="T26" fmla="*/ 1350 w 3770"/>
              <a:gd name="T27" fmla="*/ 2086 h 4561"/>
              <a:gd name="T28" fmla="*/ 1350 w 3770"/>
              <a:gd name="T29" fmla="*/ 2086 h 4561"/>
              <a:gd name="T30" fmla="*/ 900 w 3770"/>
              <a:gd name="T31" fmla="*/ 2860 h 4561"/>
              <a:gd name="T32" fmla="*/ 72 w 3770"/>
              <a:gd name="T33" fmla="*/ 4308 h 4561"/>
              <a:gd name="T34" fmla="*/ 216 w 3770"/>
              <a:gd name="T35" fmla="*/ 4560 h 4561"/>
              <a:gd name="T36" fmla="*/ 1889 w 3770"/>
              <a:gd name="T37" fmla="*/ 4560 h 4561"/>
              <a:gd name="T38" fmla="*/ 3553 w 3770"/>
              <a:gd name="T39" fmla="*/ 4560 h 4561"/>
              <a:gd name="T40" fmla="*/ 3706 w 3770"/>
              <a:gd name="T41" fmla="*/ 4308 h 4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70" h="4561">
                <a:moveTo>
                  <a:pt x="3706" y="4308"/>
                </a:moveTo>
                <a:lnTo>
                  <a:pt x="3706" y="4308"/>
                </a:lnTo>
                <a:cubicBezTo>
                  <a:pt x="2870" y="2860"/>
                  <a:pt x="2870" y="2860"/>
                  <a:pt x="2870" y="2860"/>
                </a:cubicBezTo>
                <a:cubicBezTo>
                  <a:pt x="2420" y="2086"/>
                  <a:pt x="2420" y="2086"/>
                  <a:pt x="2420" y="2086"/>
                </a:cubicBezTo>
                <a:cubicBezTo>
                  <a:pt x="2429" y="2086"/>
                  <a:pt x="2429" y="2086"/>
                  <a:pt x="2429" y="2086"/>
                </a:cubicBezTo>
                <a:cubicBezTo>
                  <a:pt x="2429" y="161"/>
                  <a:pt x="2429" y="161"/>
                  <a:pt x="2429" y="161"/>
                </a:cubicBezTo>
                <a:cubicBezTo>
                  <a:pt x="2465" y="161"/>
                  <a:pt x="2465" y="161"/>
                  <a:pt x="2465" y="161"/>
                </a:cubicBezTo>
                <a:cubicBezTo>
                  <a:pt x="2510" y="161"/>
                  <a:pt x="2546" y="126"/>
                  <a:pt x="2546" y="80"/>
                </a:cubicBezTo>
                <a:cubicBezTo>
                  <a:pt x="2546" y="36"/>
                  <a:pt x="2510" y="0"/>
                  <a:pt x="2465" y="0"/>
                </a:cubicBezTo>
                <a:cubicBezTo>
                  <a:pt x="1305" y="0"/>
                  <a:pt x="1305" y="0"/>
                  <a:pt x="1305" y="0"/>
                </a:cubicBezTo>
                <a:cubicBezTo>
                  <a:pt x="1260" y="0"/>
                  <a:pt x="1224" y="36"/>
                  <a:pt x="1224" y="80"/>
                </a:cubicBezTo>
                <a:cubicBezTo>
                  <a:pt x="1224" y="126"/>
                  <a:pt x="1260" y="161"/>
                  <a:pt x="1305" y="161"/>
                </a:cubicBezTo>
                <a:cubicBezTo>
                  <a:pt x="1350" y="161"/>
                  <a:pt x="1350" y="161"/>
                  <a:pt x="1350" y="161"/>
                </a:cubicBezTo>
                <a:cubicBezTo>
                  <a:pt x="1350" y="2086"/>
                  <a:pt x="1350" y="2086"/>
                  <a:pt x="1350" y="2086"/>
                </a:cubicBezTo>
                <a:lnTo>
                  <a:pt x="1350" y="2086"/>
                </a:lnTo>
                <a:cubicBezTo>
                  <a:pt x="900" y="2860"/>
                  <a:pt x="900" y="2860"/>
                  <a:pt x="900" y="2860"/>
                </a:cubicBezTo>
                <a:cubicBezTo>
                  <a:pt x="72" y="4308"/>
                  <a:pt x="72" y="4308"/>
                  <a:pt x="72" y="4308"/>
                </a:cubicBezTo>
                <a:cubicBezTo>
                  <a:pt x="0" y="4425"/>
                  <a:pt x="91" y="4560"/>
                  <a:pt x="216" y="4560"/>
                </a:cubicBezTo>
                <a:cubicBezTo>
                  <a:pt x="1889" y="4560"/>
                  <a:pt x="1889" y="4560"/>
                  <a:pt x="1889" y="4560"/>
                </a:cubicBezTo>
                <a:cubicBezTo>
                  <a:pt x="3553" y="4560"/>
                  <a:pt x="3553" y="4560"/>
                  <a:pt x="3553" y="4560"/>
                </a:cubicBezTo>
                <a:cubicBezTo>
                  <a:pt x="3688" y="4560"/>
                  <a:pt x="3769" y="4425"/>
                  <a:pt x="3706" y="430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2">
            <a:extLst>
              <a:ext uri="{FF2B5EF4-FFF2-40B4-BE49-F238E27FC236}">
                <a16:creationId xmlns:a16="http://schemas.microsoft.com/office/drawing/2014/main" id="{A57D83DE-608E-134C-8337-718A4279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2836" y="8006471"/>
            <a:ext cx="3975477" cy="4807768"/>
          </a:xfrm>
          <a:custGeom>
            <a:avLst/>
            <a:gdLst>
              <a:gd name="T0" fmla="*/ 3705 w 3769"/>
              <a:gd name="T1" fmla="*/ 4308 h 4561"/>
              <a:gd name="T2" fmla="*/ 3705 w 3769"/>
              <a:gd name="T3" fmla="*/ 4308 h 4561"/>
              <a:gd name="T4" fmla="*/ 2869 w 3769"/>
              <a:gd name="T5" fmla="*/ 2860 h 4561"/>
              <a:gd name="T6" fmla="*/ 2419 w 3769"/>
              <a:gd name="T7" fmla="*/ 2086 h 4561"/>
              <a:gd name="T8" fmla="*/ 2419 w 3769"/>
              <a:gd name="T9" fmla="*/ 2086 h 4561"/>
              <a:gd name="T10" fmla="*/ 2419 w 3769"/>
              <a:gd name="T11" fmla="*/ 161 h 4561"/>
              <a:gd name="T12" fmla="*/ 2464 w 3769"/>
              <a:gd name="T13" fmla="*/ 161 h 4561"/>
              <a:gd name="T14" fmla="*/ 2545 w 3769"/>
              <a:gd name="T15" fmla="*/ 80 h 4561"/>
              <a:gd name="T16" fmla="*/ 2464 w 3769"/>
              <a:gd name="T17" fmla="*/ 0 h 4561"/>
              <a:gd name="T18" fmla="*/ 1304 w 3769"/>
              <a:gd name="T19" fmla="*/ 0 h 4561"/>
              <a:gd name="T20" fmla="*/ 1223 w 3769"/>
              <a:gd name="T21" fmla="*/ 80 h 4561"/>
              <a:gd name="T22" fmla="*/ 1304 w 3769"/>
              <a:gd name="T23" fmla="*/ 161 h 4561"/>
              <a:gd name="T24" fmla="*/ 1349 w 3769"/>
              <a:gd name="T25" fmla="*/ 161 h 4561"/>
              <a:gd name="T26" fmla="*/ 1349 w 3769"/>
              <a:gd name="T27" fmla="*/ 2086 h 4561"/>
              <a:gd name="T28" fmla="*/ 1349 w 3769"/>
              <a:gd name="T29" fmla="*/ 2086 h 4561"/>
              <a:gd name="T30" fmla="*/ 899 w 3769"/>
              <a:gd name="T31" fmla="*/ 2860 h 4561"/>
              <a:gd name="T32" fmla="*/ 63 w 3769"/>
              <a:gd name="T33" fmla="*/ 4308 h 4561"/>
              <a:gd name="T34" fmla="*/ 216 w 3769"/>
              <a:gd name="T35" fmla="*/ 4560 h 4561"/>
              <a:gd name="T36" fmla="*/ 1888 w 3769"/>
              <a:gd name="T37" fmla="*/ 4560 h 4561"/>
              <a:gd name="T38" fmla="*/ 3553 w 3769"/>
              <a:gd name="T39" fmla="*/ 4560 h 4561"/>
              <a:gd name="T40" fmla="*/ 3705 w 3769"/>
              <a:gd name="T41" fmla="*/ 4308 h 4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69" h="4561">
                <a:moveTo>
                  <a:pt x="3705" y="4308"/>
                </a:moveTo>
                <a:lnTo>
                  <a:pt x="3705" y="4308"/>
                </a:lnTo>
                <a:cubicBezTo>
                  <a:pt x="2869" y="2860"/>
                  <a:pt x="2869" y="2860"/>
                  <a:pt x="2869" y="2860"/>
                </a:cubicBezTo>
                <a:cubicBezTo>
                  <a:pt x="2419" y="2086"/>
                  <a:pt x="2419" y="2086"/>
                  <a:pt x="2419" y="2086"/>
                </a:cubicBezTo>
                <a:lnTo>
                  <a:pt x="2419" y="2086"/>
                </a:lnTo>
                <a:cubicBezTo>
                  <a:pt x="2419" y="161"/>
                  <a:pt x="2419" y="161"/>
                  <a:pt x="2419" y="161"/>
                </a:cubicBezTo>
                <a:cubicBezTo>
                  <a:pt x="2464" y="161"/>
                  <a:pt x="2464" y="161"/>
                  <a:pt x="2464" y="161"/>
                </a:cubicBezTo>
                <a:cubicBezTo>
                  <a:pt x="2509" y="161"/>
                  <a:pt x="2545" y="126"/>
                  <a:pt x="2545" y="80"/>
                </a:cubicBezTo>
                <a:cubicBezTo>
                  <a:pt x="2545" y="36"/>
                  <a:pt x="2509" y="0"/>
                  <a:pt x="2464" y="0"/>
                </a:cubicBezTo>
                <a:cubicBezTo>
                  <a:pt x="1304" y="0"/>
                  <a:pt x="1304" y="0"/>
                  <a:pt x="1304" y="0"/>
                </a:cubicBezTo>
                <a:cubicBezTo>
                  <a:pt x="1259" y="0"/>
                  <a:pt x="1223" y="36"/>
                  <a:pt x="1223" y="80"/>
                </a:cubicBezTo>
                <a:cubicBezTo>
                  <a:pt x="1223" y="126"/>
                  <a:pt x="1259" y="161"/>
                  <a:pt x="1304" y="161"/>
                </a:cubicBezTo>
                <a:cubicBezTo>
                  <a:pt x="1349" y="161"/>
                  <a:pt x="1349" y="161"/>
                  <a:pt x="1349" y="161"/>
                </a:cubicBezTo>
                <a:cubicBezTo>
                  <a:pt x="1349" y="2086"/>
                  <a:pt x="1349" y="2086"/>
                  <a:pt x="1349" y="2086"/>
                </a:cubicBezTo>
                <a:lnTo>
                  <a:pt x="1349" y="2086"/>
                </a:lnTo>
                <a:cubicBezTo>
                  <a:pt x="899" y="2860"/>
                  <a:pt x="899" y="2860"/>
                  <a:pt x="899" y="2860"/>
                </a:cubicBezTo>
                <a:cubicBezTo>
                  <a:pt x="63" y="4308"/>
                  <a:pt x="63" y="4308"/>
                  <a:pt x="63" y="4308"/>
                </a:cubicBezTo>
                <a:cubicBezTo>
                  <a:pt x="0" y="4425"/>
                  <a:pt x="81" y="4560"/>
                  <a:pt x="216" y="4560"/>
                </a:cubicBezTo>
                <a:cubicBezTo>
                  <a:pt x="1888" y="4560"/>
                  <a:pt x="1888" y="4560"/>
                  <a:pt x="1888" y="4560"/>
                </a:cubicBezTo>
                <a:cubicBezTo>
                  <a:pt x="3553" y="4560"/>
                  <a:pt x="3553" y="4560"/>
                  <a:pt x="3553" y="4560"/>
                </a:cubicBezTo>
                <a:cubicBezTo>
                  <a:pt x="3687" y="4560"/>
                  <a:pt x="3768" y="4425"/>
                  <a:pt x="3705" y="430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3">
            <a:extLst>
              <a:ext uri="{FF2B5EF4-FFF2-40B4-BE49-F238E27FC236}">
                <a16:creationId xmlns:a16="http://schemas.microsoft.com/office/drawing/2014/main" id="{C8C4D157-0437-D149-B6A4-FFB0B627F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95" y="5328256"/>
            <a:ext cx="1129871" cy="1129873"/>
          </a:xfrm>
          <a:custGeom>
            <a:avLst/>
            <a:gdLst>
              <a:gd name="T0" fmla="*/ 1070 w 1071"/>
              <a:gd name="T1" fmla="*/ 531 h 1071"/>
              <a:gd name="T2" fmla="*/ 1070 w 1071"/>
              <a:gd name="T3" fmla="*/ 531 h 1071"/>
              <a:gd name="T4" fmla="*/ 540 w 1071"/>
              <a:gd name="T5" fmla="*/ 1070 h 1071"/>
              <a:gd name="T6" fmla="*/ 0 w 1071"/>
              <a:gd name="T7" fmla="*/ 531 h 1071"/>
              <a:gd name="T8" fmla="*/ 540 w 1071"/>
              <a:gd name="T9" fmla="*/ 0 h 1071"/>
              <a:gd name="T10" fmla="*/ 1070 w 1071"/>
              <a:gd name="T11" fmla="*/ 531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1" h="1071">
                <a:moveTo>
                  <a:pt x="1070" y="531"/>
                </a:moveTo>
                <a:lnTo>
                  <a:pt x="1070" y="531"/>
                </a:lnTo>
                <a:cubicBezTo>
                  <a:pt x="1070" y="828"/>
                  <a:pt x="828" y="1070"/>
                  <a:pt x="540" y="1070"/>
                </a:cubicBezTo>
                <a:cubicBezTo>
                  <a:pt x="243" y="1070"/>
                  <a:pt x="0" y="828"/>
                  <a:pt x="0" y="531"/>
                </a:cubicBezTo>
                <a:cubicBezTo>
                  <a:pt x="0" y="234"/>
                  <a:pt x="243" y="0"/>
                  <a:pt x="540" y="0"/>
                </a:cubicBezTo>
                <a:cubicBezTo>
                  <a:pt x="828" y="0"/>
                  <a:pt x="1070" y="234"/>
                  <a:pt x="1070" y="5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14">
            <a:extLst>
              <a:ext uri="{FF2B5EF4-FFF2-40B4-BE49-F238E27FC236}">
                <a16:creationId xmlns:a16="http://schemas.microsoft.com/office/drawing/2014/main" id="{F15DC68F-DAC8-0945-9324-4E5072478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0863" y="5328256"/>
            <a:ext cx="1120571" cy="1129873"/>
          </a:xfrm>
          <a:custGeom>
            <a:avLst/>
            <a:gdLst>
              <a:gd name="T0" fmla="*/ 1062 w 1063"/>
              <a:gd name="T1" fmla="*/ 531 h 1071"/>
              <a:gd name="T2" fmla="*/ 1062 w 1063"/>
              <a:gd name="T3" fmla="*/ 531 h 1071"/>
              <a:gd name="T4" fmla="*/ 531 w 1063"/>
              <a:gd name="T5" fmla="*/ 1070 h 1071"/>
              <a:gd name="T6" fmla="*/ 0 w 1063"/>
              <a:gd name="T7" fmla="*/ 531 h 1071"/>
              <a:gd name="T8" fmla="*/ 531 w 1063"/>
              <a:gd name="T9" fmla="*/ 0 h 1071"/>
              <a:gd name="T10" fmla="*/ 1062 w 1063"/>
              <a:gd name="T11" fmla="*/ 531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3" h="1071">
                <a:moveTo>
                  <a:pt x="1062" y="531"/>
                </a:moveTo>
                <a:lnTo>
                  <a:pt x="1062" y="531"/>
                </a:lnTo>
                <a:cubicBezTo>
                  <a:pt x="1062" y="828"/>
                  <a:pt x="828" y="1070"/>
                  <a:pt x="531" y="1070"/>
                </a:cubicBezTo>
                <a:cubicBezTo>
                  <a:pt x="234" y="1070"/>
                  <a:pt x="0" y="828"/>
                  <a:pt x="0" y="531"/>
                </a:cubicBezTo>
                <a:cubicBezTo>
                  <a:pt x="0" y="234"/>
                  <a:pt x="234" y="0"/>
                  <a:pt x="531" y="0"/>
                </a:cubicBezTo>
                <a:cubicBezTo>
                  <a:pt x="828" y="0"/>
                  <a:pt x="1062" y="234"/>
                  <a:pt x="1062" y="53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15">
            <a:extLst>
              <a:ext uri="{FF2B5EF4-FFF2-40B4-BE49-F238E27FC236}">
                <a16:creationId xmlns:a16="http://schemas.microsoft.com/office/drawing/2014/main" id="{D0BF5817-3E12-9A4E-98EC-CAEC53EF3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592" y="3965902"/>
            <a:ext cx="1120571" cy="1129870"/>
          </a:xfrm>
          <a:custGeom>
            <a:avLst/>
            <a:gdLst>
              <a:gd name="T0" fmla="*/ 1062 w 1063"/>
              <a:gd name="T1" fmla="*/ 540 h 1071"/>
              <a:gd name="T2" fmla="*/ 1062 w 1063"/>
              <a:gd name="T3" fmla="*/ 540 h 1071"/>
              <a:gd name="T4" fmla="*/ 531 w 1063"/>
              <a:gd name="T5" fmla="*/ 1070 h 1071"/>
              <a:gd name="T6" fmla="*/ 0 w 1063"/>
              <a:gd name="T7" fmla="*/ 540 h 1071"/>
              <a:gd name="T8" fmla="*/ 531 w 1063"/>
              <a:gd name="T9" fmla="*/ 0 h 1071"/>
              <a:gd name="T10" fmla="*/ 1062 w 1063"/>
              <a:gd name="T11" fmla="*/ 540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3" h="1071">
                <a:moveTo>
                  <a:pt x="1062" y="540"/>
                </a:moveTo>
                <a:lnTo>
                  <a:pt x="1062" y="540"/>
                </a:lnTo>
                <a:cubicBezTo>
                  <a:pt x="1062" y="828"/>
                  <a:pt x="828" y="1070"/>
                  <a:pt x="531" y="1070"/>
                </a:cubicBezTo>
                <a:cubicBezTo>
                  <a:pt x="234" y="1070"/>
                  <a:pt x="0" y="828"/>
                  <a:pt x="0" y="540"/>
                </a:cubicBezTo>
                <a:cubicBezTo>
                  <a:pt x="0" y="243"/>
                  <a:pt x="234" y="0"/>
                  <a:pt x="531" y="0"/>
                </a:cubicBezTo>
                <a:cubicBezTo>
                  <a:pt x="828" y="0"/>
                  <a:pt x="1062" y="243"/>
                  <a:pt x="1062" y="5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16">
            <a:extLst>
              <a:ext uri="{FF2B5EF4-FFF2-40B4-BE49-F238E27FC236}">
                <a16:creationId xmlns:a16="http://schemas.microsoft.com/office/drawing/2014/main" id="{96A31366-3197-9E45-9A6F-FEE37F86B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062" y="3965902"/>
            <a:ext cx="1129871" cy="1129870"/>
          </a:xfrm>
          <a:custGeom>
            <a:avLst/>
            <a:gdLst>
              <a:gd name="T0" fmla="*/ 1071 w 1072"/>
              <a:gd name="T1" fmla="*/ 540 h 1071"/>
              <a:gd name="T2" fmla="*/ 1071 w 1072"/>
              <a:gd name="T3" fmla="*/ 540 h 1071"/>
              <a:gd name="T4" fmla="*/ 531 w 1072"/>
              <a:gd name="T5" fmla="*/ 1070 h 1071"/>
              <a:gd name="T6" fmla="*/ 0 w 1072"/>
              <a:gd name="T7" fmla="*/ 540 h 1071"/>
              <a:gd name="T8" fmla="*/ 531 w 1072"/>
              <a:gd name="T9" fmla="*/ 0 h 1071"/>
              <a:gd name="T10" fmla="*/ 1071 w 1072"/>
              <a:gd name="T11" fmla="*/ 540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2" h="1071">
                <a:moveTo>
                  <a:pt x="1071" y="540"/>
                </a:moveTo>
                <a:lnTo>
                  <a:pt x="1071" y="540"/>
                </a:lnTo>
                <a:cubicBezTo>
                  <a:pt x="1071" y="828"/>
                  <a:pt x="828" y="1070"/>
                  <a:pt x="531" y="1070"/>
                </a:cubicBezTo>
                <a:cubicBezTo>
                  <a:pt x="243" y="1070"/>
                  <a:pt x="0" y="828"/>
                  <a:pt x="0" y="540"/>
                </a:cubicBezTo>
                <a:cubicBezTo>
                  <a:pt x="0" y="243"/>
                  <a:pt x="243" y="0"/>
                  <a:pt x="531" y="0"/>
                </a:cubicBezTo>
                <a:cubicBezTo>
                  <a:pt x="828" y="0"/>
                  <a:pt x="1071" y="243"/>
                  <a:pt x="1071" y="5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17">
            <a:extLst>
              <a:ext uri="{FF2B5EF4-FFF2-40B4-BE49-F238E27FC236}">
                <a16:creationId xmlns:a16="http://schemas.microsoft.com/office/drawing/2014/main" id="{E0C5C6D3-68A0-6F4C-8AB1-902696346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23" y="5653734"/>
            <a:ext cx="534715" cy="483567"/>
          </a:xfrm>
          <a:custGeom>
            <a:avLst/>
            <a:gdLst>
              <a:gd name="T0" fmla="*/ 477 w 505"/>
              <a:gd name="T1" fmla="*/ 63 h 460"/>
              <a:gd name="T2" fmla="*/ 477 w 505"/>
              <a:gd name="T3" fmla="*/ 63 h 460"/>
              <a:gd name="T4" fmla="*/ 459 w 505"/>
              <a:gd name="T5" fmla="*/ 63 h 460"/>
              <a:gd name="T6" fmla="*/ 459 w 505"/>
              <a:gd name="T7" fmla="*/ 27 h 460"/>
              <a:gd name="T8" fmla="*/ 432 w 505"/>
              <a:gd name="T9" fmla="*/ 0 h 460"/>
              <a:gd name="T10" fmla="*/ 27 w 505"/>
              <a:gd name="T11" fmla="*/ 0 h 460"/>
              <a:gd name="T12" fmla="*/ 0 w 505"/>
              <a:gd name="T13" fmla="*/ 27 h 460"/>
              <a:gd name="T14" fmla="*/ 0 w 505"/>
              <a:gd name="T15" fmla="*/ 432 h 460"/>
              <a:gd name="T16" fmla="*/ 27 w 505"/>
              <a:gd name="T17" fmla="*/ 459 h 460"/>
              <a:gd name="T18" fmla="*/ 432 w 505"/>
              <a:gd name="T19" fmla="*/ 459 h 460"/>
              <a:gd name="T20" fmla="*/ 459 w 505"/>
              <a:gd name="T21" fmla="*/ 432 h 460"/>
              <a:gd name="T22" fmla="*/ 459 w 505"/>
              <a:gd name="T23" fmla="*/ 387 h 460"/>
              <a:gd name="T24" fmla="*/ 477 w 505"/>
              <a:gd name="T25" fmla="*/ 387 h 460"/>
              <a:gd name="T26" fmla="*/ 504 w 505"/>
              <a:gd name="T27" fmla="*/ 360 h 460"/>
              <a:gd name="T28" fmla="*/ 504 w 505"/>
              <a:gd name="T29" fmla="*/ 90 h 460"/>
              <a:gd name="T30" fmla="*/ 477 w 505"/>
              <a:gd name="T31" fmla="*/ 63 h 460"/>
              <a:gd name="T32" fmla="*/ 413 w 505"/>
              <a:gd name="T33" fmla="*/ 423 h 460"/>
              <a:gd name="T34" fmla="*/ 413 w 505"/>
              <a:gd name="T35" fmla="*/ 423 h 460"/>
              <a:gd name="T36" fmla="*/ 36 w 505"/>
              <a:gd name="T37" fmla="*/ 423 h 460"/>
              <a:gd name="T38" fmla="*/ 36 w 505"/>
              <a:gd name="T39" fmla="*/ 36 h 460"/>
              <a:gd name="T40" fmla="*/ 413 w 505"/>
              <a:gd name="T41" fmla="*/ 36 h 460"/>
              <a:gd name="T42" fmla="*/ 413 w 505"/>
              <a:gd name="T43" fmla="*/ 63 h 460"/>
              <a:gd name="T44" fmla="*/ 360 w 505"/>
              <a:gd name="T45" fmla="*/ 63 h 460"/>
              <a:gd name="T46" fmla="*/ 333 w 505"/>
              <a:gd name="T47" fmla="*/ 90 h 460"/>
              <a:gd name="T48" fmla="*/ 333 w 505"/>
              <a:gd name="T49" fmla="*/ 360 h 460"/>
              <a:gd name="T50" fmla="*/ 360 w 505"/>
              <a:gd name="T51" fmla="*/ 387 h 460"/>
              <a:gd name="T52" fmla="*/ 413 w 505"/>
              <a:gd name="T53" fmla="*/ 387 h 460"/>
              <a:gd name="T54" fmla="*/ 413 w 505"/>
              <a:gd name="T55" fmla="*/ 423 h 460"/>
              <a:gd name="T56" fmla="*/ 459 w 505"/>
              <a:gd name="T57" fmla="*/ 351 h 460"/>
              <a:gd name="T58" fmla="*/ 459 w 505"/>
              <a:gd name="T59" fmla="*/ 351 h 460"/>
              <a:gd name="T60" fmla="*/ 378 w 505"/>
              <a:gd name="T61" fmla="*/ 351 h 460"/>
              <a:gd name="T62" fmla="*/ 378 w 505"/>
              <a:gd name="T63" fmla="*/ 99 h 460"/>
              <a:gd name="T64" fmla="*/ 459 w 505"/>
              <a:gd name="T65" fmla="*/ 99 h 460"/>
              <a:gd name="T66" fmla="*/ 459 w 505"/>
              <a:gd name="T67" fmla="*/ 351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5" h="460">
                <a:moveTo>
                  <a:pt x="477" y="63"/>
                </a:moveTo>
                <a:lnTo>
                  <a:pt x="477" y="63"/>
                </a:lnTo>
                <a:cubicBezTo>
                  <a:pt x="459" y="63"/>
                  <a:pt x="459" y="63"/>
                  <a:pt x="459" y="63"/>
                </a:cubicBezTo>
                <a:cubicBezTo>
                  <a:pt x="459" y="27"/>
                  <a:pt x="459" y="27"/>
                  <a:pt x="459" y="27"/>
                </a:cubicBezTo>
                <a:cubicBezTo>
                  <a:pt x="459" y="9"/>
                  <a:pt x="441" y="0"/>
                  <a:pt x="432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50"/>
                  <a:pt x="9" y="459"/>
                  <a:pt x="27" y="459"/>
                </a:cubicBezTo>
                <a:cubicBezTo>
                  <a:pt x="432" y="459"/>
                  <a:pt x="432" y="459"/>
                  <a:pt x="432" y="459"/>
                </a:cubicBezTo>
                <a:cubicBezTo>
                  <a:pt x="441" y="459"/>
                  <a:pt x="459" y="450"/>
                  <a:pt x="459" y="432"/>
                </a:cubicBezTo>
                <a:cubicBezTo>
                  <a:pt x="459" y="387"/>
                  <a:pt x="459" y="387"/>
                  <a:pt x="459" y="387"/>
                </a:cubicBezTo>
                <a:cubicBezTo>
                  <a:pt x="477" y="387"/>
                  <a:pt x="477" y="387"/>
                  <a:pt x="477" y="387"/>
                </a:cubicBezTo>
                <a:cubicBezTo>
                  <a:pt x="485" y="387"/>
                  <a:pt x="504" y="378"/>
                  <a:pt x="504" y="360"/>
                </a:cubicBezTo>
                <a:cubicBezTo>
                  <a:pt x="504" y="90"/>
                  <a:pt x="504" y="90"/>
                  <a:pt x="504" y="90"/>
                </a:cubicBezTo>
                <a:cubicBezTo>
                  <a:pt x="504" y="72"/>
                  <a:pt x="485" y="63"/>
                  <a:pt x="477" y="63"/>
                </a:cubicBezTo>
                <a:close/>
                <a:moveTo>
                  <a:pt x="413" y="423"/>
                </a:moveTo>
                <a:lnTo>
                  <a:pt x="413" y="423"/>
                </a:lnTo>
                <a:cubicBezTo>
                  <a:pt x="36" y="423"/>
                  <a:pt x="36" y="423"/>
                  <a:pt x="36" y="423"/>
                </a:cubicBezTo>
                <a:cubicBezTo>
                  <a:pt x="36" y="36"/>
                  <a:pt x="36" y="36"/>
                  <a:pt x="36" y="36"/>
                </a:cubicBezTo>
                <a:cubicBezTo>
                  <a:pt x="413" y="36"/>
                  <a:pt x="413" y="36"/>
                  <a:pt x="413" y="36"/>
                </a:cubicBezTo>
                <a:cubicBezTo>
                  <a:pt x="413" y="63"/>
                  <a:pt x="413" y="63"/>
                  <a:pt x="413" y="63"/>
                </a:cubicBezTo>
                <a:cubicBezTo>
                  <a:pt x="360" y="63"/>
                  <a:pt x="360" y="63"/>
                  <a:pt x="360" y="63"/>
                </a:cubicBezTo>
                <a:cubicBezTo>
                  <a:pt x="342" y="63"/>
                  <a:pt x="333" y="72"/>
                  <a:pt x="333" y="9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33" y="378"/>
                  <a:pt x="342" y="387"/>
                  <a:pt x="360" y="387"/>
                </a:cubicBezTo>
                <a:cubicBezTo>
                  <a:pt x="413" y="387"/>
                  <a:pt x="413" y="387"/>
                  <a:pt x="413" y="387"/>
                </a:cubicBezTo>
                <a:lnTo>
                  <a:pt x="413" y="423"/>
                </a:lnTo>
                <a:close/>
                <a:moveTo>
                  <a:pt x="459" y="351"/>
                </a:moveTo>
                <a:lnTo>
                  <a:pt x="459" y="351"/>
                </a:lnTo>
                <a:cubicBezTo>
                  <a:pt x="378" y="351"/>
                  <a:pt x="378" y="351"/>
                  <a:pt x="378" y="351"/>
                </a:cubicBezTo>
                <a:cubicBezTo>
                  <a:pt x="378" y="99"/>
                  <a:pt x="378" y="99"/>
                  <a:pt x="378" y="99"/>
                </a:cubicBezTo>
                <a:cubicBezTo>
                  <a:pt x="459" y="99"/>
                  <a:pt x="459" y="99"/>
                  <a:pt x="459" y="99"/>
                </a:cubicBezTo>
                <a:lnTo>
                  <a:pt x="459" y="3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18">
            <a:extLst>
              <a:ext uri="{FF2B5EF4-FFF2-40B4-BE49-F238E27FC236}">
                <a16:creationId xmlns:a16="http://schemas.microsoft.com/office/drawing/2014/main" id="{D012E093-1ACB-1046-8698-DCA47488B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466" y="5974563"/>
            <a:ext cx="69744" cy="69744"/>
          </a:xfrm>
          <a:custGeom>
            <a:avLst/>
            <a:gdLst>
              <a:gd name="T0" fmla="*/ 27 w 64"/>
              <a:gd name="T1" fmla="*/ 0 h 64"/>
              <a:gd name="T2" fmla="*/ 27 w 64"/>
              <a:gd name="T3" fmla="*/ 0 h 64"/>
              <a:gd name="T4" fmla="*/ 0 w 64"/>
              <a:gd name="T5" fmla="*/ 27 h 64"/>
              <a:gd name="T6" fmla="*/ 27 w 64"/>
              <a:gd name="T7" fmla="*/ 63 h 64"/>
              <a:gd name="T8" fmla="*/ 63 w 64"/>
              <a:gd name="T9" fmla="*/ 27 h 64"/>
              <a:gd name="T10" fmla="*/ 27 w 64"/>
              <a:gd name="T1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4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63"/>
                  <a:pt x="27" y="63"/>
                </a:cubicBezTo>
                <a:cubicBezTo>
                  <a:pt x="45" y="63"/>
                  <a:pt x="63" y="45"/>
                  <a:pt x="63" y="27"/>
                </a:cubicBezTo>
                <a:cubicBezTo>
                  <a:pt x="63" y="9"/>
                  <a:pt x="45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19">
            <a:extLst>
              <a:ext uri="{FF2B5EF4-FFF2-40B4-BE49-F238E27FC236}">
                <a16:creationId xmlns:a16="http://schemas.microsoft.com/office/drawing/2014/main" id="{1C97E6BB-0930-CA48-9334-6F4EF9501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4493" y="4286728"/>
            <a:ext cx="637007" cy="483567"/>
          </a:xfrm>
          <a:custGeom>
            <a:avLst/>
            <a:gdLst>
              <a:gd name="T0" fmla="*/ 576 w 604"/>
              <a:gd name="T1" fmla="*/ 459 h 460"/>
              <a:gd name="T2" fmla="*/ 576 w 604"/>
              <a:gd name="T3" fmla="*/ 459 h 460"/>
              <a:gd name="T4" fmla="*/ 27 w 604"/>
              <a:gd name="T5" fmla="*/ 459 h 460"/>
              <a:gd name="T6" fmla="*/ 0 w 604"/>
              <a:gd name="T7" fmla="*/ 432 h 460"/>
              <a:gd name="T8" fmla="*/ 0 w 604"/>
              <a:gd name="T9" fmla="*/ 27 h 460"/>
              <a:gd name="T10" fmla="*/ 27 w 604"/>
              <a:gd name="T11" fmla="*/ 0 h 460"/>
              <a:gd name="T12" fmla="*/ 225 w 604"/>
              <a:gd name="T13" fmla="*/ 0 h 460"/>
              <a:gd name="T14" fmla="*/ 243 w 604"/>
              <a:gd name="T15" fmla="*/ 9 h 460"/>
              <a:gd name="T16" fmla="*/ 306 w 604"/>
              <a:gd name="T17" fmla="*/ 72 h 460"/>
              <a:gd name="T18" fmla="*/ 576 w 604"/>
              <a:gd name="T19" fmla="*/ 72 h 460"/>
              <a:gd name="T20" fmla="*/ 603 w 604"/>
              <a:gd name="T21" fmla="*/ 99 h 460"/>
              <a:gd name="T22" fmla="*/ 603 w 604"/>
              <a:gd name="T23" fmla="*/ 432 h 460"/>
              <a:gd name="T24" fmla="*/ 576 w 604"/>
              <a:gd name="T25" fmla="*/ 459 h 460"/>
              <a:gd name="T26" fmla="*/ 36 w 604"/>
              <a:gd name="T27" fmla="*/ 423 h 460"/>
              <a:gd name="T28" fmla="*/ 36 w 604"/>
              <a:gd name="T29" fmla="*/ 423 h 460"/>
              <a:gd name="T30" fmla="*/ 567 w 604"/>
              <a:gd name="T31" fmla="*/ 423 h 460"/>
              <a:gd name="T32" fmla="*/ 567 w 604"/>
              <a:gd name="T33" fmla="*/ 108 h 460"/>
              <a:gd name="T34" fmla="*/ 306 w 604"/>
              <a:gd name="T35" fmla="*/ 108 h 460"/>
              <a:gd name="T36" fmla="*/ 288 w 604"/>
              <a:gd name="T37" fmla="*/ 99 h 460"/>
              <a:gd name="T38" fmla="*/ 225 w 604"/>
              <a:gd name="T39" fmla="*/ 36 h 460"/>
              <a:gd name="T40" fmla="*/ 36 w 604"/>
              <a:gd name="T41" fmla="*/ 36 h 460"/>
              <a:gd name="T42" fmla="*/ 36 w 604"/>
              <a:gd name="T43" fmla="*/ 423 h 460"/>
              <a:gd name="T44" fmla="*/ 315 w 604"/>
              <a:gd name="T45" fmla="*/ 72 h 460"/>
              <a:gd name="T46" fmla="*/ 315 w 604"/>
              <a:gd name="T47" fmla="*/ 72 h 460"/>
              <a:gd name="T48" fmla="*/ 225 w 604"/>
              <a:gd name="T49" fmla="*/ 36 h 460"/>
              <a:gd name="T50" fmla="*/ 225 w 604"/>
              <a:gd name="T51" fmla="*/ 3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4" h="460">
                <a:moveTo>
                  <a:pt x="576" y="459"/>
                </a:moveTo>
                <a:lnTo>
                  <a:pt x="576" y="459"/>
                </a:lnTo>
                <a:cubicBezTo>
                  <a:pt x="27" y="459"/>
                  <a:pt x="27" y="459"/>
                  <a:pt x="27" y="459"/>
                </a:cubicBezTo>
                <a:cubicBezTo>
                  <a:pt x="9" y="459"/>
                  <a:pt x="0" y="450"/>
                  <a:pt x="0" y="43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4" y="0"/>
                  <a:pt x="243" y="0"/>
                  <a:pt x="243" y="9"/>
                </a:cubicBezTo>
                <a:cubicBezTo>
                  <a:pt x="306" y="72"/>
                  <a:pt x="306" y="72"/>
                  <a:pt x="306" y="72"/>
                </a:cubicBezTo>
                <a:cubicBezTo>
                  <a:pt x="576" y="72"/>
                  <a:pt x="576" y="72"/>
                  <a:pt x="576" y="72"/>
                </a:cubicBezTo>
                <a:cubicBezTo>
                  <a:pt x="594" y="72"/>
                  <a:pt x="603" y="81"/>
                  <a:pt x="603" y="99"/>
                </a:cubicBezTo>
                <a:cubicBezTo>
                  <a:pt x="603" y="432"/>
                  <a:pt x="603" y="432"/>
                  <a:pt x="603" y="432"/>
                </a:cubicBezTo>
                <a:cubicBezTo>
                  <a:pt x="603" y="450"/>
                  <a:pt x="594" y="459"/>
                  <a:pt x="576" y="459"/>
                </a:cubicBezTo>
                <a:close/>
                <a:moveTo>
                  <a:pt x="36" y="423"/>
                </a:moveTo>
                <a:lnTo>
                  <a:pt x="36" y="423"/>
                </a:lnTo>
                <a:cubicBezTo>
                  <a:pt x="567" y="423"/>
                  <a:pt x="567" y="423"/>
                  <a:pt x="567" y="423"/>
                </a:cubicBezTo>
                <a:cubicBezTo>
                  <a:pt x="567" y="108"/>
                  <a:pt x="567" y="108"/>
                  <a:pt x="567" y="108"/>
                </a:cubicBezTo>
                <a:cubicBezTo>
                  <a:pt x="306" y="108"/>
                  <a:pt x="306" y="108"/>
                  <a:pt x="306" y="108"/>
                </a:cubicBezTo>
                <a:cubicBezTo>
                  <a:pt x="297" y="108"/>
                  <a:pt x="288" y="108"/>
                  <a:pt x="288" y="99"/>
                </a:cubicBezTo>
                <a:cubicBezTo>
                  <a:pt x="225" y="36"/>
                  <a:pt x="225" y="36"/>
                  <a:pt x="225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423"/>
                </a:lnTo>
                <a:close/>
                <a:moveTo>
                  <a:pt x="315" y="72"/>
                </a:moveTo>
                <a:lnTo>
                  <a:pt x="315" y="72"/>
                </a:lnTo>
                <a:close/>
                <a:moveTo>
                  <a:pt x="225" y="36"/>
                </a:moveTo>
                <a:lnTo>
                  <a:pt x="225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0">
            <a:extLst>
              <a:ext uri="{FF2B5EF4-FFF2-40B4-BE49-F238E27FC236}">
                <a16:creationId xmlns:a16="http://schemas.microsoft.com/office/drawing/2014/main" id="{A77E32FF-8411-E343-8E11-E7F10EAAC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6023" y="4286728"/>
            <a:ext cx="325478" cy="37197"/>
          </a:xfrm>
          <a:custGeom>
            <a:avLst/>
            <a:gdLst>
              <a:gd name="T0" fmla="*/ 288 w 307"/>
              <a:gd name="T1" fmla="*/ 36 h 37"/>
              <a:gd name="T2" fmla="*/ 288 w 307"/>
              <a:gd name="T3" fmla="*/ 36 h 37"/>
              <a:gd name="T4" fmla="*/ 27 w 307"/>
              <a:gd name="T5" fmla="*/ 36 h 37"/>
              <a:gd name="T6" fmla="*/ 0 w 307"/>
              <a:gd name="T7" fmla="*/ 18 h 37"/>
              <a:gd name="T8" fmla="*/ 27 w 307"/>
              <a:gd name="T9" fmla="*/ 0 h 37"/>
              <a:gd name="T10" fmla="*/ 288 w 307"/>
              <a:gd name="T11" fmla="*/ 0 h 37"/>
              <a:gd name="T12" fmla="*/ 306 w 307"/>
              <a:gd name="T13" fmla="*/ 18 h 37"/>
              <a:gd name="T14" fmla="*/ 288 w 30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7" h="37">
                <a:moveTo>
                  <a:pt x="288" y="36"/>
                </a:moveTo>
                <a:lnTo>
                  <a:pt x="288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97" y="0"/>
                  <a:pt x="306" y="9"/>
                  <a:pt x="306" y="18"/>
                </a:cubicBezTo>
                <a:cubicBezTo>
                  <a:pt x="306" y="27"/>
                  <a:pt x="297" y="36"/>
                  <a:pt x="28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1">
            <a:extLst>
              <a:ext uri="{FF2B5EF4-FFF2-40B4-BE49-F238E27FC236}">
                <a16:creationId xmlns:a16="http://schemas.microsoft.com/office/drawing/2014/main" id="{DD7C5B59-4725-FC47-8B81-2FD8E6184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3221" y="4258830"/>
            <a:ext cx="553313" cy="544014"/>
          </a:xfrm>
          <a:custGeom>
            <a:avLst/>
            <a:gdLst>
              <a:gd name="T0" fmla="*/ 495 w 523"/>
              <a:gd name="T1" fmla="*/ 0 h 514"/>
              <a:gd name="T2" fmla="*/ 495 w 523"/>
              <a:gd name="T3" fmla="*/ 0 h 514"/>
              <a:gd name="T4" fmla="*/ 27 w 523"/>
              <a:gd name="T5" fmla="*/ 0 h 514"/>
              <a:gd name="T6" fmla="*/ 0 w 523"/>
              <a:gd name="T7" fmla="*/ 18 h 514"/>
              <a:gd name="T8" fmla="*/ 0 w 523"/>
              <a:gd name="T9" fmla="*/ 126 h 514"/>
              <a:gd name="T10" fmla="*/ 27 w 523"/>
              <a:gd name="T11" fmla="*/ 153 h 514"/>
              <a:gd name="T12" fmla="*/ 27 w 523"/>
              <a:gd name="T13" fmla="*/ 153 h 514"/>
              <a:gd name="T14" fmla="*/ 27 w 523"/>
              <a:gd name="T15" fmla="*/ 486 h 514"/>
              <a:gd name="T16" fmla="*/ 54 w 523"/>
              <a:gd name="T17" fmla="*/ 513 h 514"/>
              <a:gd name="T18" fmla="*/ 468 w 523"/>
              <a:gd name="T19" fmla="*/ 513 h 514"/>
              <a:gd name="T20" fmla="*/ 495 w 523"/>
              <a:gd name="T21" fmla="*/ 486 h 514"/>
              <a:gd name="T22" fmla="*/ 495 w 523"/>
              <a:gd name="T23" fmla="*/ 153 h 514"/>
              <a:gd name="T24" fmla="*/ 495 w 523"/>
              <a:gd name="T25" fmla="*/ 153 h 514"/>
              <a:gd name="T26" fmla="*/ 522 w 523"/>
              <a:gd name="T27" fmla="*/ 126 h 514"/>
              <a:gd name="T28" fmla="*/ 522 w 523"/>
              <a:gd name="T29" fmla="*/ 18 h 514"/>
              <a:gd name="T30" fmla="*/ 495 w 523"/>
              <a:gd name="T31" fmla="*/ 0 h 514"/>
              <a:gd name="T32" fmla="*/ 36 w 523"/>
              <a:gd name="T33" fmla="*/ 36 h 514"/>
              <a:gd name="T34" fmla="*/ 36 w 523"/>
              <a:gd name="T35" fmla="*/ 36 h 514"/>
              <a:gd name="T36" fmla="*/ 486 w 523"/>
              <a:gd name="T37" fmla="*/ 36 h 514"/>
              <a:gd name="T38" fmla="*/ 486 w 523"/>
              <a:gd name="T39" fmla="*/ 108 h 514"/>
              <a:gd name="T40" fmla="*/ 468 w 523"/>
              <a:gd name="T41" fmla="*/ 108 h 514"/>
              <a:gd name="T42" fmla="*/ 414 w 523"/>
              <a:gd name="T43" fmla="*/ 108 h 514"/>
              <a:gd name="T44" fmla="*/ 99 w 523"/>
              <a:gd name="T45" fmla="*/ 108 h 514"/>
              <a:gd name="T46" fmla="*/ 54 w 523"/>
              <a:gd name="T47" fmla="*/ 108 h 514"/>
              <a:gd name="T48" fmla="*/ 36 w 523"/>
              <a:gd name="T49" fmla="*/ 108 h 514"/>
              <a:gd name="T50" fmla="*/ 36 w 523"/>
              <a:gd name="T51" fmla="*/ 36 h 514"/>
              <a:gd name="T52" fmla="*/ 450 w 523"/>
              <a:gd name="T53" fmla="*/ 477 h 514"/>
              <a:gd name="T54" fmla="*/ 450 w 523"/>
              <a:gd name="T55" fmla="*/ 477 h 514"/>
              <a:gd name="T56" fmla="*/ 72 w 523"/>
              <a:gd name="T57" fmla="*/ 477 h 514"/>
              <a:gd name="T58" fmla="*/ 72 w 523"/>
              <a:gd name="T59" fmla="*/ 153 h 514"/>
              <a:gd name="T60" fmla="*/ 99 w 523"/>
              <a:gd name="T61" fmla="*/ 153 h 514"/>
              <a:gd name="T62" fmla="*/ 414 w 523"/>
              <a:gd name="T63" fmla="*/ 153 h 514"/>
              <a:gd name="T64" fmla="*/ 450 w 523"/>
              <a:gd name="T65" fmla="*/ 153 h 514"/>
              <a:gd name="T66" fmla="*/ 450 w 523"/>
              <a:gd name="T67" fmla="*/ 47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3" h="514">
                <a:moveTo>
                  <a:pt x="495" y="0"/>
                </a:moveTo>
                <a:lnTo>
                  <a:pt x="495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5"/>
                  <a:pt x="9" y="153"/>
                  <a:pt x="27" y="153"/>
                </a:cubicBezTo>
                <a:lnTo>
                  <a:pt x="27" y="153"/>
                </a:lnTo>
                <a:cubicBezTo>
                  <a:pt x="27" y="486"/>
                  <a:pt x="27" y="486"/>
                  <a:pt x="27" y="486"/>
                </a:cubicBezTo>
                <a:cubicBezTo>
                  <a:pt x="27" y="503"/>
                  <a:pt x="45" y="513"/>
                  <a:pt x="54" y="513"/>
                </a:cubicBezTo>
                <a:cubicBezTo>
                  <a:pt x="468" y="513"/>
                  <a:pt x="468" y="513"/>
                  <a:pt x="468" y="513"/>
                </a:cubicBezTo>
                <a:cubicBezTo>
                  <a:pt x="477" y="513"/>
                  <a:pt x="495" y="503"/>
                  <a:pt x="495" y="486"/>
                </a:cubicBezTo>
                <a:cubicBezTo>
                  <a:pt x="495" y="153"/>
                  <a:pt x="495" y="153"/>
                  <a:pt x="495" y="153"/>
                </a:cubicBezTo>
                <a:lnTo>
                  <a:pt x="495" y="153"/>
                </a:lnTo>
                <a:cubicBezTo>
                  <a:pt x="513" y="153"/>
                  <a:pt x="522" y="135"/>
                  <a:pt x="522" y="126"/>
                </a:cubicBezTo>
                <a:cubicBezTo>
                  <a:pt x="522" y="18"/>
                  <a:pt x="522" y="18"/>
                  <a:pt x="522" y="18"/>
                </a:cubicBezTo>
                <a:cubicBezTo>
                  <a:pt x="522" y="9"/>
                  <a:pt x="513" y="0"/>
                  <a:pt x="495" y="0"/>
                </a:cubicBezTo>
                <a:close/>
                <a:moveTo>
                  <a:pt x="36" y="36"/>
                </a:moveTo>
                <a:lnTo>
                  <a:pt x="36" y="36"/>
                </a:lnTo>
                <a:cubicBezTo>
                  <a:pt x="486" y="36"/>
                  <a:pt x="486" y="36"/>
                  <a:pt x="486" y="36"/>
                </a:cubicBezTo>
                <a:cubicBezTo>
                  <a:pt x="486" y="108"/>
                  <a:pt x="486" y="108"/>
                  <a:pt x="486" y="108"/>
                </a:cubicBezTo>
                <a:cubicBezTo>
                  <a:pt x="468" y="108"/>
                  <a:pt x="468" y="108"/>
                  <a:pt x="468" y="108"/>
                </a:cubicBezTo>
                <a:cubicBezTo>
                  <a:pt x="414" y="108"/>
                  <a:pt x="414" y="108"/>
                  <a:pt x="414" y="108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36" y="108"/>
                  <a:pt x="36" y="108"/>
                  <a:pt x="36" y="108"/>
                </a:cubicBezTo>
                <a:lnTo>
                  <a:pt x="36" y="36"/>
                </a:lnTo>
                <a:close/>
                <a:moveTo>
                  <a:pt x="450" y="477"/>
                </a:moveTo>
                <a:lnTo>
                  <a:pt x="450" y="477"/>
                </a:lnTo>
                <a:cubicBezTo>
                  <a:pt x="72" y="477"/>
                  <a:pt x="72" y="477"/>
                  <a:pt x="72" y="477"/>
                </a:cubicBezTo>
                <a:cubicBezTo>
                  <a:pt x="72" y="153"/>
                  <a:pt x="72" y="153"/>
                  <a:pt x="72" y="153"/>
                </a:cubicBezTo>
                <a:cubicBezTo>
                  <a:pt x="99" y="153"/>
                  <a:pt x="99" y="153"/>
                  <a:pt x="99" y="153"/>
                </a:cubicBezTo>
                <a:cubicBezTo>
                  <a:pt x="414" y="153"/>
                  <a:pt x="414" y="153"/>
                  <a:pt x="414" y="153"/>
                </a:cubicBezTo>
                <a:cubicBezTo>
                  <a:pt x="450" y="153"/>
                  <a:pt x="450" y="153"/>
                  <a:pt x="450" y="153"/>
                </a:cubicBezTo>
                <a:lnTo>
                  <a:pt x="450" y="4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2">
            <a:extLst>
              <a:ext uri="{FF2B5EF4-FFF2-40B4-BE49-F238E27FC236}">
                <a16:creationId xmlns:a16="http://schemas.microsoft.com/office/drawing/2014/main" id="{B7121CC5-DE19-8043-BB26-FCF6BD11B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1757" y="4477366"/>
            <a:ext cx="116241" cy="37197"/>
          </a:xfrm>
          <a:custGeom>
            <a:avLst/>
            <a:gdLst>
              <a:gd name="T0" fmla="*/ 90 w 109"/>
              <a:gd name="T1" fmla="*/ 0 h 37"/>
              <a:gd name="T2" fmla="*/ 90 w 109"/>
              <a:gd name="T3" fmla="*/ 0 h 37"/>
              <a:gd name="T4" fmla="*/ 18 w 109"/>
              <a:gd name="T5" fmla="*/ 0 h 37"/>
              <a:gd name="T6" fmla="*/ 0 w 109"/>
              <a:gd name="T7" fmla="*/ 18 h 37"/>
              <a:gd name="T8" fmla="*/ 18 w 109"/>
              <a:gd name="T9" fmla="*/ 36 h 37"/>
              <a:gd name="T10" fmla="*/ 90 w 109"/>
              <a:gd name="T11" fmla="*/ 36 h 37"/>
              <a:gd name="T12" fmla="*/ 108 w 109"/>
              <a:gd name="T13" fmla="*/ 18 h 37"/>
              <a:gd name="T14" fmla="*/ 90 w 109"/>
              <a:gd name="T1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37">
                <a:moveTo>
                  <a:pt x="90" y="0"/>
                </a:moveTo>
                <a:lnTo>
                  <a:pt x="90" y="0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36"/>
                  <a:pt x="18" y="36"/>
                </a:cubicBezTo>
                <a:cubicBezTo>
                  <a:pt x="90" y="36"/>
                  <a:pt x="90" y="36"/>
                  <a:pt x="90" y="36"/>
                </a:cubicBezTo>
                <a:cubicBezTo>
                  <a:pt x="99" y="36"/>
                  <a:pt x="108" y="27"/>
                  <a:pt x="108" y="18"/>
                </a:cubicBezTo>
                <a:cubicBezTo>
                  <a:pt x="108" y="9"/>
                  <a:pt x="99" y="0"/>
                  <a:pt x="9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3">
            <a:extLst>
              <a:ext uri="{FF2B5EF4-FFF2-40B4-BE49-F238E27FC236}">
                <a16:creationId xmlns:a16="http://schemas.microsoft.com/office/drawing/2014/main" id="{88FBC0FE-BFE9-C445-9DB7-B78BC741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4491" y="5635135"/>
            <a:ext cx="553313" cy="520764"/>
          </a:xfrm>
          <a:custGeom>
            <a:avLst/>
            <a:gdLst>
              <a:gd name="T0" fmla="*/ 495 w 523"/>
              <a:gd name="T1" fmla="*/ 0 h 496"/>
              <a:gd name="T2" fmla="*/ 495 w 523"/>
              <a:gd name="T3" fmla="*/ 0 h 496"/>
              <a:gd name="T4" fmla="*/ 495 w 523"/>
              <a:gd name="T5" fmla="*/ 0 h 496"/>
              <a:gd name="T6" fmla="*/ 261 w 523"/>
              <a:gd name="T7" fmla="*/ 27 h 496"/>
              <a:gd name="T8" fmla="*/ 261 w 523"/>
              <a:gd name="T9" fmla="*/ 27 h 496"/>
              <a:gd name="T10" fmla="*/ 252 w 523"/>
              <a:gd name="T11" fmla="*/ 27 h 496"/>
              <a:gd name="T12" fmla="*/ 27 w 523"/>
              <a:gd name="T13" fmla="*/ 0 h 496"/>
              <a:gd name="T14" fmla="*/ 27 w 523"/>
              <a:gd name="T15" fmla="*/ 0 h 496"/>
              <a:gd name="T16" fmla="*/ 0 w 523"/>
              <a:gd name="T17" fmla="*/ 27 h 496"/>
              <a:gd name="T18" fmla="*/ 0 w 523"/>
              <a:gd name="T19" fmla="*/ 81 h 496"/>
              <a:gd name="T20" fmla="*/ 0 w 523"/>
              <a:gd name="T21" fmla="*/ 369 h 496"/>
              <a:gd name="T22" fmla="*/ 0 w 523"/>
              <a:gd name="T23" fmla="*/ 414 h 496"/>
              <a:gd name="T24" fmla="*/ 27 w 523"/>
              <a:gd name="T25" fmla="*/ 441 h 496"/>
              <a:gd name="T26" fmla="*/ 252 w 523"/>
              <a:gd name="T27" fmla="*/ 495 h 496"/>
              <a:gd name="T28" fmla="*/ 252 w 523"/>
              <a:gd name="T29" fmla="*/ 495 h 496"/>
              <a:gd name="T30" fmla="*/ 261 w 523"/>
              <a:gd name="T31" fmla="*/ 495 h 496"/>
              <a:gd name="T32" fmla="*/ 270 w 523"/>
              <a:gd name="T33" fmla="*/ 495 h 496"/>
              <a:gd name="T34" fmla="*/ 270 w 523"/>
              <a:gd name="T35" fmla="*/ 495 h 496"/>
              <a:gd name="T36" fmla="*/ 495 w 523"/>
              <a:gd name="T37" fmla="*/ 441 h 496"/>
              <a:gd name="T38" fmla="*/ 522 w 523"/>
              <a:gd name="T39" fmla="*/ 414 h 496"/>
              <a:gd name="T40" fmla="*/ 522 w 523"/>
              <a:gd name="T41" fmla="*/ 324 h 496"/>
              <a:gd name="T42" fmla="*/ 522 w 523"/>
              <a:gd name="T43" fmla="*/ 324 h 496"/>
              <a:gd name="T44" fmla="*/ 522 w 523"/>
              <a:gd name="T45" fmla="*/ 27 h 496"/>
              <a:gd name="T46" fmla="*/ 495 w 523"/>
              <a:gd name="T47" fmla="*/ 0 h 496"/>
              <a:gd name="T48" fmla="*/ 36 w 523"/>
              <a:gd name="T49" fmla="*/ 369 h 496"/>
              <a:gd name="T50" fmla="*/ 36 w 523"/>
              <a:gd name="T51" fmla="*/ 369 h 496"/>
              <a:gd name="T52" fmla="*/ 36 w 523"/>
              <a:gd name="T53" fmla="*/ 81 h 496"/>
              <a:gd name="T54" fmla="*/ 36 w 523"/>
              <a:gd name="T55" fmla="*/ 81 h 496"/>
              <a:gd name="T56" fmla="*/ 36 w 523"/>
              <a:gd name="T57" fmla="*/ 36 h 496"/>
              <a:gd name="T58" fmla="*/ 243 w 523"/>
              <a:gd name="T59" fmla="*/ 63 h 496"/>
              <a:gd name="T60" fmla="*/ 243 w 523"/>
              <a:gd name="T61" fmla="*/ 171 h 496"/>
              <a:gd name="T62" fmla="*/ 243 w 523"/>
              <a:gd name="T63" fmla="*/ 450 h 496"/>
              <a:gd name="T64" fmla="*/ 36 w 523"/>
              <a:gd name="T65" fmla="*/ 405 h 496"/>
              <a:gd name="T66" fmla="*/ 36 w 523"/>
              <a:gd name="T67" fmla="*/ 369 h 496"/>
              <a:gd name="T68" fmla="*/ 486 w 523"/>
              <a:gd name="T69" fmla="*/ 324 h 496"/>
              <a:gd name="T70" fmla="*/ 486 w 523"/>
              <a:gd name="T71" fmla="*/ 324 h 496"/>
              <a:gd name="T72" fmla="*/ 486 w 523"/>
              <a:gd name="T73" fmla="*/ 405 h 496"/>
              <a:gd name="T74" fmla="*/ 279 w 523"/>
              <a:gd name="T75" fmla="*/ 450 h 496"/>
              <a:gd name="T76" fmla="*/ 279 w 523"/>
              <a:gd name="T77" fmla="*/ 171 h 496"/>
              <a:gd name="T78" fmla="*/ 279 w 523"/>
              <a:gd name="T79" fmla="*/ 81 h 496"/>
              <a:gd name="T80" fmla="*/ 279 w 523"/>
              <a:gd name="T81" fmla="*/ 81 h 496"/>
              <a:gd name="T82" fmla="*/ 279 w 523"/>
              <a:gd name="T83" fmla="*/ 63 h 496"/>
              <a:gd name="T84" fmla="*/ 486 w 523"/>
              <a:gd name="T85" fmla="*/ 45 h 496"/>
              <a:gd name="T86" fmla="*/ 486 w 523"/>
              <a:gd name="T87" fmla="*/ 324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3" h="496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cubicBezTo>
                  <a:pt x="261" y="27"/>
                  <a:pt x="261" y="27"/>
                  <a:pt x="261" y="27"/>
                </a:cubicBezTo>
                <a:lnTo>
                  <a:pt x="261" y="27"/>
                </a:lnTo>
                <a:cubicBezTo>
                  <a:pt x="261" y="27"/>
                  <a:pt x="261" y="27"/>
                  <a:pt x="252" y="27"/>
                </a:cubicBezTo>
                <a:cubicBezTo>
                  <a:pt x="27" y="0"/>
                  <a:pt x="27" y="0"/>
                  <a:pt x="27" y="0"/>
                </a:cubicBez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414"/>
                  <a:pt x="0" y="414"/>
                  <a:pt x="0" y="414"/>
                </a:cubicBezTo>
                <a:cubicBezTo>
                  <a:pt x="0" y="423"/>
                  <a:pt x="9" y="441"/>
                  <a:pt x="27" y="441"/>
                </a:cubicBezTo>
                <a:cubicBezTo>
                  <a:pt x="252" y="495"/>
                  <a:pt x="252" y="495"/>
                  <a:pt x="252" y="495"/>
                </a:cubicBezTo>
                <a:lnTo>
                  <a:pt x="252" y="495"/>
                </a:lnTo>
                <a:lnTo>
                  <a:pt x="261" y="495"/>
                </a:lnTo>
                <a:cubicBezTo>
                  <a:pt x="261" y="495"/>
                  <a:pt x="261" y="495"/>
                  <a:pt x="270" y="495"/>
                </a:cubicBezTo>
                <a:lnTo>
                  <a:pt x="270" y="495"/>
                </a:lnTo>
                <a:cubicBezTo>
                  <a:pt x="495" y="441"/>
                  <a:pt x="495" y="441"/>
                  <a:pt x="495" y="441"/>
                </a:cubicBezTo>
                <a:cubicBezTo>
                  <a:pt x="513" y="441"/>
                  <a:pt x="522" y="423"/>
                  <a:pt x="522" y="414"/>
                </a:cubicBezTo>
                <a:cubicBezTo>
                  <a:pt x="522" y="324"/>
                  <a:pt x="522" y="324"/>
                  <a:pt x="522" y="324"/>
                </a:cubicBezTo>
                <a:lnTo>
                  <a:pt x="522" y="324"/>
                </a:lnTo>
                <a:cubicBezTo>
                  <a:pt x="522" y="27"/>
                  <a:pt x="522" y="27"/>
                  <a:pt x="522" y="27"/>
                </a:cubicBezTo>
                <a:cubicBezTo>
                  <a:pt x="522" y="9"/>
                  <a:pt x="513" y="0"/>
                  <a:pt x="495" y="0"/>
                </a:cubicBezTo>
                <a:close/>
                <a:moveTo>
                  <a:pt x="36" y="369"/>
                </a:moveTo>
                <a:lnTo>
                  <a:pt x="36" y="369"/>
                </a:lnTo>
                <a:cubicBezTo>
                  <a:pt x="36" y="81"/>
                  <a:pt x="36" y="81"/>
                  <a:pt x="36" y="81"/>
                </a:cubicBezTo>
                <a:lnTo>
                  <a:pt x="36" y="81"/>
                </a:lnTo>
                <a:cubicBezTo>
                  <a:pt x="36" y="36"/>
                  <a:pt x="36" y="36"/>
                  <a:pt x="36" y="36"/>
                </a:cubicBezTo>
                <a:cubicBezTo>
                  <a:pt x="243" y="63"/>
                  <a:pt x="243" y="63"/>
                  <a:pt x="243" y="63"/>
                </a:cubicBezTo>
                <a:cubicBezTo>
                  <a:pt x="243" y="171"/>
                  <a:pt x="243" y="171"/>
                  <a:pt x="243" y="171"/>
                </a:cubicBezTo>
                <a:cubicBezTo>
                  <a:pt x="243" y="450"/>
                  <a:pt x="243" y="450"/>
                  <a:pt x="243" y="450"/>
                </a:cubicBezTo>
                <a:cubicBezTo>
                  <a:pt x="36" y="405"/>
                  <a:pt x="36" y="405"/>
                  <a:pt x="36" y="405"/>
                </a:cubicBezTo>
                <a:lnTo>
                  <a:pt x="36" y="369"/>
                </a:lnTo>
                <a:close/>
                <a:moveTo>
                  <a:pt x="486" y="324"/>
                </a:moveTo>
                <a:lnTo>
                  <a:pt x="486" y="324"/>
                </a:lnTo>
                <a:cubicBezTo>
                  <a:pt x="486" y="405"/>
                  <a:pt x="486" y="405"/>
                  <a:pt x="486" y="405"/>
                </a:cubicBezTo>
                <a:cubicBezTo>
                  <a:pt x="279" y="450"/>
                  <a:pt x="279" y="450"/>
                  <a:pt x="279" y="450"/>
                </a:cubicBezTo>
                <a:cubicBezTo>
                  <a:pt x="279" y="171"/>
                  <a:pt x="279" y="171"/>
                  <a:pt x="279" y="171"/>
                </a:cubicBezTo>
                <a:cubicBezTo>
                  <a:pt x="279" y="81"/>
                  <a:pt x="279" y="81"/>
                  <a:pt x="279" y="81"/>
                </a:cubicBezTo>
                <a:lnTo>
                  <a:pt x="279" y="81"/>
                </a:lnTo>
                <a:cubicBezTo>
                  <a:pt x="279" y="63"/>
                  <a:pt x="279" y="63"/>
                  <a:pt x="279" y="63"/>
                </a:cubicBezTo>
                <a:cubicBezTo>
                  <a:pt x="486" y="45"/>
                  <a:pt x="486" y="45"/>
                  <a:pt x="486" y="45"/>
                </a:cubicBezTo>
                <a:lnTo>
                  <a:pt x="486" y="3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B12008F-82E7-D64A-8AE2-789428EB2715}"/>
              </a:ext>
            </a:extLst>
          </p:cNvPr>
          <p:cNvSpPr txBox="1"/>
          <p:nvPr/>
        </p:nvSpPr>
        <p:spPr>
          <a:xfrm>
            <a:off x="9792984" y="873480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3E764D8-48FB-1F4C-8E33-4C563204EC61}"/>
              </a:ext>
            </a:extLst>
          </p:cNvPr>
          <p:cNvSpPr txBox="1"/>
          <p:nvPr/>
        </p:nvSpPr>
        <p:spPr>
          <a:xfrm>
            <a:off x="2451398" y="218737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4" name="Group 54">
            <a:extLst>
              <a:ext uri="{FF2B5EF4-FFF2-40B4-BE49-F238E27FC236}">
                <a16:creationId xmlns:a16="http://schemas.microsoft.com/office/drawing/2014/main" id="{F6FBA5C0-2C0C-F04A-A696-49514FDDC637}"/>
              </a:ext>
            </a:extLst>
          </p:cNvPr>
          <p:cNvGrpSpPr/>
          <p:nvPr/>
        </p:nvGrpSpPr>
        <p:grpSpPr>
          <a:xfrm>
            <a:off x="6850995" y="6589331"/>
            <a:ext cx="4068774" cy="1231796"/>
            <a:chOff x="5307995" y="11232573"/>
            <a:chExt cx="4068774" cy="1231796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CEFEF82A-8B0D-FA4D-A740-280621DEB7D7}"/>
                </a:ext>
              </a:extLst>
            </p:cNvPr>
            <p:cNvSpPr txBox="1"/>
            <p:nvPr/>
          </p:nvSpPr>
          <p:spPr>
            <a:xfrm>
              <a:off x="5307995" y="1123257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C9148027-7C9F-BB47-821F-6CB3D53F2084}"/>
                </a:ext>
              </a:extLst>
            </p:cNvPr>
            <p:cNvSpPr/>
            <p:nvPr/>
          </p:nvSpPr>
          <p:spPr>
            <a:xfrm>
              <a:off x="5334786" y="11756483"/>
              <a:ext cx="404198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" name="Group 54">
            <a:extLst>
              <a:ext uri="{FF2B5EF4-FFF2-40B4-BE49-F238E27FC236}">
                <a16:creationId xmlns:a16="http://schemas.microsoft.com/office/drawing/2014/main" id="{B84C1F60-E07E-834F-AB60-1E8C14795711}"/>
              </a:ext>
            </a:extLst>
          </p:cNvPr>
          <p:cNvGrpSpPr/>
          <p:nvPr/>
        </p:nvGrpSpPr>
        <p:grpSpPr>
          <a:xfrm>
            <a:off x="8352100" y="5195059"/>
            <a:ext cx="3995554" cy="1235337"/>
            <a:chOff x="5357091" y="11215578"/>
            <a:chExt cx="3995554" cy="1235337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E4A0D0F2-B778-EE49-A650-AE54FB6F3397}"/>
                </a:ext>
              </a:extLst>
            </p:cNvPr>
            <p:cNvSpPr txBox="1"/>
            <p:nvPr/>
          </p:nvSpPr>
          <p:spPr>
            <a:xfrm>
              <a:off x="6163531" y="112155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E6A26B01-8C06-2347-93BB-DC83B0149611}"/>
                </a:ext>
              </a:extLst>
            </p:cNvPr>
            <p:cNvSpPr/>
            <p:nvPr/>
          </p:nvSpPr>
          <p:spPr>
            <a:xfrm>
              <a:off x="5357091" y="11743029"/>
              <a:ext cx="399555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" name="Group 54">
            <a:extLst>
              <a:ext uri="{FF2B5EF4-FFF2-40B4-BE49-F238E27FC236}">
                <a16:creationId xmlns:a16="http://schemas.microsoft.com/office/drawing/2014/main" id="{85B3FF5F-073C-CC47-88B5-0F165B57BA57}"/>
              </a:ext>
            </a:extLst>
          </p:cNvPr>
          <p:cNvGrpSpPr/>
          <p:nvPr/>
        </p:nvGrpSpPr>
        <p:grpSpPr>
          <a:xfrm>
            <a:off x="11703274" y="5170005"/>
            <a:ext cx="3979444" cy="1246697"/>
            <a:chOff x="5365146" y="11215578"/>
            <a:chExt cx="3979444" cy="1246697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765F2F05-F038-0D4D-8426-9602C8B62ED2}"/>
                </a:ext>
              </a:extLst>
            </p:cNvPr>
            <p:cNvSpPr txBox="1"/>
            <p:nvPr/>
          </p:nvSpPr>
          <p:spPr>
            <a:xfrm>
              <a:off x="6163531" y="112155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E6209B14-96F3-FE41-913E-66198196EE5A}"/>
                </a:ext>
              </a:extLst>
            </p:cNvPr>
            <p:cNvSpPr/>
            <p:nvPr/>
          </p:nvSpPr>
          <p:spPr>
            <a:xfrm>
              <a:off x="5365146" y="11754389"/>
              <a:ext cx="397944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" name="Group 54">
            <a:extLst>
              <a:ext uri="{FF2B5EF4-FFF2-40B4-BE49-F238E27FC236}">
                <a16:creationId xmlns:a16="http://schemas.microsoft.com/office/drawing/2014/main" id="{071F532F-E1DA-0043-83C9-AD192498B09D}"/>
              </a:ext>
            </a:extLst>
          </p:cNvPr>
          <p:cNvGrpSpPr/>
          <p:nvPr/>
        </p:nvGrpSpPr>
        <p:grpSpPr>
          <a:xfrm>
            <a:off x="13167909" y="6532872"/>
            <a:ext cx="3979444" cy="1246697"/>
            <a:chOff x="5365146" y="11215578"/>
            <a:chExt cx="3979444" cy="1246697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8C6EDF58-23C4-C74E-9354-1CEB4D558658}"/>
                </a:ext>
              </a:extLst>
            </p:cNvPr>
            <p:cNvSpPr txBox="1"/>
            <p:nvPr/>
          </p:nvSpPr>
          <p:spPr>
            <a:xfrm>
              <a:off x="6955847" y="112155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E48F90E6-348A-BF4A-A6F9-1EEAFF678E09}"/>
                </a:ext>
              </a:extLst>
            </p:cNvPr>
            <p:cNvSpPr/>
            <p:nvPr/>
          </p:nvSpPr>
          <p:spPr>
            <a:xfrm>
              <a:off x="5365146" y="11754389"/>
              <a:ext cx="397944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">
            <a:extLst>
              <a:ext uri="{FF2B5EF4-FFF2-40B4-BE49-F238E27FC236}">
                <a16:creationId xmlns:a16="http://schemas.microsoft.com/office/drawing/2014/main" id="{7B181E13-110C-F848-A403-04F085CE1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64" y="5176209"/>
            <a:ext cx="826642" cy="764883"/>
          </a:xfrm>
          <a:custGeom>
            <a:avLst/>
            <a:gdLst>
              <a:gd name="T0" fmla="*/ 765 w 766"/>
              <a:gd name="T1" fmla="*/ 360 h 711"/>
              <a:gd name="T2" fmla="*/ 765 w 766"/>
              <a:gd name="T3" fmla="*/ 360 h 711"/>
              <a:gd name="T4" fmla="*/ 378 w 766"/>
              <a:gd name="T5" fmla="*/ 710 h 711"/>
              <a:gd name="T6" fmla="*/ 0 w 766"/>
              <a:gd name="T7" fmla="*/ 360 h 711"/>
              <a:gd name="T8" fmla="*/ 378 w 766"/>
              <a:gd name="T9" fmla="*/ 0 h 711"/>
              <a:gd name="T10" fmla="*/ 765 w 766"/>
              <a:gd name="T11" fmla="*/ 36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6" h="711">
                <a:moveTo>
                  <a:pt x="765" y="360"/>
                </a:moveTo>
                <a:lnTo>
                  <a:pt x="765" y="360"/>
                </a:lnTo>
                <a:cubicBezTo>
                  <a:pt x="765" y="558"/>
                  <a:pt x="594" y="710"/>
                  <a:pt x="378" y="710"/>
                </a:cubicBezTo>
                <a:cubicBezTo>
                  <a:pt x="171" y="710"/>
                  <a:pt x="0" y="558"/>
                  <a:pt x="0" y="360"/>
                </a:cubicBezTo>
                <a:cubicBezTo>
                  <a:pt x="0" y="162"/>
                  <a:pt x="171" y="0"/>
                  <a:pt x="378" y="0"/>
                </a:cubicBezTo>
                <a:cubicBezTo>
                  <a:pt x="594" y="0"/>
                  <a:pt x="765" y="162"/>
                  <a:pt x="765" y="36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C4C6A59F-BC52-E440-8CEB-89E629B35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64" y="5760561"/>
            <a:ext cx="826642" cy="764880"/>
          </a:xfrm>
          <a:custGeom>
            <a:avLst/>
            <a:gdLst>
              <a:gd name="T0" fmla="*/ 765 w 766"/>
              <a:gd name="T1" fmla="*/ 359 h 711"/>
              <a:gd name="T2" fmla="*/ 765 w 766"/>
              <a:gd name="T3" fmla="*/ 359 h 711"/>
              <a:gd name="T4" fmla="*/ 378 w 766"/>
              <a:gd name="T5" fmla="*/ 710 h 711"/>
              <a:gd name="T6" fmla="*/ 0 w 766"/>
              <a:gd name="T7" fmla="*/ 359 h 711"/>
              <a:gd name="T8" fmla="*/ 378 w 766"/>
              <a:gd name="T9" fmla="*/ 0 h 711"/>
              <a:gd name="T10" fmla="*/ 765 w 766"/>
              <a:gd name="T11" fmla="*/ 359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6" h="711">
                <a:moveTo>
                  <a:pt x="765" y="359"/>
                </a:moveTo>
                <a:lnTo>
                  <a:pt x="765" y="359"/>
                </a:lnTo>
                <a:cubicBezTo>
                  <a:pt x="765" y="548"/>
                  <a:pt x="594" y="710"/>
                  <a:pt x="378" y="710"/>
                </a:cubicBezTo>
                <a:cubicBezTo>
                  <a:pt x="171" y="710"/>
                  <a:pt x="0" y="548"/>
                  <a:pt x="0" y="359"/>
                </a:cubicBezTo>
                <a:cubicBezTo>
                  <a:pt x="0" y="162"/>
                  <a:pt x="171" y="0"/>
                  <a:pt x="378" y="0"/>
                </a:cubicBezTo>
                <a:cubicBezTo>
                  <a:pt x="594" y="0"/>
                  <a:pt x="765" y="162"/>
                  <a:pt x="765" y="359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647ED876-FB98-254D-B119-9663C462B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64" y="6340161"/>
            <a:ext cx="826642" cy="764880"/>
          </a:xfrm>
          <a:custGeom>
            <a:avLst/>
            <a:gdLst>
              <a:gd name="T0" fmla="*/ 765 w 766"/>
              <a:gd name="T1" fmla="*/ 351 h 711"/>
              <a:gd name="T2" fmla="*/ 765 w 766"/>
              <a:gd name="T3" fmla="*/ 351 h 711"/>
              <a:gd name="T4" fmla="*/ 378 w 766"/>
              <a:gd name="T5" fmla="*/ 710 h 711"/>
              <a:gd name="T6" fmla="*/ 0 w 766"/>
              <a:gd name="T7" fmla="*/ 351 h 711"/>
              <a:gd name="T8" fmla="*/ 378 w 766"/>
              <a:gd name="T9" fmla="*/ 0 h 711"/>
              <a:gd name="T10" fmla="*/ 765 w 766"/>
              <a:gd name="T11" fmla="*/ 351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6" h="711">
                <a:moveTo>
                  <a:pt x="765" y="351"/>
                </a:moveTo>
                <a:lnTo>
                  <a:pt x="765" y="351"/>
                </a:lnTo>
                <a:cubicBezTo>
                  <a:pt x="765" y="548"/>
                  <a:pt x="594" y="710"/>
                  <a:pt x="378" y="710"/>
                </a:cubicBezTo>
                <a:cubicBezTo>
                  <a:pt x="171" y="710"/>
                  <a:pt x="0" y="548"/>
                  <a:pt x="0" y="351"/>
                </a:cubicBezTo>
                <a:cubicBezTo>
                  <a:pt x="0" y="162"/>
                  <a:pt x="171" y="0"/>
                  <a:pt x="378" y="0"/>
                </a:cubicBezTo>
                <a:cubicBezTo>
                  <a:pt x="594" y="0"/>
                  <a:pt x="765" y="162"/>
                  <a:pt x="765" y="351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F0D82654-3073-AE42-AA46-059BA5421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64" y="6919761"/>
            <a:ext cx="826642" cy="764880"/>
          </a:xfrm>
          <a:custGeom>
            <a:avLst/>
            <a:gdLst>
              <a:gd name="T0" fmla="*/ 765 w 766"/>
              <a:gd name="T1" fmla="*/ 351 h 711"/>
              <a:gd name="T2" fmla="*/ 765 w 766"/>
              <a:gd name="T3" fmla="*/ 351 h 711"/>
              <a:gd name="T4" fmla="*/ 378 w 766"/>
              <a:gd name="T5" fmla="*/ 710 h 711"/>
              <a:gd name="T6" fmla="*/ 0 w 766"/>
              <a:gd name="T7" fmla="*/ 351 h 711"/>
              <a:gd name="T8" fmla="*/ 378 w 766"/>
              <a:gd name="T9" fmla="*/ 0 h 711"/>
              <a:gd name="T10" fmla="*/ 765 w 766"/>
              <a:gd name="T11" fmla="*/ 351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6" h="711">
                <a:moveTo>
                  <a:pt x="765" y="351"/>
                </a:moveTo>
                <a:lnTo>
                  <a:pt x="765" y="351"/>
                </a:lnTo>
                <a:cubicBezTo>
                  <a:pt x="765" y="548"/>
                  <a:pt x="594" y="710"/>
                  <a:pt x="378" y="710"/>
                </a:cubicBezTo>
                <a:cubicBezTo>
                  <a:pt x="171" y="710"/>
                  <a:pt x="0" y="548"/>
                  <a:pt x="0" y="351"/>
                </a:cubicBezTo>
                <a:cubicBezTo>
                  <a:pt x="0" y="153"/>
                  <a:pt x="171" y="0"/>
                  <a:pt x="378" y="0"/>
                </a:cubicBezTo>
                <a:cubicBezTo>
                  <a:pt x="594" y="0"/>
                  <a:pt x="765" y="153"/>
                  <a:pt x="765" y="351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9CA04C5F-D0CF-E14E-BA0D-8D36AA430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64" y="7494608"/>
            <a:ext cx="826642" cy="764883"/>
          </a:xfrm>
          <a:custGeom>
            <a:avLst/>
            <a:gdLst>
              <a:gd name="T0" fmla="*/ 765 w 766"/>
              <a:gd name="T1" fmla="*/ 359 h 711"/>
              <a:gd name="T2" fmla="*/ 765 w 766"/>
              <a:gd name="T3" fmla="*/ 359 h 711"/>
              <a:gd name="T4" fmla="*/ 378 w 766"/>
              <a:gd name="T5" fmla="*/ 710 h 711"/>
              <a:gd name="T6" fmla="*/ 0 w 766"/>
              <a:gd name="T7" fmla="*/ 359 h 711"/>
              <a:gd name="T8" fmla="*/ 378 w 766"/>
              <a:gd name="T9" fmla="*/ 0 h 711"/>
              <a:gd name="T10" fmla="*/ 765 w 766"/>
              <a:gd name="T11" fmla="*/ 359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6" h="711">
                <a:moveTo>
                  <a:pt x="765" y="359"/>
                </a:moveTo>
                <a:lnTo>
                  <a:pt x="765" y="359"/>
                </a:lnTo>
                <a:cubicBezTo>
                  <a:pt x="765" y="557"/>
                  <a:pt x="594" y="710"/>
                  <a:pt x="378" y="710"/>
                </a:cubicBezTo>
                <a:cubicBezTo>
                  <a:pt x="171" y="710"/>
                  <a:pt x="0" y="557"/>
                  <a:pt x="0" y="359"/>
                </a:cubicBezTo>
                <a:cubicBezTo>
                  <a:pt x="0" y="161"/>
                  <a:pt x="171" y="0"/>
                  <a:pt x="378" y="0"/>
                </a:cubicBezTo>
                <a:cubicBezTo>
                  <a:pt x="594" y="0"/>
                  <a:pt x="765" y="161"/>
                  <a:pt x="765" y="359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7C1B6437-E393-E440-B799-EB69F2B56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64" y="8074208"/>
            <a:ext cx="826642" cy="764883"/>
          </a:xfrm>
          <a:custGeom>
            <a:avLst/>
            <a:gdLst>
              <a:gd name="T0" fmla="*/ 765 w 766"/>
              <a:gd name="T1" fmla="*/ 360 h 712"/>
              <a:gd name="T2" fmla="*/ 765 w 766"/>
              <a:gd name="T3" fmla="*/ 360 h 712"/>
              <a:gd name="T4" fmla="*/ 378 w 766"/>
              <a:gd name="T5" fmla="*/ 711 h 712"/>
              <a:gd name="T6" fmla="*/ 0 w 766"/>
              <a:gd name="T7" fmla="*/ 360 h 712"/>
              <a:gd name="T8" fmla="*/ 378 w 766"/>
              <a:gd name="T9" fmla="*/ 0 h 712"/>
              <a:gd name="T10" fmla="*/ 765 w 766"/>
              <a:gd name="T11" fmla="*/ 36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6" h="712">
                <a:moveTo>
                  <a:pt x="765" y="360"/>
                </a:moveTo>
                <a:lnTo>
                  <a:pt x="765" y="360"/>
                </a:lnTo>
                <a:cubicBezTo>
                  <a:pt x="765" y="549"/>
                  <a:pt x="594" y="711"/>
                  <a:pt x="378" y="711"/>
                </a:cubicBezTo>
                <a:cubicBezTo>
                  <a:pt x="171" y="711"/>
                  <a:pt x="0" y="549"/>
                  <a:pt x="0" y="360"/>
                </a:cubicBezTo>
                <a:cubicBezTo>
                  <a:pt x="0" y="162"/>
                  <a:pt x="171" y="0"/>
                  <a:pt x="378" y="0"/>
                </a:cubicBezTo>
                <a:cubicBezTo>
                  <a:pt x="594" y="0"/>
                  <a:pt x="765" y="162"/>
                  <a:pt x="765" y="36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80A4B637-1010-6344-94CC-2A123DF88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64" y="8653807"/>
            <a:ext cx="826642" cy="764883"/>
          </a:xfrm>
          <a:custGeom>
            <a:avLst/>
            <a:gdLst>
              <a:gd name="T0" fmla="*/ 765 w 766"/>
              <a:gd name="T1" fmla="*/ 351 h 711"/>
              <a:gd name="T2" fmla="*/ 765 w 766"/>
              <a:gd name="T3" fmla="*/ 351 h 711"/>
              <a:gd name="T4" fmla="*/ 378 w 766"/>
              <a:gd name="T5" fmla="*/ 710 h 711"/>
              <a:gd name="T6" fmla="*/ 0 w 766"/>
              <a:gd name="T7" fmla="*/ 351 h 711"/>
              <a:gd name="T8" fmla="*/ 378 w 766"/>
              <a:gd name="T9" fmla="*/ 0 h 711"/>
              <a:gd name="T10" fmla="*/ 765 w 766"/>
              <a:gd name="T11" fmla="*/ 351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6" h="711">
                <a:moveTo>
                  <a:pt x="765" y="351"/>
                </a:moveTo>
                <a:lnTo>
                  <a:pt x="765" y="351"/>
                </a:lnTo>
                <a:cubicBezTo>
                  <a:pt x="765" y="548"/>
                  <a:pt x="594" y="710"/>
                  <a:pt x="378" y="710"/>
                </a:cubicBezTo>
                <a:cubicBezTo>
                  <a:pt x="171" y="710"/>
                  <a:pt x="0" y="548"/>
                  <a:pt x="0" y="351"/>
                </a:cubicBezTo>
                <a:cubicBezTo>
                  <a:pt x="0" y="162"/>
                  <a:pt x="171" y="0"/>
                  <a:pt x="378" y="0"/>
                </a:cubicBezTo>
                <a:cubicBezTo>
                  <a:pt x="594" y="0"/>
                  <a:pt x="765" y="162"/>
                  <a:pt x="765" y="351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A3C4DA77-D645-7642-813F-74A019600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64" y="9238159"/>
            <a:ext cx="826642" cy="764880"/>
          </a:xfrm>
          <a:custGeom>
            <a:avLst/>
            <a:gdLst>
              <a:gd name="T0" fmla="*/ 765 w 766"/>
              <a:gd name="T1" fmla="*/ 350 h 711"/>
              <a:gd name="T2" fmla="*/ 765 w 766"/>
              <a:gd name="T3" fmla="*/ 350 h 711"/>
              <a:gd name="T4" fmla="*/ 378 w 766"/>
              <a:gd name="T5" fmla="*/ 710 h 711"/>
              <a:gd name="T6" fmla="*/ 0 w 766"/>
              <a:gd name="T7" fmla="*/ 350 h 711"/>
              <a:gd name="T8" fmla="*/ 378 w 766"/>
              <a:gd name="T9" fmla="*/ 0 h 711"/>
              <a:gd name="T10" fmla="*/ 765 w 766"/>
              <a:gd name="T11" fmla="*/ 35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6" h="711">
                <a:moveTo>
                  <a:pt x="765" y="350"/>
                </a:moveTo>
                <a:lnTo>
                  <a:pt x="765" y="350"/>
                </a:lnTo>
                <a:cubicBezTo>
                  <a:pt x="765" y="548"/>
                  <a:pt x="594" y="710"/>
                  <a:pt x="378" y="710"/>
                </a:cubicBezTo>
                <a:cubicBezTo>
                  <a:pt x="171" y="710"/>
                  <a:pt x="0" y="548"/>
                  <a:pt x="0" y="350"/>
                </a:cubicBezTo>
                <a:cubicBezTo>
                  <a:pt x="0" y="152"/>
                  <a:pt x="171" y="0"/>
                  <a:pt x="378" y="0"/>
                </a:cubicBezTo>
                <a:cubicBezTo>
                  <a:pt x="594" y="0"/>
                  <a:pt x="765" y="152"/>
                  <a:pt x="765" y="35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40BF8DE7-4F8E-4040-B106-7660BFD69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64" y="9817759"/>
            <a:ext cx="826642" cy="764880"/>
          </a:xfrm>
          <a:custGeom>
            <a:avLst/>
            <a:gdLst>
              <a:gd name="T0" fmla="*/ 765 w 766"/>
              <a:gd name="T1" fmla="*/ 351 h 712"/>
              <a:gd name="T2" fmla="*/ 765 w 766"/>
              <a:gd name="T3" fmla="*/ 351 h 712"/>
              <a:gd name="T4" fmla="*/ 378 w 766"/>
              <a:gd name="T5" fmla="*/ 711 h 712"/>
              <a:gd name="T6" fmla="*/ 0 w 766"/>
              <a:gd name="T7" fmla="*/ 351 h 712"/>
              <a:gd name="T8" fmla="*/ 378 w 766"/>
              <a:gd name="T9" fmla="*/ 0 h 712"/>
              <a:gd name="T10" fmla="*/ 765 w 766"/>
              <a:gd name="T11" fmla="*/ 351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6" h="712">
                <a:moveTo>
                  <a:pt x="765" y="351"/>
                </a:moveTo>
                <a:lnTo>
                  <a:pt x="765" y="351"/>
                </a:lnTo>
                <a:cubicBezTo>
                  <a:pt x="765" y="549"/>
                  <a:pt x="594" y="711"/>
                  <a:pt x="378" y="711"/>
                </a:cubicBezTo>
                <a:cubicBezTo>
                  <a:pt x="171" y="711"/>
                  <a:pt x="0" y="549"/>
                  <a:pt x="0" y="351"/>
                </a:cubicBezTo>
                <a:cubicBezTo>
                  <a:pt x="0" y="153"/>
                  <a:pt x="171" y="0"/>
                  <a:pt x="378" y="0"/>
                </a:cubicBezTo>
                <a:cubicBezTo>
                  <a:pt x="594" y="0"/>
                  <a:pt x="765" y="153"/>
                  <a:pt x="765" y="351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10">
            <a:extLst>
              <a:ext uri="{FF2B5EF4-FFF2-40B4-BE49-F238E27FC236}">
                <a16:creationId xmlns:a16="http://schemas.microsoft.com/office/drawing/2014/main" id="{42C07165-25A5-FB46-A85E-368C90B7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64" y="10387857"/>
            <a:ext cx="826642" cy="764880"/>
          </a:xfrm>
          <a:custGeom>
            <a:avLst/>
            <a:gdLst>
              <a:gd name="T0" fmla="*/ 765 w 766"/>
              <a:gd name="T1" fmla="*/ 360 h 711"/>
              <a:gd name="T2" fmla="*/ 765 w 766"/>
              <a:gd name="T3" fmla="*/ 360 h 711"/>
              <a:gd name="T4" fmla="*/ 378 w 766"/>
              <a:gd name="T5" fmla="*/ 710 h 711"/>
              <a:gd name="T6" fmla="*/ 0 w 766"/>
              <a:gd name="T7" fmla="*/ 360 h 711"/>
              <a:gd name="T8" fmla="*/ 378 w 766"/>
              <a:gd name="T9" fmla="*/ 0 h 711"/>
              <a:gd name="T10" fmla="*/ 765 w 766"/>
              <a:gd name="T11" fmla="*/ 36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6" h="711">
                <a:moveTo>
                  <a:pt x="765" y="360"/>
                </a:moveTo>
                <a:lnTo>
                  <a:pt x="765" y="360"/>
                </a:lnTo>
                <a:cubicBezTo>
                  <a:pt x="765" y="557"/>
                  <a:pt x="594" y="710"/>
                  <a:pt x="378" y="710"/>
                </a:cubicBezTo>
                <a:cubicBezTo>
                  <a:pt x="171" y="710"/>
                  <a:pt x="0" y="557"/>
                  <a:pt x="0" y="360"/>
                </a:cubicBezTo>
                <a:cubicBezTo>
                  <a:pt x="0" y="162"/>
                  <a:pt x="171" y="0"/>
                  <a:pt x="378" y="0"/>
                </a:cubicBezTo>
                <a:cubicBezTo>
                  <a:pt x="594" y="0"/>
                  <a:pt x="765" y="162"/>
                  <a:pt x="765" y="36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F7B5DC36-BAB7-E846-BFB7-141C8B41C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64" y="10972206"/>
            <a:ext cx="826642" cy="764883"/>
          </a:xfrm>
          <a:custGeom>
            <a:avLst/>
            <a:gdLst>
              <a:gd name="T0" fmla="*/ 765 w 766"/>
              <a:gd name="T1" fmla="*/ 359 h 711"/>
              <a:gd name="T2" fmla="*/ 765 w 766"/>
              <a:gd name="T3" fmla="*/ 359 h 711"/>
              <a:gd name="T4" fmla="*/ 378 w 766"/>
              <a:gd name="T5" fmla="*/ 710 h 711"/>
              <a:gd name="T6" fmla="*/ 0 w 766"/>
              <a:gd name="T7" fmla="*/ 359 h 711"/>
              <a:gd name="T8" fmla="*/ 378 w 766"/>
              <a:gd name="T9" fmla="*/ 0 h 711"/>
              <a:gd name="T10" fmla="*/ 765 w 766"/>
              <a:gd name="T11" fmla="*/ 359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6" h="711">
                <a:moveTo>
                  <a:pt x="765" y="359"/>
                </a:moveTo>
                <a:lnTo>
                  <a:pt x="765" y="359"/>
                </a:lnTo>
                <a:cubicBezTo>
                  <a:pt x="765" y="548"/>
                  <a:pt x="594" y="710"/>
                  <a:pt x="378" y="710"/>
                </a:cubicBezTo>
                <a:cubicBezTo>
                  <a:pt x="171" y="710"/>
                  <a:pt x="0" y="548"/>
                  <a:pt x="0" y="359"/>
                </a:cubicBezTo>
                <a:cubicBezTo>
                  <a:pt x="0" y="161"/>
                  <a:pt x="171" y="0"/>
                  <a:pt x="378" y="0"/>
                </a:cubicBezTo>
                <a:cubicBezTo>
                  <a:pt x="594" y="0"/>
                  <a:pt x="765" y="161"/>
                  <a:pt x="765" y="359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75">
            <a:extLst>
              <a:ext uri="{FF2B5EF4-FFF2-40B4-BE49-F238E27FC236}">
                <a16:creationId xmlns:a16="http://schemas.microsoft.com/office/drawing/2014/main" id="{11E3A93C-31F0-5844-B38F-1BB1C78DF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34" y="4762890"/>
            <a:ext cx="5472941" cy="7430277"/>
          </a:xfrm>
          <a:custGeom>
            <a:avLst/>
            <a:gdLst>
              <a:gd name="T0" fmla="*/ 4794 w 5082"/>
              <a:gd name="T1" fmla="*/ 6898 h 6899"/>
              <a:gd name="T2" fmla="*/ 4794 w 5082"/>
              <a:gd name="T3" fmla="*/ 6898 h 6899"/>
              <a:gd name="T4" fmla="*/ 288 w 5082"/>
              <a:gd name="T5" fmla="*/ 6898 h 6899"/>
              <a:gd name="T6" fmla="*/ 0 w 5082"/>
              <a:gd name="T7" fmla="*/ 6619 h 6899"/>
              <a:gd name="T8" fmla="*/ 0 w 5082"/>
              <a:gd name="T9" fmla="*/ 279 h 6899"/>
              <a:gd name="T10" fmla="*/ 288 w 5082"/>
              <a:gd name="T11" fmla="*/ 0 h 6899"/>
              <a:gd name="T12" fmla="*/ 4794 w 5082"/>
              <a:gd name="T13" fmla="*/ 0 h 6899"/>
              <a:gd name="T14" fmla="*/ 5081 w 5082"/>
              <a:gd name="T15" fmla="*/ 279 h 6899"/>
              <a:gd name="T16" fmla="*/ 5081 w 5082"/>
              <a:gd name="T17" fmla="*/ 6619 h 6899"/>
              <a:gd name="T18" fmla="*/ 4794 w 5082"/>
              <a:gd name="T19" fmla="*/ 6898 h 6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82" h="6899">
                <a:moveTo>
                  <a:pt x="4794" y="6898"/>
                </a:moveTo>
                <a:lnTo>
                  <a:pt x="4794" y="6898"/>
                </a:lnTo>
                <a:cubicBezTo>
                  <a:pt x="288" y="6898"/>
                  <a:pt x="288" y="6898"/>
                  <a:pt x="288" y="6898"/>
                </a:cubicBezTo>
                <a:cubicBezTo>
                  <a:pt x="135" y="6898"/>
                  <a:pt x="0" y="6772"/>
                  <a:pt x="0" y="6619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6"/>
                  <a:pt x="135" y="0"/>
                  <a:pt x="288" y="0"/>
                </a:cubicBezTo>
                <a:cubicBezTo>
                  <a:pt x="4794" y="0"/>
                  <a:pt x="4794" y="0"/>
                  <a:pt x="4794" y="0"/>
                </a:cubicBezTo>
                <a:cubicBezTo>
                  <a:pt x="4947" y="0"/>
                  <a:pt x="5081" y="126"/>
                  <a:pt x="5081" y="279"/>
                </a:cubicBezTo>
                <a:cubicBezTo>
                  <a:pt x="5081" y="6619"/>
                  <a:pt x="5081" y="6619"/>
                  <a:pt x="5081" y="6619"/>
                </a:cubicBezTo>
                <a:cubicBezTo>
                  <a:pt x="5081" y="6772"/>
                  <a:pt x="4947" y="6898"/>
                  <a:pt x="4794" y="68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76">
            <a:extLst>
              <a:ext uri="{FF2B5EF4-FFF2-40B4-BE49-F238E27FC236}">
                <a16:creationId xmlns:a16="http://schemas.microsoft.com/office/drawing/2014/main" id="{08ABAD06-F650-664C-9D5A-1E35ED60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609" y="5760561"/>
            <a:ext cx="3966933" cy="2574943"/>
          </a:xfrm>
          <a:custGeom>
            <a:avLst/>
            <a:gdLst>
              <a:gd name="T0" fmla="*/ 3391 w 3680"/>
              <a:gd name="T1" fmla="*/ 2391 h 2392"/>
              <a:gd name="T2" fmla="*/ 3391 w 3680"/>
              <a:gd name="T3" fmla="*/ 2391 h 2392"/>
              <a:gd name="T4" fmla="*/ 288 w 3680"/>
              <a:gd name="T5" fmla="*/ 2391 h 2392"/>
              <a:gd name="T6" fmla="*/ 0 w 3680"/>
              <a:gd name="T7" fmla="*/ 2103 h 2392"/>
              <a:gd name="T8" fmla="*/ 0 w 3680"/>
              <a:gd name="T9" fmla="*/ 287 h 2392"/>
              <a:gd name="T10" fmla="*/ 288 w 3680"/>
              <a:gd name="T11" fmla="*/ 0 h 2392"/>
              <a:gd name="T12" fmla="*/ 3391 w 3680"/>
              <a:gd name="T13" fmla="*/ 0 h 2392"/>
              <a:gd name="T14" fmla="*/ 3679 w 3680"/>
              <a:gd name="T15" fmla="*/ 287 h 2392"/>
              <a:gd name="T16" fmla="*/ 3679 w 3680"/>
              <a:gd name="T17" fmla="*/ 2103 h 2392"/>
              <a:gd name="T18" fmla="*/ 3391 w 3680"/>
              <a:gd name="T19" fmla="*/ 2391 h 2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80" h="2392">
                <a:moveTo>
                  <a:pt x="3391" y="2391"/>
                </a:moveTo>
                <a:lnTo>
                  <a:pt x="3391" y="2391"/>
                </a:lnTo>
                <a:cubicBezTo>
                  <a:pt x="288" y="2391"/>
                  <a:pt x="288" y="2391"/>
                  <a:pt x="288" y="2391"/>
                </a:cubicBezTo>
                <a:cubicBezTo>
                  <a:pt x="126" y="2391"/>
                  <a:pt x="0" y="2265"/>
                  <a:pt x="0" y="2103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126"/>
                  <a:pt x="126" y="0"/>
                  <a:pt x="288" y="0"/>
                </a:cubicBezTo>
                <a:cubicBezTo>
                  <a:pt x="3391" y="0"/>
                  <a:pt x="3391" y="0"/>
                  <a:pt x="3391" y="0"/>
                </a:cubicBezTo>
                <a:cubicBezTo>
                  <a:pt x="3553" y="0"/>
                  <a:pt x="3679" y="126"/>
                  <a:pt x="3679" y="287"/>
                </a:cubicBezTo>
                <a:cubicBezTo>
                  <a:pt x="3679" y="2103"/>
                  <a:pt x="3679" y="2103"/>
                  <a:pt x="3679" y="2103"/>
                </a:cubicBezTo>
                <a:cubicBezTo>
                  <a:pt x="3679" y="2265"/>
                  <a:pt x="3553" y="2391"/>
                  <a:pt x="3391" y="23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77">
            <a:extLst>
              <a:ext uri="{FF2B5EF4-FFF2-40B4-BE49-F238E27FC236}">
                <a16:creationId xmlns:a16="http://schemas.microsoft.com/office/drawing/2014/main" id="{E8CBFA5A-B1EF-FE4E-8AA3-6C6CD3BB8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1410" y="5176209"/>
            <a:ext cx="821890" cy="764883"/>
          </a:xfrm>
          <a:custGeom>
            <a:avLst/>
            <a:gdLst>
              <a:gd name="T0" fmla="*/ 764 w 765"/>
              <a:gd name="T1" fmla="*/ 360 h 711"/>
              <a:gd name="T2" fmla="*/ 764 w 765"/>
              <a:gd name="T3" fmla="*/ 360 h 711"/>
              <a:gd name="T4" fmla="*/ 377 w 765"/>
              <a:gd name="T5" fmla="*/ 710 h 711"/>
              <a:gd name="T6" fmla="*/ 0 w 765"/>
              <a:gd name="T7" fmla="*/ 360 h 711"/>
              <a:gd name="T8" fmla="*/ 377 w 765"/>
              <a:gd name="T9" fmla="*/ 0 h 711"/>
              <a:gd name="T10" fmla="*/ 764 w 765"/>
              <a:gd name="T11" fmla="*/ 36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1">
                <a:moveTo>
                  <a:pt x="764" y="360"/>
                </a:moveTo>
                <a:lnTo>
                  <a:pt x="764" y="360"/>
                </a:lnTo>
                <a:cubicBezTo>
                  <a:pt x="764" y="558"/>
                  <a:pt x="593" y="710"/>
                  <a:pt x="377" y="710"/>
                </a:cubicBezTo>
                <a:cubicBezTo>
                  <a:pt x="171" y="710"/>
                  <a:pt x="0" y="558"/>
                  <a:pt x="0" y="360"/>
                </a:cubicBezTo>
                <a:cubicBezTo>
                  <a:pt x="0" y="162"/>
                  <a:pt x="171" y="0"/>
                  <a:pt x="377" y="0"/>
                </a:cubicBezTo>
                <a:cubicBezTo>
                  <a:pt x="593" y="0"/>
                  <a:pt x="764" y="162"/>
                  <a:pt x="764" y="36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78">
            <a:extLst>
              <a:ext uri="{FF2B5EF4-FFF2-40B4-BE49-F238E27FC236}">
                <a16:creationId xmlns:a16="http://schemas.microsoft.com/office/drawing/2014/main" id="{F37A9727-6373-4A44-9678-98F04B3DE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1410" y="5760561"/>
            <a:ext cx="821890" cy="764880"/>
          </a:xfrm>
          <a:custGeom>
            <a:avLst/>
            <a:gdLst>
              <a:gd name="T0" fmla="*/ 764 w 765"/>
              <a:gd name="T1" fmla="*/ 359 h 711"/>
              <a:gd name="T2" fmla="*/ 764 w 765"/>
              <a:gd name="T3" fmla="*/ 359 h 711"/>
              <a:gd name="T4" fmla="*/ 377 w 765"/>
              <a:gd name="T5" fmla="*/ 710 h 711"/>
              <a:gd name="T6" fmla="*/ 0 w 765"/>
              <a:gd name="T7" fmla="*/ 359 h 711"/>
              <a:gd name="T8" fmla="*/ 377 w 765"/>
              <a:gd name="T9" fmla="*/ 0 h 711"/>
              <a:gd name="T10" fmla="*/ 764 w 765"/>
              <a:gd name="T11" fmla="*/ 359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1">
                <a:moveTo>
                  <a:pt x="764" y="359"/>
                </a:moveTo>
                <a:lnTo>
                  <a:pt x="764" y="359"/>
                </a:lnTo>
                <a:cubicBezTo>
                  <a:pt x="764" y="548"/>
                  <a:pt x="593" y="710"/>
                  <a:pt x="377" y="710"/>
                </a:cubicBezTo>
                <a:cubicBezTo>
                  <a:pt x="171" y="710"/>
                  <a:pt x="0" y="548"/>
                  <a:pt x="0" y="359"/>
                </a:cubicBezTo>
                <a:cubicBezTo>
                  <a:pt x="0" y="162"/>
                  <a:pt x="171" y="0"/>
                  <a:pt x="377" y="0"/>
                </a:cubicBezTo>
                <a:cubicBezTo>
                  <a:pt x="593" y="0"/>
                  <a:pt x="764" y="162"/>
                  <a:pt x="764" y="359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79">
            <a:extLst>
              <a:ext uri="{FF2B5EF4-FFF2-40B4-BE49-F238E27FC236}">
                <a16:creationId xmlns:a16="http://schemas.microsoft.com/office/drawing/2014/main" id="{21733F7E-6C55-A849-BA34-2FBB54A5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1410" y="6340161"/>
            <a:ext cx="821890" cy="764880"/>
          </a:xfrm>
          <a:custGeom>
            <a:avLst/>
            <a:gdLst>
              <a:gd name="T0" fmla="*/ 764 w 765"/>
              <a:gd name="T1" fmla="*/ 351 h 711"/>
              <a:gd name="T2" fmla="*/ 764 w 765"/>
              <a:gd name="T3" fmla="*/ 351 h 711"/>
              <a:gd name="T4" fmla="*/ 377 w 765"/>
              <a:gd name="T5" fmla="*/ 710 h 711"/>
              <a:gd name="T6" fmla="*/ 0 w 765"/>
              <a:gd name="T7" fmla="*/ 351 h 711"/>
              <a:gd name="T8" fmla="*/ 377 w 765"/>
              <a:gd name="T9" fmla="*/ 0 h 711"/>
              <a:gd name="T10" fmla="*/ 764 w 765"/>
              <a:gd name="T11" fmla="*/ 351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1">
                <a:moveTo>
                  <a:pt x="764" y="351"/>
                </a:moveTo>
                <a:lnTo>
                  <a:pt x="764" y="351"/>
                </a:lnTo>
                <a:cubicBezTo>
                  <a:pt x="764" y="548"/>
                  <a:pt x="593" y="710"/>
                  <a:pt x="377" y="710"/>
                </a:cubicBezTo>
                <a:cubicBezTo>
                  <a:pt x="171" y="710"/>
                  <a:pt x="0" y="548"/>
                  <a:pt x="0" y="351"/>
                </a:cubicBezTo>
                <a:cubicBezTo>
                  <a:pt x="0" y="162"/>
                  <a:pt x="171" y="0"/>
                  <a:pt x="377" y="0"/>
                </a:cubicBezTo>
                <a:cubicBezTo>
                  <a:pt x="593" y="0"/>
                  <a:pt x="764" y="162"/>
                  <a:pt x="764" y="351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80">
            <a:extLst>
              <a:ext uri="{FF2B5EF4-FFF2-40B4-BE49-F238E27FC236}">
                <a16:creationId xmlns:a16="http://schemas.microsoft.com/office/drawing/2014/main" id="{35723571-E555-7848-90D6-CE9539A7E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1410" y="6919761"/>
            <a:ext cx="821890" cy="764880"/>
          </a:xfrm>
          <a:custGeom>
            <a:avLst/>
            <a:gdLst>
              <a:gd name="T0" fmla="*/ 764 w 765"/>
              <a:gd name="T1" fmla="*/ 351 h 711"/>
              <a:gd name="T2" fmla="*/ 764 w 765"/>
              <a:gd name="T3" fmla="*/ 351 h 711"/>
              <a:gd name="T4" fmla="*/ 377 w 765"/>
              <a:gd name="T5" fmla="*/ 710 h 711"/>
              <a:gd name="T6" fmla="*/ 0 w 765"/>
              <a:gd name="T7" fmla="*/ 351 h 711"/>
              <a:gd name="T8" fmla="*/ 377 w 765"/>
              <a:gd name="T9" fmla="*/ 0 h 711"/>
              <a:gd name="T10" fmla="*/ 764 w 765"/>
              <a:gd name="T11" fmla="*/ 351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1">
                <a:moveTo>
                  <a:pt x="764" y="351"/>
                </a:moveTo>
                <a:lnTo>
                  <a:pt x="764" y="351"/>
                </a:lnTo>
                <a:cubicBezTo>
                  <a:pt x="764" y="548"/>
                  <a:pt x="593" y="710"/>
                  <a:pt x="377" y="710"/>
                </a:cubicBezTo>
                <a:cubicBezTo>
                  <a:pt x="171" y="710"/>
                  <a:pt x="0" y="548"/>
                  <a:pt x="0" y="351"/>
                </a:cubicBezTo>
                <a:cubicBezTo>
                  <a:pt x="0" y="153"/>
                  <a:pt x="171" y="0"/>
                  <a:pt x="377" y="0"/>
                </a:cubicBezTo>
                <a:cubicBezTo>
                  <a:pt x="593" y="0"/>
                  <a:pt x="764" y="153"/>
                  <a:pt x="764" y="351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81">
            <a:extLst>
              <a:ext uri="{FF2B5EF4-FFF2-40B4-BE49-F238E27FC236}">
                <a16:creationId xmlns:a16="http://schemas.microsoft.com/office/drawing/2014/main" id="{88C1BD08-122C-2642-83C7-C79CC0DCC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1410" y="7494608"/>
            <a:ext cx="821890" cy="764883"/>
          </a:xfrm>
          <a:custGeom>
            <a:avLst/>
            <a:gdLst>
              <a:gd name="T0" fmla="*/ 764 w 765"/>
              <a:gd name="T1" fmla="*/ 359 h 711"/>
              <a:gd name="T2" fmla="*/ 764 w 765"/>
              <a:gd name="T3" fmla="*/ 359 h 711"/>
              <a:gd name="T4" fmla="*/ 377 w 765"/>
              <a:gd name="T5" fmla="*/ 710 h 711"/>
              <a:gd name="T6" fmla="*/ 0 w 765"/>
              <a:gd name="T7" fmla="*/ 359 h 711"/>
              <a:gd name="T8" fmla="*/ 377 w 765"/>
              <a:gd name="T9" fmla="*/ 0 h 711"/>
              <a:gd name="T10" fmla="*/ 764 w 765"/>
              <a:gd name="T11" fmla="*/ 359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1">
                <a:moveTo>
                  <a:pt x="764" y="359"/>
                </a:moveTo>
                <a:lnTo>
                  <a:pt x="764" y="359"/>
                </a:lnTo>
                <a:cubicBezTo>
                  <a:pt x="764" y="557"/>
                  <a:pt x="593" y="710"/>
                  <a:pt x="377" y="710"/>
                </a:cubicBezTo>
                <a:cubicBezTo>
                  <a:pt x="171" y="710"/>
                  <a:pt x="0" y="557"/>
                  <a:pt x="0" y="359"/>
                </a:cubicBezTo>
                <a:cubicBezTo>
                  <a:pt x="0" y="161"/>
                  <a:pt x="171" y="0"/>
                  <a:pt x="377" y="0"/>
                </a:cubicBezTo>
                <a:cubicBezTo>
                  <a:pt x="593" y="0"/>
                  <a:pt x="764" y="161"/>
                  <a:pt x="764" y="359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82">
            <a:extLst>
              <a:ext uri="{FF2B5EF4-FFF2-40B4-BE49-F238E27FC236}">
                <a16:creationId xmlns:a16="http://schemas.microsoft.com/office/drawing/2014/main" id="{A3527329-B62D-4A41-88C9-1B964121E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1410" y="8074208"/>
            <a:ext cx="821890" cy="764883"/>
          </a:xfrm>
          <a:custGeom>
            <a:avLst/>
            <a:gdLst>
              <a:gd name="T0" fmla="*/ 764 w 765"/>
              <a:gd name="T1" fmla="*/ 360 h 712"/>
              <a:gd name="T2" fmla="*/ 764 w 765"/>
              <a:gd name="T3" fmla="*/ 360 h 712"/>
              <a:gd name="T4" fmla="*/ 377 w 765"/>
              <a:gd name="T5" fmla="*/ 711 h 712"/>
              <a:gd name="T6" fmla="*/ 0 w 765"/>
              <a:gd name="T7" fmla="*/ 360 h 712"/>
              <a:gd name="T8" fmla="*/ 377 w 765"/>
              <a:gd name="T9" fmla="*/ 0 h 712"/>
              <a:gd name="T10" fmla="*/ 764 w 765"/>
              <a:gd name="T11" fmla="*/ 36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2">
                <a:moveTo>
                  <a:pt x="764" y="360"/>
                </a:moveTo>
                <a:lnTo>
                  <a:pt x="764" y="360"/>
                </a:lnTo>
                <a:cubicBezTo>
                  <a:pt x="764" y="549"/>
                  <a:pt x="593" y="711"/>
                  <a:pt x="377" y="711"/>
                </a:cubicBezTo>
                <a:cubicBezTo>
                  <a:pt x="171" y="711"/>
                  <a:pt x="0" y="549"/>
                  <a:pt x="0" y="360"/>
                </a:cubicBezTo>
                <a:cubicBezTo>
                  <a:pt x="0" y="162"/>
                  <a:pt x="171" y="0"/>
                  <a:pt x="377" y="0"/>
                </a:cubicBezTo>
                <a:cubicBezTo>
                  <a:pt x="593" y="0"/>
                  <a:pt x="764" y="162"/>
                  <a:pt x="764" y="36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83">
            <a:extLst>
              <a:ext uri="{FF2B5EF4-FFF2-40B4-BE49-F238E27FC236}">
                <a16:creationId xmlns:a16="http://schemas.microsoft.com/office/drawing/2014/main" id="{7742BDBE-0A0C-CD41-9C10-13B34422F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1410" y="8653807"/>
            <a:ext cx="821890" cy="764883"/>
          </a:xfrm>
          <a:custGeom>
            <a:avLst/>
            <a:gdLst>
              <a:gd name="T0" fmla="*/ 764 w 765"/>
              <a:gd name="T1" fmla="*/ 351 h 711"/>
              <a:gd name="T2" fmla="*/ 764 w 765"/>
              <a:gd name="T3" fmla="*/ 351 h 711"/>
              <a:gd name="T4" fmla="*/ 377 w 765"/>
              <a:gd name="T5" fmla="*/ 710 h 711"/>
              <a:gd name="T6" fmla="*/ 0 w 765"/>
              <a:gd name="T7" fmla="*/ 351 h 711"/>
              <a:gd name="T8" fmla="*/ 377 w 765"/>
              <a:gd name="T9" fmla="*/ 0 h 711"/>
              <a:gd name="T10" fmla="*/ 764 w 765"/>
              <a:gd name="T11" fmla="*/ 351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1">
                <a:moveTo>
                  <a:pt x="764" y="351"/>
                </a:moveTo>
                <a:lnTo>
                  <a:pt x="764" y="351"/>
                </a:lnTo>
                <a:cubicBezTo>
                  <a:pt x="764" y="548"/>
                  <a:pt x="593" y="710"/>
                  <a:pt x="377" y="710"/>
                </a:cubicBezTo>
                <a:cubicBezTo>
                  <a:pt x="171" y="710"/>
                  <a:pt x="0" y="548"/>
                  <a:pt x="0" y="351"/>
                </a:cubicBezTo>
                <a:cubicBezTo>
                  <a:pt x="0" y="162"/>
                  <a:pt x="171" y="0"/>
                  <a:pt x="377" y="0"/>
                </a:cubicBezTo>
                <a:cubicBezTo>
                  <a:pt x="593" y="0"/>
                  <a:pt x="764" y="162"/>
                  <a:pt x="764" y="351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84">
            <a:extLst>
              <a:ext uri="{FF2B5EF4-FFF2-40B4-BE49-F238E27FC236}">
                <a16:creationId xmlns:a16="http://schemas.microsoft.com/office/drawing/2014/main" id="{0DC5CA69-471F-2544-9A66-3AE09931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1410" y="9238159"/>
            <a:ext cx="821890" cy="764880"/>
          </a:xfrm>
          <a:custGeom>
            <a:avLst/>
            <a:gdLst>
              <a:gd name="T0" fmla="*/ 764 w 765"/>
              <a:gd name="T1" fmla="*/ 350 h 711"/>
              <a:gd name="T2" fmla="*/ 764 w 765"/>
              <a:gd name="T3" fmla="*/ 350 h 711"/>
              <a:gd name="T4" fmla="*/ 377 w 765"/>
              <a:gd name="T5" fmla="*/ 710 h 711"/>
              <a:gd name="T6" fmla="*/ 0 w 765"/>
              <a:gd name="T7" fmla="*/ 350 h 711"/>
              <a:gd name="T8" fmla="*/ 377 w 765"/>
              <a:gd name="T9" fmla="*/ 0 h 711"/>
              <a:gd name="T10" fmla="*/ 764 w 765"/>
              <a:gd name="T11" fmla="*/ 35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1">
                <a:moveTo>
                  <a:pt x="764" y="350"/>
                </a:moveTo>
                <a:lnTo>
                  <a:pt x="764" y="350"/>
                </a:lnTo>
                <a:cubicBezTo>
                  <a:pt x="764" y="548"/>
                  <a:pt x="593" y="710"/>
                  <a:pt x="377" y="710"/>
                </a:cubicBezTo>
                <a:cubicBezTo>
                  <a:pt x="171" y="710"/>
                  <a:pt x="0" y="548"/>
                  <a:pt x="0" y="350"/>
                </a:cubicBezTo>
                <a:cubicBezTo>
                  <a:pt x="0" y="152"/>
                  <a:pt x="171" y="0"/>
                  <a:pt x="377" y="0"/>
                </a:cubicBezTo>
                <a:cubicBezTo>
                  <a:pt x="593" y="0"/>
                  <a:pt x="764" y="152"/>
                  <a:pt x="764" y="35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85">
            <a:extLst>
              <a:ext uri="{FF2B5EF4-FFF2-40B4-BE49-F238E27FC236}">
                <a16:creationId xmlns:a16="http://schemas.microsoft.com/office/drawing/2014/main" id="{DC2D49F1-C4B7-1944-9871-9CE945C9C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1410" y="9817759"/>
            <a:ext cx="821890" cy="764880"/>
          </a:xfrm>
          <a:custGeom>
            <a:avLst/>
            <a:gdLst>
              <a:gd name="T0" fmla="*/ 764 w 765"/>
              <a:gd name="T1" fmla="*/ 351 h 712"/>
              <a:gd name="T2" fmla="*/ 764 w 765"/>
              <a:gd name="T3" fmla="*/ 351 h 712"/>
              <a:gd name="T4" fmla="*/ 377 w 765"/>
              <a:gd name="T5" fmla="*/ 711 h 712"/>
              <a:gd name="T6" fmla="*/ 0 w 765"/>
              <a:gd name="T7" fmla="*/ 351 h 712"/>
              <a:gd name="T8" fmla="*/ 377 w 765"/>
              <a:gd name="T9" fmla="*/ 0 h 712"/>
              <a:gd name="T10" fmla="*/ 764 w 765"/>
              <a:gd name="T11" fmla="*/ 351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2">
                <a:moveTo>
                  <a:pt x="764" y="351"/>
                </a:moveTo>
                <a:lnTo>
                  <a:pt x="764" y="351"/>
                </a:lnTo>
                <a:cubicBezTo>
                  <a:pt x="764" y="549"/>
                  <a:pt x="593" y="711"/>
                  <a:pt x="377" y="711"/>
                </a:cubicBezTo>
                <a:cubicBezTo>
                  <a:pt x="171" y="711"/>
                  <a:pt x="0" y="549"/>
                  <a:pt x="0" y="351"/>
                </a:cubicBezTo>
                <a:cubicBezTo>
                  <a:pt x="0" y="153"/>
                  <a:pt x="171" y="0"/>
                  <a:pt x="377" y="0"/>
                </a:cubicBezTo>
                <a:cubicBezTo>
                  <a:pt x="593" y="0"/>
                  <a:pt x="764" y="153"/>
                  <a:pt x="764" y="351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86">
            <a:extLst>
              <a:ext uri="{FF2B5EF4-FFF2-40B4-BE49-F238E27FC236}">
                <a16:creationId xmlns:a16="http://schemas.microsoft.com/office/drawing/2014/main" id="{40C07C5A-F375-DB4F-8A25-BA191292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1410" y="10387857"/>
            <a:ext cx="821890" cy="764880"/>
          </a:xfrm>
          <a:custGeom>
            <a:avLst/>
            <a:gdLst>
              <a:gd name="T0" fmla="*/ 764 w 765"/>
              <a:gd name="T1" fmla="*/ 360 h 711"/>
              <a:gd name="T2" fmla="*/ 764 w 765"/>
              <a:gd name="T3" fmla="*/ 360 h 711"/>
              <a:gd name="T4" fmla="*/ 377 w 765"/>
              <a:gd name="T5" fmla="*/ 710 h 711"/>
              <a:gd name="T6" fmla="*/ 0 w 765"/>
              <a:gd name="T7" fmla="*/ 360 h 711"/>
              <a:gd name="T8" fmla="*/ 377 w 765"/>
              <a:gd name="T9" fmla="*/ 0 h 711"/>
              <a:gd name="T10" fmla="*/ 764 w 765"/>
              <a:gd name="T11" fmla="*/ 36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1">
                <a:moveTo>
                  <a:pt x="764" y="360"/>
                </a:moveTo>
                <a:lnTo>
                  <a:pt x="764" y="360"/>
                </a:lnTo>
                <a:cubicBezTo>
                  <a:pt x="764" y="557"/>
                  <a:pt x="593" y="710"/>
                  <a:pt x="377" y="710"/>
                </a:cubicBezTo>
                <a:cubicBezTo>
                  <a:pt x="171" y="710"/>
                  <a:pt x="0" y="557"/>
                  <a:pt x="0" y="360"/>
                </a:cubicBezTo>
                <a:cubicBezTo>
                  <a:pt x="0" y="162"/>
                  <a:pt x="171" y="0"/>
                  <a:pt x="377" y="0"/>
                </a:cubicBezTo>
                <a:cubicBezTo>
                  <a:pt x="593" y="0"/>
                  <a:pt x="764" y="162"/>
                  <a:pt x="764" y="36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87">
            <a:extLst>
              <a:ext uri="{FF2B5EF4-FFF2-40B4-BE49-F238E27FC236}">
                <a16:creationId xmlns:a16="http://schemas.microsoft.com/office/drawing/2014/main" id="{5E0D5023-7CE5-D543-A9A5-93E4F86B7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1410" y="10972206"/>
            <a:ext cx="821890" cy="764883"/>
          </a:xfrm>
          <a:custGeom>
            <a:avLst/>
            <a:gdLst>
              <a:gd name="T0" fmla="*/ 764 w 765"/>
              <a:gd name="T1" fmla="*/ 359 h 711"/>
              <a:gd name="T2" fmla="*/ 764 w 765"/>
              <a:gd name="T3" fmla="*/ 359 h 711"/>
              <a:gd name="T4" fmla="*/ 377 w 765"/>
              <a:gd name="T5" fmla="*/ 710 h 711"/>
              <a:gd name="T6" fmla="*/ 0 w 765"/>
              <a:gd name="T7" fmla="*/ 359 h 711"/>
              <a:gd name="T8" fmla="*/ 377 w 765"/>
              <a:gd name="T9" fmla="*/ 0 h 711"/>
              <a:gd name="T10" fmla="*/ 764 w 765"/>
              <a:gd name="T11" fmla="*/ 359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1">
                <a:moveTo>
                  <a:pt x="764" y="359"/>
                </a:moveTo>
                <a:lnTo>
                  <a:pt x="764" y="359"/>
                </a:lnTo>
                <a:cubicBezTo>
                  <a:pt x="764" y="548"/>
                  <a:pt x="593" y="710"/>
                  <a:pt x="377" y="710"/>
                </a:cubicBezTo>
                <a:cubicBezTo>
                  <a:pt x="171" y="710"/>
                  <a:pt x="0" y="548"/>
                  <a:pt x="0" y="359"/>
                </a:cubicBezTo>
                <a:cubicBezTo>
                  <a:pt x="0" y="161"/>
                  <a:pt x="171" y="0"/>
                  <a:pt x="377" y="0"/>
                </a:cubicBezTo>
                <a:cubicBezTo>
                  <a:pt x="593" y="0"/>
                  <a:pt x="764" y="161"/>
                  <a:pt x="764" y="359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88">
            <a:extLst>
              <a:ext uri="{FF2B5EF4-FFF2-40B4-BE49-F238E27FC236}">
                <a16:creationId xmlns:a16="http://schemas.microsoft.com/office/drawing/2014/main" id="{32B3CF0D-044D-3C49-9F54-3D714879E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228" y="4762890"/>
            <a:ext cx="5472941" cy="7430277"/>
          </a:xfrm>
          <a:custGeom>
            <a:avLst/>
            <a:gdLst>
              <a:gd name="T0" fmla="*/ 4793 w 5082"/>
              <a:gd name="T1" fmla="*/ 6898 h 6899"/>
              <a:gd name="T2" fmla="*/ 4793 w 5082"/>
              <a:gd name="T3" fmla="*/ 6898 h 6899"/>
              <a:gd name="T4" fmla="*/ 288 w 5082"/>
              <a:gd name="T5" fmla="*/ 6898 h 6899"/>
              <a:gd name="T6" fmla="*/ 0 w 5082"/>
              <a:gd name="T7" fmla="*/ 6619 h 6899"/>
              <a:gd name="T8" fmla="*/ 0 w 5082"/>
              <a:gd name="T9" fmla="*/ 279 h 6899"/>
              <a:gd name="T10" fmla="*/ 288 w 5082"/>
              <a:gd name="T11" fmla="*/ 0 h 6899"/>
              <a:gd name="T12" fmla="*/ 4793 w 5082"/>
              <a:gd name="T13" fmla="*/ 0 h 6899"/>
              <a:gd name="T14" fmla="*/ 5081 w 5082"/>
              <a:gd name="T15" fmla="*/ 279 h 6899"/>
              <a:gd name="T16" fmla="*/ 5081 w 5082"/>
              <a:gd name="T17" fmla="*/ 6619 h 6899"/>
              <a:gd name="T18" fmla="*/ 4793 w 5082"/>
              <a:gd name="T19" fmla="*/ 6898 h 6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82" h="6899">
                <a:moveTo>
                  <a:pt x="4793" y="6898"/>
                </a:moveTo>
                <a:lnTo>
                  <a:pt x="4793" y="6898"/>
                </a:lnTo>
                <a:cubicBezTo>
                  <a:pt x="288" y="6898"/>
                  <a:pt x="288" y="6898"/>
                  <a:pt x="288" y="6898"/>
                </a:cubicBezTo>
                <a:cubicBezTo>
                  <a:pt x="135" y="6898"/>
                  <a:pt x="0" y="6772"/>
                  <a:pt x="0" y="6619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6"/>
                  <a:pt x="135" y="0"/>
                  <a:pt x="288" y="0"/>
                </a:cubicBezTo>
                <a:cubicBezTo>
                  <a:pt x="4793" y="0"/>
                  <a:pt x="4793" y="0"/>
                  <a:pt x="4793" y="0"/>
                </a:cubicBezTo>
                <a:cubicBezTo>
                  <a:pt x="4946" y="0"/>
                  <a:pt x="5081" y="126"/>
                  <a:pt x="5081" y="279"/>
                </a:cubicBezTo>
                <a:cubicBezTo>
                  <a:pt x="5081" y="6619"/>
                  <a:pt x="5081" y="6619"/>
                  <a:pt x="5081" y="6619"/>
                </a:cubicBezTo>
                <a:cubicBezTo>
                  <a:pt x="5081" y="6772"/>
                  <a:pt x="4946" y="6898"/>
                  <a:pt x="4793" y="68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89">
            <a:extLst>
              <a:ext uri="{FF2B5EF4-FFF2-40B4-BE49-F238E27FC236}">
                <a16:creationId xmlns:a16="http://schemas.microsoft.com/office/drawing/2014/main" id="{E55C5A87-B5CC-9648-8F25-F11F092B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1606" y="5760561"/>
            <a:ext cx="3962181" cy="2574943"/>
          </a:xfrm>
          <a:custGeom>
            <a:avLst/>
            <a:gdLst>
              <a:gd name="T0" fmla="*/ 3390 w 3679"/>
              <a:gd name="T1" fmla="*/ 2391 h 2392"/>
              <a:gd name="T2" fmla="*/ 3390 w 3679"/>
              <a:gd name="T3" fmla="*/ 2391 h 2392"/>
              <a:gd name="T4" fmla="*/ 288 w 3679"/>
              <a:gd name="T5" fmla="*/ 2391 h 2392"/>
              <a:gd name="T6" fmla="*/ 0 w 3679"/>
              <a:gd name="T7" fmla="*/ 2103 h 2392"/>
              <a:gd name="T8" fmla="*/ 0 w 3679"/>
              <a:gd name="T9" fmla="*/ 287 h 2392"/>
              <a:gd name="T10" fmla="*/ 288 w 3679"/>
              <a:gd name="T11" fmla="*/ 0 h 2392"/>
              <a:gd name="T12" fmla="*/ 3390 w 3679"/>
              <a:gd name="T13" fmla="*/ 0 h 2392"/>
              <a:gd name="T14" fmla="*/ 3678 w 3679"/>
              <a:gd name="T15" fmla="*/ 287 h 2392"/>
              <a:gd name="T16" fmla="*/ 3678 w 3679"/>
              <a:gd name="T17" fmla="*/ 2103 h 2392"/>
              <a:gd name="T18" fmla="*/ 3390 w 3679"/>
              <a:gd name="T19" fmla="*/ 2391 h 2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79" h="2392">
                <a:moveTo>
                  <a:pt x="3390" y="2391"/>
                </a:moveTo>
                <a:lnTo>
                  <a:pt x="3390" y="2391"/>
                </a:lnTo>
                <a:cubicBezTo>
                  <a:pt x="288" y="2391"/>
                  <a:pt x="288" y="2391"/>
                  <a:pt x="288" y="2391"/>
                </a:cubicBezTo>
                <a:cubicBezTo>
                  <a:pt x="126" y="2391"/>
                  <a:pt x="0" y="2265"/>
                  <a:pt x="0" y="2103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126"/>
                  <a:pt x="126" y="0"/>
                  <a:pt x="288" y="0"/>
                </a:cubicBezTo>
                <a:cubicBezTo>
                  <a:pt x="3390" y="0"/>
                  <a:pt x="3390" y="0"/>
                  <a:pt x="3390" y="0"/>
                </a:cubicBezTo>
                <a:cubicBezTo>
                  <a:pt x="3552" y="0"/>
                  <a:pt x="3678" y="126"/>
                  <a:pt x="3678" y="287"/>
                </a:cubicBezTo>
                <a:cubicBezTo>
                  <a:pt x="3678" y="2103"/>
                  <a:pt x="3678" y="2103"/>
                  <a:pt x="3678" y="2103"/>
                </a:cubicBezTo>
                <a:cubicBezTo>
                  <a:pt x="3678" y="2265"/>
                  <a:pt x="3552" y="2391"/>
                  <a:pt x="3390" y="23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90">
            <a:extLst>
              <a:ext uri="{FF2B5EF4-FFF2-40B4-BE49-F238E27FC236}">
                <a16:creationId xmlns:a16="http://schemas.microsoft.com/office/drawing/2014/main" id="{AB4A5EBB-99B6-744E-8010-95CEFE63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404" y="5176209"/>
            <a:ext cx="821893" cy="764883"/>
          </a:xfrm>
          <a:custGeom>
            <a:avLst/>
            <a:gdLst>
              <a:gd name="T0" fmla="*/ 764 w 765"/>
              <a:gd name="T1" fmla="*/ 360 h 711"/>
              <a:gd name="T2" fmla="*/ 764 w 765"/>
              <a:gd name="T3" fmla="*/ 360 h 711"/>
              <a:gd name="T4" fmla="*/ 386 w 765"/>
              <a:gd name="T5" fmla="*/ 710 h 711"/>
              <a:gd name="T6" fmla="*/ 0 w 765"/>
              <a:gd name="T7" fmla="*/ 360 h 711"/>
              <a:gd name="T8" fmla="*/ 386 w 765"/>
              <a:gd name="T9" fmla="*/ 0 h 711"/>
              <a:gd name="T10" fmla="*/ 764 w 765"/>
              <a:gd name="T11" fmla="*/ 36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1">
                <a:moveTo>
                  <a:pt x="764" y="360"/>
                </a:moveTo>
                <a:lnTo>
                  <a:pt x="764" y="360"/>
                </a:lnTo>
                <a:cubicBezTo>
                  <a:pt x="764" y="558"/>
                  <a:pt x="593" y="710"/>
                  <a:pt x="386" y="710"/>
                </a:cubicBezTo>
                <a:cubicBezTo>
                  <a:pt x="170" y="710"/>
                  <a:pt x="0" y="558"/>
                  <a:pt x="0" y="360"/>
                </a:cubicBezTo>
                <a:cubicBezTo>
                  <a:pt x="0" y="162"/>
                  <a:pt x="170" y="0"/>
                  <a:pt x="386" y="0"/>
                </a:cubicBezTo>
                <a:cubicBezTo>
                  <a:pt x="593" y="0"/>
                  <a:pt x="764" y="162"/>
                  <a:pt x="764" y="36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91">
            <a:extLst>
              <a:ext uri="{FF2B5EF4-FFF2-40B4-BE49-F238E27FC236}">
                <a16:creationId xmlns:a16="http://schemas.microsoft.com/office/drawing/2014/main" id="{0740A9A2-A24C-5E46-A44D-C73E1A5E5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404" y="5760561"/>
            <a:ext cx="821893" cy="764880"/>
          </a:xfrm>
          <a:custGeom>
            <a:avLst/>
            <a:gdLst>
              <a:gd name="T0" fmla="*/ 764 w 765"/>
              <a:gd name="T1" fmla="*/ 359 h 711"/>
              <a:gd name="T2" fmla="*/ 764 w 765"/>
              <a:gd name="T3" fmla="*/ 359 h 711"/>
              <a:gd name="T4" fmla="*/ 386 w 765"/>
              <a:gd name="T5" fmla="*/ 710 h 711"/>
              <a:gd name="T6" fmla="*/ 0 w 765"/>
              <a:gd name="T7" fmla="*/ 359 h 711"/>
              <a:gd name="T8" fmla="*/ 386 w 765"/>
              <a:gd name="T9" fmla="*/ 0 h 711"/>
              <a:gd name="T10" fmla="*/ 764 w 765"/>
              <a:gd name="T11" fmla="*/ 359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1">
                <a:moveTo>
                  <a:pt x="764" y="359"/>
                </a:moveTo>
                <a:lnTo>
                  <a:pt x="764" y="359"/>
                </a:lnTo>
                <a:cubicBezTo>
                  <a:pt x="764" y="548"/>
                  <a:pt x="593" y="710"/>
                  <a:pt x="386" y="710"/>
                </a:cubicBezTo>
                <a:cubicBezTo>
                  <a:pt x="170" y="710"/>
                  <a:pt x="0" y="548"/>
                  <a:pt x="0" y="359"/>
                </a:cubicBezTo>
                <a:cubicBezTo>
                  <a:pt x="0" y="162"/>
                  <a:pt x="170" y="0"/>
                  <a:pt x="386" y="0"/>
                </a:cubicBezTo>
                <a:cubicBezTo>
                  <a:pt x="593" y="0"/>
                  <a:pt x="764" y="162"/>
                  <a:pt x="764" y="359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92">
            <a:extLst>
              <a:ext uri="{FF2B5EF4-FFF2-40B4-BE49-F238E27FC236}">
                <a16:creationId xmlns:a16="http://schemas.microsoft.com/office/drawing/2014/main" id="{55534150-C6EE-9444-AE81-852FBDF2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404" y="6340161"/>
            <a:ext cx="821893" cy="764880"/>
          </a:xfrm>
          <a:custGeom>
            <a:avLst/>
            <a:gdLst>
              <a:gd name="T0" fmla="*/ 764 w 765"/>
              <a:gd name="T1" fmla="*/ 351 h 711"/>
              <a:gd name="T2" fmla="*/ 764 w 765"/>
              <a:gd name="T3" fmla="*/ 351 h 711"/>
              <a:gd name="T4" fmla="*/ 386 w 765"/>
              <a:gd name="T5" fmla="*/ 710 h 711"/>
              <a:gd name="T6" fmla="*/ 0 w 765"/>
              <a:gd name="T7" fmla="*/ 351 h 711"/>
              <a:gd name="T8" fmla="*/ 386 w 765"/>
              <a:gd name="T9" fmla="*/ 0 h 711"/>
              <a:gd name="T10" fmla="*/ 764 w 765"/>
              <a:gd name="T11" fmla="*/ 351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1">
                <a:moveTo>
                  <a:pt x="764" y="351"/>
                </a:moveTo>
                <a:lnTo>
                  <a:pt x="764" y="351"/>
                </a:lnTo>
                <a:cubicBezTo>
                  <a:pt x="764" y="548"/>
                  <a:pt x="593" y="710"/>
                  <a:pt x="386" y="710"/>
                </a:cubicBezTo>
                <a:cubicBezTo>
                  <a:pt x="170" y="710"/>
                  <a:pt x="0" y="548"/>
                  <a:pt x="0" y="351"/>
                </a:cubicBezTo>
                <a:cubicBezTo>
                  <a:pt x="0" y="162"/>
                  <a:pt x="170" y="0"/>
                  <a:pt x="386" y="0"/>
                </a:cubicBezTo>
                <a:cubicBezTo>
                  <a:pt x="593" y="0"/>
                  <a:pt x="764" y="162"/>
                  <a:pt x="764" y="351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93">
            <a:extLst>
              <a:ext uri="{FF2B5EF4-FFF2-40B4-BE49-F238E27FC236}">
                <a16:creationId xmlns:a16="http://schemas.microsoft.com/office/drawing/2014/main" id="{7C799C35-FB33-7D41-A764-EF83B8DE7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404" y="6919761"/>
            <a:ext cx="821893" cy="764880"/>
          </a:xfrm>
          <a:custGeom>
            <a:avLst/>
            <a:gdLst>
              <a:gd name="T0" fmla="*/ 764 w 765"/>
              <a:gd name="T1" fmla="*/ 351 h 711"/>
              <a:gd name="T2" fmla="*/ 764 w 765"/>
              <a:gd name="T3" fmla="*/ 351 h 711"/>
              <a:gd name="T4" fmla="*/ 386 w 765"/>
              <a:gd name="T5" fmla="*/ 710 h 711"/>
              <a:gd name="T6" fmla="*/ 0 w 765"/>
              <a:gd name="T7" fmla="*/ 351 h 711"/>
              <a:gd name="T8" fmla="*/ 386 w 765"/>
              <a:gd name="T9" fmla="*/ 0 h 711"/>
              <a:gd name="T10" fmla="*/ 764 w 765"/>
              <a:gd name="T11" fmla="*/ 351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1">
                <a:moveTo>
                  <a:pt x="764" y="351"/>
                </a:moveTo>
                <a:lnTo>
                  <a:pt x="764" y="351"/>
                </a:lnTo>
                <a:cubicBezTo>
                  <a:pt x="764" y="548"/>
                  <a:pt x="593" y="710"/>
                  <a:pt x="386" y="710"/>
                </a:cubicBezTo>
                <a:cubicBezTo>
                  <a:pt x="170" y="710"/>
                  <a:pt x="0" y="548"/>
                  <a:pt x="0" y="351"/>
                </a:cubicBezTo>
                <a:cubicBezTo>
                  <a:pt x="0" y="153"/>
                  <a:pt x="170" y="0"/>
                  <a:pt x="386" y="0"/>
                </a:cubicBezTo>
                <a:cubicBezTo>
                  <a:pt x="593" y="0"/>
                  <a:pt x="764" y="153"/>
                  <a:pt x="764" y="351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94">
            <a:extLst>
              <a:ext uri="{FF2B5EF4-FFF2-40B4-BE49-F238E27FC236}">
                <a16:creationId xmlns:a16="http://schemas.microsoft.com/office/drawing/2014/main" id="{76105AA9-FFD7-7444-B51D-4A29ECBC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404" y="7494608"/>
            <a:ext cx="821893" cy="764883"/>
          </a:xfrm>
          <a:custGeom>
            <a:avLst/>
            <a:gdLst>
              <a:gd name="T0" fmla="*/ 764 w 765"/>
              <a:gd name="T1" fmla="*/ 359 h 711"/>
              <a:gd name="T2" fmla="*/ 764 w 765"/>
              <a:gd name="T3" fmla="*/ 359 h 711"/>
              <a:gd name="T4" fmla="*/ 386 w 765"/>
              <a:gd name="T5" fmla="*/ 710 h 711"/>
              <a:gd name="T6" fmla="*/ 0 w 765"/>
              <a:gd name="T7" fmla="*/ 359 h 711"/>
              <a:gd name="T8" fmla="*/ 386 w 765"/>
              <a:gd name="T9" fmla="*/ 0 h 711"/>
              <a:gd name="T10" fmla="*/ 764 w 765"/>
              <a:gd name="T11" fmla="*/ 359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1">
                <a:moveTo>
                  <a:pt x="764" y="359"/>
                </a:moveTo>
                <a:lnTo>
                  <a:pt x="764" y="359"/>
                </a:lnTo>
                <a:cubicBezTo>
                  <a:pt x="764" y="557"/>
                  <a:pt x="593" y="710"/>
                  <a:pt x="386" y="710"/>
                </a:cubicBezTo>
                <a:cubicBezTo>
                  <a:pt x="170" y="710"/>
                  <a:pt x="0" y="557"/>
                  <a:pt x="0" y="359"/>
                </a:cubicBezTo>
                <a:cubicBezTo>
                  <a:pt x="0" y="161"/>
                  <a:pt x="170" y="0"/>
                  <a:pt x="386" y="0"/>
                </a:cubicBezTo>
                <a:cubicBezTo>
                  <a:pt x="593" y="0"/>
                  <a:pt x="764" y="161"/>
                  <a:pt x="764" y="359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95">
            <a:extLst>
              <a:ext uri="{FF2B5EF4-FFF2-40B4-BE49-F238E27FC236}">
                <a16:creationId xmlns:a16="http://schemas.microsoft.com/office/drawing/2014/main" id="{5E7F2198-6BA2-3342-B97A-F17AFB789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404" y="8074208"/>
            <a:ext cx="821893" cy="764883"/>
          </a:xfrm>
          <a:custGeom>
            <a:avLst/>
            <a:gdLst>
              <a:gd name="T0" fmla="*/ 764 w 765"/>
              <a:gd name="T1" fmla="*/ 360 h 712"/>
              <a:gd name="T2" fmla="*/ 764 w 765"/>
              <a:gd name="T3" fmla="*/ 360 h 712"/>
              <a:gd name="T4" fmla="*/ 386 w 765"/>
              <a:gd name="T5" fmla="*/ 711 h 712"/>
              <a:gd name="T6" fmla="*/ 0 w 765"/>
              <a:gd name="T7" fmla="*/ 360 h 712"/>
              <a:gd name="T8" fmla="*/ 386 w 765"/>
              <a:gd name="T9" fmla="*/ 0 h 712"/>
              <a:gd name="T10" fmla="*/ 764 w 765"/>
              <a:gd name="T11" fmla="*/ 36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2">
                <a:moveTo>
                  <a:pt x="764" y="360"/>
                </a:moveTo>
                <a:lnTo>
                  <a:pt x="764" y="360"/>
                </a:lnTo>
                <a:cubicBezTo>
                  <a:pt x="764" y="549"/>
                  <a:pt x="593" y="711"/>
                  <a:pt x="386" y="711"/>
                </a:cubicBezTo>
                <a:cubicBezTo>
                  <a:pt x="170" y="711"/>
                  <a:pt x="0" y="549"/>
                  <a:pt x="0" y="360"/>
                </a:cubicBezTo>
                <a:cubicBezTo>
                  <a:pt x="0" y="162"/>
                  <a:pt x="170" y="0"/>
                  <a:pt x="386" y="0"/>
                </a:cubicBezTo>
                <a:cubicBezTo>
                  <a:pt x="593" y="0"/>
                  <a:pt x="764" y="162"/>
                  <a:pt x="764" y="36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96">
            <a:extLst>
              <a:ext uri="{FF2B5EF4-FFF2-40B4-BE49-F238E27FC236}">
                <a16:creationId xmlns:a16="http://schemas.microsoft.com/office/drawing/2014/main" id="{B5934D2E-D28F-0B43-9459-5EA152339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404" y="8653807"/>
            <a:ext cx="821893" cy="764883"/>
          </a:xfrm>
          <a:custGeom>
            <a:avLst/>
            <a:gdLst>
              <a:gd name="T0" fmla="*/ 764 w 765"/>
              <a:gd name="T1" fmla="*/ 351 h 711"/>
              <a:gd name="T2" fmla="*/ 764 w 765"/>
              <a:gd name="T3" fmla="*/ 351 h 711"/>
              <a:gd name="T4" fmla="*/ 386 w 765"/>
              <a:gd name="T5" fmla="*/ 710 h 711"/>
              <a:gd name="T6" fmla="*/ 0 w 765"/>
              <a:gd name="T7" fmla="*/ 351 h 711"/>
              <a:gd name="T8" fmla="*/ 386 w 765"/>
              <a:gd name="T9" fmla="*/ 0 h 711"/>
              <a:gd name="T10" fmla="*/ 764 w 765"/>
              <a:gd name="T11" fmla="*/ 351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1">
                <a:moveTo>
                  <a:pt x="764" y="351"/>
                </a:moveTo>
                <a:lnTo>
                  <a:pt x="764" y="351"/>
                </a:lnTo>
                <a:cubicBezTo>
                  <a:pt x="764" y="548"/>
                  <a:pt x="593" y="710"/>
                  <a:pt x="386" y="710"/>
                </a:cubicBezTo>
                <a:cubicBezTo>
                  <a:pt x="170" y="710"/>
                  <a:pt x="0" y="548"/>
                  <a:pt x="0" y="351"/>
                </a:cubicBezTo>
                <a:cubicBezTo>
                  <a:pt x="0" y="162"/>
                  <a:pt x="170" y="0"/>
                  <a:pt x="386" y="0"/>
                </a:cubicBezTo>
                <a:cubicBezTo>
                  <a:pt x="593" y="0"/>
                  <a:pt x="764" y="162"/>
                  <a:pt x="764" y="351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97">
            <a:extLst>
              <a:ext uri="{FF2B5EF4-FFF2-40B4-BE49-F238E27FC236}">
                <a16:creationId xmlns:a16="http://schemas.microsoft.com/office/drawing/2014/main" id="{E7EDA78E-305B-4349-BB3A-2C2D588E4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404" y="9238159"/>
            <a:ext cx="821893" cy="764880"/>
          </a:xfrm>
          <a:custGeom>
            <a:avLst/>
            <a:gdLst>
              <a:gd name="T0" fmla="*/ 764 w 765"/>
              <a:gd name="T1" fmla="*/ 350 h 711"/>
              <a:gd name="T2" fmla="*/ 764 w 765"/>
              <a:gd name="T3" fmla="*/ 350 h 711"/>
              <a:gd name="T4" fmla="*/ 386 w 765"/>
              <a:gd name="T5" fmla="*/ 710 h 711"/>
              <a:gd name="T6" fmla="*/ 0 w 765"/>
              <a:gd name="T7" fmla="*/ 350 h 711"/>
              <a:gd name="T8" fmla="*/ 386 w 765"/>
              <a:gd name="T9" fmla="*/ 0 h 711"/>
              <a:gd name="T10" fmla="*/ 764 w 765"/>
              <a:gd name="T11" fmla="*/ 35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1">
                <a:moveTo>
                  <a:pt x="764" y="350"/>
                </a:moveTo>
                <a:lnTo>
                  <a:pt x="764" y="350"/>
                </a:lnTo>
                <a:cubicBezTo>
                  <a:pt x="764" y="548"/>
                  <a:pt x="593" y="710"/>
                  <a:pt x="386" y="710"/>
                </a:cubicBezTo>
                <a:cubicBezTo>
                  <a:pt x="170" y="710"/>
                  <a:pt x="0" y="548"/>
                  <a:pt x="0" y="350"/>
                </a:cubicBezTo>
                <a:cubicBezTo>
                  <a:pt x="0" y="152"/>
                  <a:pt x="170" y="0"/>
                  <a:pt x="386" y="0"/>
                </a:cubicBezTo>
                <a:cubicBezTo>
                  <a:pt x="593" y="0"/>
                  <a:pt x="764" y="152"/>
                  <a:pt x="764" y="35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98">
            <a:extLst>
              <a:ext uri="{FF2B5EF4-FFF2-40B4-BE49-F238E27FC236}">
                <a16:creationId xmlns:a16="http://schemas.microsoft.com/office/drawing/2014/main" id="{37CC95EB-155C-8A43-9CFA-10ACCFF6B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404" y="9817759"/>
            <a:ext cx="821893" cy="764880"/>
          </a:xfrm>
          <a:custGeom>
            <a:avLst/>
            <a:gdLst>
              <a:gd name="T0" fmla="*/ 764 w 765"/>
              <a:gd name="T1" fmla="*/ 351 h 712"/>
              <a:gd name="T2" fmla="*/ 764 w 765"/>
              <a:gd name="T3" fmla="*/ 351 h 712"/>
              <a:gd name="T4" fmla="*/ 386 w 765"/>
              <a:gd name="T5" fmla="*/ 711 h 712"/>
              <a:gd name="T6" fmla="*/ 0 w 765"/>
              <a:gd name="T7" fmla="*/ 351 h 712"/>
              <a:gd name="T8" fmla="*/ 386 w 765"/>
              <a:gd name="T9" fmla="*/ 0 h 712"/>
              <a:gd name="T10" fmla="*/ 764 w 765"/>
              <a:gd name="T11" fmla="*/ 351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2">
                <a:moveTo>
                  <a:pt x="764" y="351"/>
                </a:moveTo>
                <a:lnTo>
                  <a:pt x="764" y="351"/>
                </a:lnTo>
                <a:cubicBezTo>
                  <a:pt x="764" y="549"/>
                  <a:pt x="593" y="711"/>
                  <a:pt x="386" y="711"/>
                </a:cubicBezTo>
                <a:cubicBezTo>
                  <a:pt x="170" y="711"/>
                  <a:pt x="0" y="549"/>
                  <a:pt x="0" y="351"/>
                </a:cubicBezTo>
                <a:cubicBezTo>
                  <a:pt x="0" y="153"/>
                  <a:pt x="170" y="0"/>
                  <a:pt x="386" y="0"/>
                </a:cubicBezTo>
                <a:cubicBezTo>
                  <a:pt x="593" y="0"/>
                  <a:pt x="764" y="153"/>
                  <a:pt x="764" y="351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99">
            <a:extLst>
              <a:ext uri="{FF2B5EF4-FFF2-40B4-BE49-F238E27FC236}">
                <a16:creationId xmlns:a16="http://schemas.microsoft.com/office/drawing/2014/main" id="{3399C866-9B62-2D4C-A98A-3279EC53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404" y="10387857"/>
            <a:ext cx="821893" cy="764880"/>
          </a:xfrm>
          <a:custGeom>
            <a:avLst/>
            <a:gdLst>
              <a:gd name="T0" fmla="*/ 764 w 765"/>
              <a:gd name="T1" fmla="*/ 360 h 711"/>
              <a:gd name="T2" fmla="*/ 764 w 765"/>
              <a:gd name="T3" fmla="*/ 360 h 711"/>
              <a:gd name="T4" fmla="*/ 386 w 765"/>
              <a:gd name="T5" fmla="*/ 710 h 711"/>
              <a:gd name="T6" fmla="*/ 0 w 765"/>
              <a:gd name="T7" fmla="*/ 360 h 711"/>
              <a:gd name="T8" fmla="*/ 386 w 765"/>
              <a:gd name="T9" fmla="*/ 0 h 711"/>
              <a:gd name="T10" fmla="*/ 764 w 765"/>
              <a:gd name="T11" fmla="*/ 36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1">
                <a:moveTo>
                  <a:pt x="764" y="360"/>
                </a:moveTo>
                <a:lnTo>
                  <a:pt x="764" y="360"/>
                </a:lnTo>
                <a:cubicBezTo>
                  <a:pt x="764" y="557"/>
                  <a:pt x="593" y="710"/>
                  <a:pt x="386" y="710"/>
                </a:cubicBezTo>
                <a:cubicBezTo>
                  <a:pt x="170" y="710"/>
                  <a:pt x="0" y="557"/>
                  <a:pt x="0" y="360"/>
                </a:cubicBezTo>
                <a:cubicBezTo>
                  <a:pt x="0" y="162"/>
                  <a:pt x="170" y="0"/>
                  <a:pt x="386" y="0"/>
                </a:cubicBezTo>
                <a:cubicBezTo>
                  <a:pt x="593" y="0"/>
                  <a:pt x="764" y="162"/>
                  <a:pt x="764" y="36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200">
            <a:extLst>
              <a:ext uri="{FF2B5EF4-FFF2-40B4-BE49-F238E27FC236}">
                <a16:creationId xmlns:a16="http://schemas.microsoft.com/office/drawing/2014/main" id="{7D4BB0D6-2DD1-E640-8BB4-E7D38DCE1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404" y="10972206"/>
            <a:ext cx="821893" cy="764883"/>
          </a:xfrm>
          <a:custGeom>
            <a:avLst/>
            <a:gdLst>
              <a:gd name="T0" fmla="*/ 764 w 765"/>
              <a:gd name="T1" fmla="*/ 359 h 711"/>
              <a:gd name="T2" fmla="*/ 764 w 765"/>
              <a:gd name="T3" fmla="*/ 359 h 711"/>
              <a:gd name="T4" fmla="*/ 386 w 765"/>
              <a:gd name="T5" fmla="*/ 710 h 711"/>
              <a:gd name="T6" fmla="*/ 0 w 765"/>
              <a:gd name="T7" fmla="*/ 359 h 711"/>
              <a:gd name="T8" fmla="*/ 386 w 765"/>
              <a:gd name="T9" fmla="*/ 0 h 711"/>
              <a:gd name="T10" fmla="*/ 764 w 765"/>
              <a:gd name="T11" fmla="*/ 359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11">
                <a:moveTo>
                  <a:pt x="764" y="359"/>
                </a:moveTo>
                <a:lnTo>
                  <a:pt x="764" y="359"/>
                </a:lnTo>
                <a:cubicBezTo>
                  <a:pt x="764" y="548"/>
                  <a:pt x="593" y="710"/>
                  <a:pt x="386" y="710"/>
                </a:cubicBezTo>
                <a:cubicBezTo>
                  <a:pt x="170" y="710"/>
                  <a:pt x="0" y="548"/>
                  <a:pt x="0" y="359"/>
                </a:cubicBezTo>
                <a:cubicBezTo>
                  <a:pt x="0" y="161"/>
                  <a:pt x="170" y="0"/>
                  <a:pt x="386" y="0"/>
                </a:cubicBezTo>
                <a:cubicBezTo>
                  <a:pt x="593" y="0"/>
                  <a:pt x="764" y="161"/>
                  <a:pt x="764" y="359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201">
            <a:extLst>
              <a:ext uri="{FF2B5EF4-FFF2-40B4-BE49-F238E27FC236}">
                <a16:creationId xmlns:a16="http://schemas.microsoft.com/office/drawing/2014/main" id="{EF9BBE21-58BB-7445-8D98-EE6E9881A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476" y="4762890"/>
            <a:ext cx="5468191" cy="7430277"/>
          </a:xfrm>
          <a:custGeom>
            <a:avLst/>
            <a:gdLst>
              <a:gd name="T0" fmla="*/ 4785 w 5074"/>
              <a:gd name="T1" fmla="*/ 6898 h 6899"/>
              <a:gd name="T2" fmla="*/ 4785 w 5074"/>
              <a:gd name="T3" fmla="*/ 6898 h 6899"/>
              <a:gd name="T4" fmla="*/ 279 w 5074"/>
              <a:gd name="T5" fmla="*/ 6898 h 6899"/>
              <a:gd name="T6" fmla="*/ 0 w 5074"/>
              <a:gd name="T7" fmla="*/ 6619 h 6899"/>
              <a:gd name="T8" fmla="*/ 0 w 5074"/>
              <a:gd name="T9" fmla="*/ 279 h 6899"/>
              <a:gd name="T10" fmla="*/ 279 w 5074"/>
              <a:gd name="T11" fmla="*/ 0 h 6899"/>
              <a:gd name="T12" fmla="*/ 4785 w 5074"/>
              <a:gd name="T13" fmla="*/ 0 h 6899"/>
              <a:gd name="T14" fmla="*/ 5073 w 5074"/>
              <a:gd name="T15" fmla="*/ 279 h 6899"/>
              <a:gd name="T16" fmla="*/ 5073 w 5074"/>
              <a:gd name="T17" fmla="*/ 6619 h 6899"/>
              <a:gd name="T18" fmla="*/ 4785 w 5074"/>
              <a:gd name="T19" fmla="*/ 6898 h 6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74" h="6899">
                <a:moveTo>
                  <a:pt x="4785" y="6898"/>
                </a:moveTo>
                <a:lnTo>
                  <a:pt x="4785" y="6898"/>
                </a:lnTo>
                <a:cubicBezTo>
                  <a:pt x="279" y="6898"/>
                  <a:pt x="279" y="6898"/>
                  <a:pt x="279" y="6898"/>
                </a:cubicBezTo>
                <a:cubicBezTo>
                  <a:pt x="126" y="6898"/>
                  <a:pt x="0" y="6772"/>
                  <a:pt x="0" y="6619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6"/>
                  <a:pt x="126" y="0"/>
                  <a:pt x="279" y="0"/>
                </a:cubicBezTo>
                <a:cubicBezTo>
                  <a:pt x="4785" y="0"/>
                  <a:pt x="4785" y="0"/>
                  <a:pt x="4785" y="0"/>
                </a:cubicBezTo>
                <a:cubicBezTo>
                  <a:pt x="4947" y="0"/>
                  <a:pt x="5073" y="126"/>
                  <a:pt x="5073" y="279"/>
                </a:cubicBezTo>
                <a:cubicBezTo>
                  <a:pt x="5073" y="6619"/>
                  <a:pt x="5073" y="6619"/>
                  <a:pt x="5073" y="6619"/>
                </a:cubicBezTo>
                <a:cubicBezTo>
                  <a:pt x="5073" y="6772"/>
                  <a:pt x="4947" y="6898"/>
                  <a:pt x="4785" y="68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202">
            <a:extLst>
              <a:ext uri="{FF2B5EF4-FFF2-40B4-BE49-F238E27FC236}">
                <a16:creationId xmlns:a16="http://schemas.microsoft.com/office/drawing/2014/main" id="{63BB9691-0325-A949-A7D8-52DC7BD93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1352" y="5760561"/>
            <a:ext cx="3962181" cy="2574943"/>
          </a:xfrm>
          <a:custGeom>
            <a:avLst/>
            <a:gdLst>
              <a:gd name="T0" fmla="*/ 3391 w 3679"/>
              <a:gd name="T1" fmla="*/ 2391 h 2392"/>
              <a:gd name="T2" fmla="*/ 3391 w 3679"/>
              <a:gd name="T3" fmla="*/ 2391 h 2392"/>
              <a:gd name="T4" fmla="*/ 288 w 3679"/>
              <a:gd name="T5" fmla="*/ 2391 h 2392"/>
              <a:gd name="T6" fmla="*/ 0 w 3679"/>
              <a:gd name="T7" fmla="*/ 2103 h 2392"/>
              <a:gd name="T8" fmla="*/ 0 w 3679"/>
              <a:gd name="T9" fmla="*/ 287 h 2392"/>
              <a:gd name="T10" fmla="*/ 288 w 3679"/>
              <a:gd name="T11" fmla="*/ 0 h 2392"/>
              <a:gd name="T12" fmla="*/ 3391 w 3679"/>
              <a:gd name="T13" fmla="*/ 0 h 2392"/>
              <a:gd name="T14" fmla="*/ 3678 w 3679"/>
              <a:gd name="T15" fmla="*/ 287 h 2392"/>
              <a:gd name="T16" fmla="*/ 3678 w 3679"/>
              <a:gd name="T17" fmla="*/ 2103 h 2392"/>
              <a:gd name="T18" fmla="*/ 3391 w 3679"/>
              <a:gd name="T19" fmla="*/ 2391 h 2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79" h="2392">
                <a:moveTo>
                  <a:pt x="3391" y="2391"/>
                </a:moveTo>
                <a:lnTo>
                  <a:pt x="3391" y="2391"/>
                </a:lnTo>
                <a:cubicBezTo>
                  <a:pt x="288" y="2391"/>
                  <a:pt x="288" y="2391"/>
                  <a:pt x="288" y="2391"/>
                </a:cubicBezTo>
                <a:cubicBezTo>
                  <a:pt x="135" y="2391"/>
                  <a:pt x="0" y="2265"/>
                  <a:pt x="0" y="2103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126"/>
                  <a:pt x="135" y="0"/>
                  <a:pt x="288" y="0"/>
                </a:cubicBezTo>
                <a:cubicBezTo>
                  <a:pt x="3391" y="0"/>
                  <a:pt x="3391" y="0"/>
                  <a:pt x="3391" y="0"/>
                </a:cubicBezTo>
                <a:cubicBezTo>
                  <a:pt x="3553" y="0"/>
                  <a:pt x="3678" y="126"/>
                  <a:pt x="3678" y="287"/>
                </a:cubicBezTo>
                <a:cubicBezTo>
                  <a:pt x="3678" y="2103"/>
                  <a:pt x="3678" y="2103"/>
                  <a:pt x="3678" y="2103"/>
                </a:cubicBezTo>
                <a:cubicBezTo>
                  <a:pt x="3678" y="2265"/>
                  <a:pt x="3553" y="2391"/>
                  <a:pt x="3391" y="23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89">
            <a:extLst>
              <a:ext uri="{FF2B5EF4-FFF2-40B4-BE49-F238E27FC236}">
                <a16:creationId xmlns:a16="http://schemas.microsoft.com/office/drawing/2014/main" id="{94410149-9491-E645-A1ED-A6D9ADBD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072" y="6387669"/>
            <a:ext cx="1501258" cy="1315975"/>
          </a:xfrm>
          <a:custGeom>
            <a:avLst/>
            <a:gdLst>
              <a:gd name="T0" fmla="*/ 1394 w 1395"/>
              <a:gd name="T1" fmla="*/ 297 h 1223"/>
              <a:gd name="T2" fmla="*/ 1394 w 1395"/>
              <a:gd name="T3" fmla="*/ 297 h 1223"/>
              <a:gd name="T4" fmla="*/ 1385 w 1395"/>
              <a:gd name="T5" fmla="*/ 270 h 1223"/>
              <a:gd name="T6" fmla="*/ 1376 w 1395"/>
              <a:gd name="T7" fmla="*/ 252 h 1223"/>
              <a:gd name="T8" fmla="*/ 1169 w 1395"/>
              <a:gd name="T9" fmla="*/ 18 h 1223"/>
              <a:gd name="T10" fmla="*/ 1133 w 1395"/>
              <a:gd name="T11" fmla="*/ 0 h 1223"/>
              <a:gd name="T12" fmla="*/ 260 w 1395"/>
              <a:gd name="T13" fmla="*/ 0 h 1223"/>
              <a:gd name="T14" fmla="*/ 224 w 1395"/>
              <a:gd name="T15" fmla="*/ 18 h 1223"/>
              <a:gd name="T16" fmla="*/ 18 w 1395"/>
              <a:gd name="T17" fmla="*/ 261 h 1223"/>
              <a:gd name="T18" fmla="*/ 9 w 1395"/>
              <a:gd name="T19" fmla="*/ 261 h 1223"/>
              <a:gd name="T20" fmla="*/ 0 w 1395"/>
              <a:gd name="T21" fmla="*/ 297 h 1223"/>
              <a:gd name="T22" fmla="*/ 144 w 1395"/>
              <a:gd name="T23" fmla="*/ 494 h 1223"/>
              <a:gd name="T24" fmla="*/ 144 w 1395"/>
              <a:gd name="T25" fmla="*/ 1160 h 1223"/>
              <a:gd name="T26" fmla="*/ 207 w 1395"/>
              <a:gd name="T27" fmla="*/ 1222 h 1223"/>
              <a:gd name="T28" fmla="*/ 485 w 1395"/>
              <a:gd name="T29" fmla="*/ 1222 h 1223"/>
              <a:gd name="T30" fmla="*/ 908 w 1395"/>
              <a:gd name="T31" fmla="*/ 1222 h 1223"/>
              <a:gd name="T32" fmla="*/ 1187 w 1395"/>
              <a:gd name="T33" fmla="*/ 1222 h 1223"/>
              <a:gd name="T34" fmla="*/ 1259 w 1395"/>
              <a:gd name="T35" fmla="*/ 1160 h 1223"/>
              <a:gd name="T36" fmla="*/ 1259 w 1395"/>
              <a:gd name="T37" fmla="*/ 494 h 1223"/>
              <a:gd name="T38" fmla="*/ 1394 w 1395"/>
              <a:gd name="T39" fmla="*/ 297 h 1223"/>
              <a:gd name="T40" fmla="*/ 521 w 1395"/>
              <a:gd name="T41" fmla="*/ 1133 h 1223"/>
              <a:gd name="T42" fmla="*/ 521 w 1395"/>
              <a:gd name="T43" fmla="*/ 1133 h 1223"/>
              <a:gd name="T44" fmla="*/ 521 w 1395"/>
              <a:gd name="T45" fmla="*/ 836 h 1223"/>
              <a:gd name="T46" fmla="*/ 872 w 1395"/>
              <a:gd name="T47" fmla="*/ 836 h 1223"/>
              <a:gd name="T48" fmla="*/ 872 w 1395"/>
              <a:gd name="T49" fmla="*/ 1133 h 1223"/>
              <a:gd name="T50" fmla="*/ 521 w 1395"/>
              <a:gd name="T51" fmla="*/ 1133 h 1223"/>
              <a:gd name="T52" fmla="*/ 962 w 1395"/>
              <a:gd name="T53" fmla="*/ 1133 h 1223"/>
              <a:gd name="T54" fmla="*/ 962 w 1395"/>
              <a:gd name="T55" fmla="*/ 1133 h 1223"/>
              <a:gd name="T56" fmla="*/ 962 w 1395"/>
              <a:gd name="T57" fmla="*/ 800 h 1223"/>
              <a:gd name="T58" fmla="*/ 908 w 1395"/>
              <a:gd name="T59" fmla="*/ 746 h 1223"/>
              <a:gd name="T60" fmla="*/ 485 w 1395"/>
              <a:gd name="T61" fmla="*/ 746 h 1223"/>
              <a:gd name="T62" fmla="*/ 431 w 1395"/>
              <a:gd name="T63" fmla="*/ 800 h 1223"/>
              <a:gd name="T64" fmla="*/ 431 w 1395"/>
              <a:gd name="T65" fmla="*/ 1133 h 1223"/>
              <a:gd name="T66" fmla="*/ 233 w 1395"/>
              <a:gd name="T67" fmla="*/ 1133 h 1223"/>
              <a:gd name="T68" fmla="*/ 233 w 1395"/>
              <a:gd name="T69" fmla="*/ 503 h 1223"/>
              <a:gd name="T70" fmla="*/ 368 w 1395"/>
              <a:gd name="T71" fmla="*/ 431 h 1223"/>
              <a:gd name="T72" fmla="*/ 530 w 1395"/>
              <a:gd name="T73" fmla="*/ 503 h 1223"/>
              <a:gd name="T74" fmla="*/ 701 w 1395"/>
              <a:gd name="T75" fmla="*/ 431 h 1223"/>
              <a:gd name="T76" fmla="*/ 863 w 1395"/>
              <a:gd name="T77" fmla="*/ 503 h 1223"/>
              <a:gd name="T78" fmla="*/ 1025 w 1395"/>
              <a:gd name="T79" fmla="*/ 431 h 1223"/>
              <a:gd name="T80" fmla="*/ 1160 w 1395"/>
              <a:gd name="T81" fmla="*/ 503 h 1223"/>
              <a:gd name="T82" fmla="*/ 1160 w 1395"/>
              <a:gd name="T83" fmla="*/ 1133 h 1223"/>
              <a:gd name="T84" fmla="*/ 962 w 1395"/>
              <a:gd name="T85" fmla="*/ 1133 h 1223"/>
              <a:gd name="T86" fmla="*/ 1187 w 1395"/>
              <a:gd name="T87" fmla="*/ 413 h 1223"/>
              <a:gd name="T88" fmla="*/ 1187 w 1395"/>
              <a:gd name="T89" fmla="*/ 413 h 1223"/>
              <a:gd name="T90" fmla="*/ 1070 w 1395"/>
              <a:gd name="T91" fmla="*/ 297 h 1223"/>
              <a:gd name="T92" fmla="*/ 1025 w 1395"/>
              <a:gd name="T93" fmla="*/ 252 h 1223"/>
              <a:gd name="T94" fmla="*/ 971 w 1395"/>
              <a:gd name="T95" fmla="*/ 297 h 1223"/>
              <a:gd name="T96" fmla="*/ 863 w 1395"/>
              <a:gd name="T97" fmla="*/ 413 h 1223"/>
              <a:gd name="T98" fmla="*/ 746 w 1395"/>
              <a:gd name="T99" fmla="*/ 297 h 1223"/>
              <a:gd name="T100" fmla="*/ 701 w 1395"/>
              <a:gd name="T101" fmla="*/ 252 h 1223"/>
              <a:gd name="T102" fmla="*/ 647 w 1395"/>
              <a:gd name="T103" fmla="*/ 297 h 1223"/>
              <a:gd name="T104" fmla="*/ 530 w 1395"/>
              <a:gd name="T105" fmla="*/ 413 h 1223"/>
              <a:gd name="T106" fmla="*/ 422 w 1395"/>
              <a:gd name="T107" fmla="*/ 297 h 1223"/>
              <a:gd name="T108" fmla="*/ 368 w 1395"/>
              <a:gd name="T109" fmla="*/ 252 h 1223"/>
              <a:gd name="T110" fmla="*/ 323 w 1395"/>
              <a:gd name="T111" fmla="*/ 297 h 1223"/>
              <a:gd name="T112" fmla="*/ 207 w 1395"/>
              <a:gd name="T113" fmla="*/ 413 h 1223"/>
              <a:gd name="T114" fmla="*/ 99 w 1395"/>
              <a:gd name="T115" fmla="*/ 306 h 1223"/>
              <a:gd name="T116" fmla="*/ 287 w 1395"/>
              <a:gd name="T117" fmla="*/ 99 h 1223"/>
              <a:gd name="T118" fmla="*/ 1106 w 1395"/>
              <a:gd name="T119" fmla="*/ 99 h 1223"/>
              <a:gd name="T120" fmla="*/ 1304 w 1395"/>
              <a:gd name="T121" fmla="*/ 306 h 1223"/>
              <a:gd name="T122" fmla="*/ 1187 w 1395"/>
              <a:gd name="T123" fmla="*/ 413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95" h="1223">
                <a:moveTo>
                  <a:pt x="1394" y="297"/>
                </a:moveTo>
                <a:lnTo>
                  <a:pt x="1394" y="297"/>
                </a:lnTo>
                <a:cubicBezTo>
                  <a:pt x="1394" y="288"/>
                  <a:pt x="1394" y="279"/>
                  <a:pt x="1385" y="270"/>
                </a:cubicBezTo>
                <a:cubicBezTo>
                  <a:pt x="1385" y="261"/>
                  <a:pt x="1385" y="261"/>
                  <a:pt x="1376" y="252"/>
                </a:cubicBezTo>
                <a:cubicBezTo>
                  <a:pt x="1169" y="18"/>
                  <a:pt x="1169" y="18"/>
                  <a:pt x="1169" y="18"/>
                </a:cubicBezTo>
                <a:cubicBezTo>
                  <a:pt x="1160" y="9"/>
                  <a:pt x="1142" y="0"/>
                  <a:pt x="1133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52" y="0"/>
                  <a:pt x="233" y="9"/>
                  <a:pt x="224" y="18"/>
                </a:cubicBezTo>
                <a:cubicBezTo>
                  <a:pt x="18" y="261"/>
                  <a:pt x="18" y="261"/>
                  <a:pt x="18" y="261"/>
                </a:cubicBezTo>
                <a:lnTo>
                  <a:pt x="9" y="261"/>
                </a:lnTo>
                <a:cubicBezTo>
                  <a:pt x="0" y="270"/>
                  <a:pt x="0" y="288"/>
                  <a:pt x="0" y="297"/>
                </a:cubicBezTo>
                <a:cubicBezTo>
                  <a:pt x="0" y="387"/>
                  <a:pt x="63" y="467"/>
                  <a:pt x="144" y="494"/>
                </a:cubicBezTo>
                <a:cubicBezTo>
                  <a:pt x="144" y="1160"/>
                  <a:pt x="144" y="1160"/>
                  <a:pt x="144" y="1160"/>
                </a:cubicBezTo>
                <a:cubicBezTo>
                  <a:pt x="144" y="1196"/>
                  <a:pt x="171" y="1222"/>
                  <a:pt x="207" y="1222"/>
                </a:cubicBezTo>
                <a:cubicBezTo>
                  <a:pt x="485" y="1222"/>
                  <a:pt x="485" y="1222"/>
                  <a:pt x="485" y="1222"/>
                </a:cubicBezTo>
                <a:cubicBezTo>
                  <a:pt x="908" y="1222"/>
                  <a:pt x="908" y="1222"/>
                  <a:pt x="908" y="1222"/>
                </a:cubicBezTo>
                <a:cubicBezTo>
                  <a:pt x="1187" y="1222"/>
                  <a:pt x="1187" y="1222"/>
                  <a:pt x="1187" y="1222"/>
                </a:cubicBezTo>
                <a:cubicBezTo>
                  <a:pt x="1223" y="1222"/>
                  <a:pt x="1259" y="1196"/>
                  <a:pt x="1259" y="1160"/>
                </a:cubicBezTo>
                <a:cubicBezTo>
                  <a:pt x="1259" y="494"/>
                  <a:pt x="1259" y="494"/>
                  <a:pt x="1259" y="494"/>
                </a:cubicBezTo>
                <a:cubicBezTo>
                  <a:pt x="1340" y="467"/>
                  <a:pt x="1394" y="387"/>
                  <a:pt x="1394" y="297"/>
                </a:cubicBezTo>
                <a:close/>
                <a:moveTo>
                  <a:pt x="521" y="1133"/>
                </a:moveTo>
                <a:lnTo>
                  <a:pt x="521" y="1133"/>
                </a:lnTo>
                <a:cubicBezTo>
                  <a:pt x="521" y="836"/>
                  <a:pt x="521" y="836"/>
                  <a:pt x="521" y="836"/>
                </a:cubicBezTo>
                <a:cubicBezTo>
                  <a:pt x="872" y="836"/>
                  <a:pt x="872" y="836"/>
                  <a:pt x="872" y="836"/>
                </a:cubicBezTo>
                <a:cubicBezTo>
                  <a:pt x="872" y="1133"/>
                  <a:pt x="872" y="1133"/>
                  <a:pt x="872" y="1133"/>
                </a:cubicBezTo>
                <a:lnTo>
                  <a:pt x="521" y="1133"/>
                </a:lnTo>
                <a:close/>
                <a:moveTo>
                  <a:pt x="962" y="1133"/>
                </a:moveTo>
                <a:lnTo>
                  <a:pt x="962" y="1133"/>
                </a:lnTo>
                <a:cubicBezTo>
                  <a:pt x="962" y="800"/>
                  <a:pt x="962" y="800"/>
                  <a:pt x="962" y="800"/>
                </a:cubicBezTo>
                <a:cubicBezTo>
                  <a:pt x="962" y="773"/>
                  <a:pt x="935" y="746"/>
                  <a:pt x="908" y="746"/>
                </a:cubicBezTo>
                <a:cubicBezTo>
                  <a:pt x="485" y="746"/>
                  <a:pt x="485" y="746"/>
                  <a:pt x="485" y="746"/>
                </a:cubicBezTo>
                <a:cubicBezTo>
                  <a:pt x="458" y="746"/>
                  <a:pt x="431" y="773"/>
                  <a:pt x="431" y="800"/>
                </a:cubicBezTo>
                <a:cubicBezTo>
                  <a:pt x="431" y="1133"/>
                  <a:pt x="431" y="1133"/>
                  <a:pt x="431" y="1133"/>
                </a:cubicBezTo>
                <a:cubicBezTo>
                  <a:pt x="233" y="1133"/>
                  <a:pt x="233" y="1133"/>
                  <a:pt x="233" y="1133"/>
                </a:cubicBezTo>
                <a:cubicBezTo>
                  <a:pt x="233" y="503"/>
                  <a:pt x="233" y="503"/>
                  <a:pt x="233" y="503"/>
                </a:cubicBezTo>
                <a:cubicBezTo>
                  <a:pt x="287" y="494"/>
                  <a:pt x="341" y="467"/>
                  <a:pt x="368" y="431"/>
                </a:cubicBezTo>
                <a:cubicBezTo>
                  <a:pt x="413" y="476"/>
                  <a:pt x="467" y="503"/>
                  <a:pt x="530" y="503"/>
                </a:cubicBezTo>
                <a:cubicBezTo>
                  <a:pt x="602" y="503"/>
                  <a:pt x="656" y="476"/>
                  <a:pt x="701" y="431"/>
                </a:cubicBezTo>
                <a:cubicBezTo>
                  <a:pt x="737" y="476"/>
                  <a:pt x="791" y="503"/>
                  <a:pt x="863" y="503"/>
                </a:cubicBezTo>
                <a:cubicBezTo>
                  <a:pt x="926" y="503"/>
                  <a:pt x="980" y="476"/>
                  <a:pt x="1025" y="431"/>
                </a:cubicBezTo>
                <a:cubicBezTo>
                  <a:pt x="1052" y="467"/>
                  <a:pt x="1106" y="494"/>
                  <a:pt x="1160" y="503"/>
                </a:cubicBezTo>
                <a:cubicBezTo>
                  <a:pt x="1160" y="1133"/>
                  <a:pt x="1160" y="1133"/>
                  <a:pt x="1160" y="1133"/>
                </a:cubicBezTo>
                <a:lnTo>
                  <a:pt x="962" y="1133"/>
                </a:lnTo>
                <a:close/>
                <a:moveTo>
                  <a:pt x="1187" y="413"/>
                </a:moveTo>
                <a:lnTo>
                  <a:pt x="1187" y="413"/>
                </a:lnTo>
                <a:cubicBezTo>
                  <a:pt x="1124" y="413"/>
                  <a:pt x="1070" y="360"/>
                  <a:pt x="1070" y="297"/>
                </a:cubicBezTo>
                <a:cubicBezTo>
                  <a:pt x="1070" y="270"/>
                  <a:pt x="1052" y="252"/>
                  <a:pt x="1025" y="252"/>
                </a:cubicBezTo>
                <a:cubicBezTo>
                  <a:pt x="998" y="252"/>
                  <a:pt x="971" y="270"/>
                  <a:pt x="971" y="297"/>
                </a:cubicBezTo>
                <a:cubicBezTo>
                  <a:pt x="971" y="360"/>
                  <a:pt x="926" y="413"/>
                  <a:pt x="863" y="413"/>
                </a:cubicBezTo>
                <a:cubicBezTo>
                  <a:pt x="800" y="413"/>
                  <a:pt x="746" y="360"/>
                  <a:pt x="746" y="297"/>
                </a:cubicBezTo>
                <a:cubicBezTo>
                  <a:pt x="746" y="270"/>
                  <a:pt x="719" y="252"/>
                  <a:pt x="701" y="252"/>
                </a:cubicBezTo>
                <a:cubicBezTo>
                  <a:pt x="674" y="252"/>
                  <a:pt x="647" y="270"/>
                  <a:pt x="647" y="297"/>
                </a:cubicBezTo>
                <a:cubicBezTo>
                  <a:pt x="647" y="360"/>
                  <a:pt x="602" y="413"/>
                  <a:pt x="530" y="413"/>
                </a:cubicBezTo>
                <a:cubicBezTo>
                  <a:pt x="467" y="413"/>
                  <a:pt x="422" y="360"/>
                  <a:pt x="422" y="297"/>
                </a:cubicBezTo>
                <a:cubicBezTo>
                  <a:pt x="422" y="270"/>
                  <a:pt x="395" y="252"/>
                  <a:pt x="368" y="252"/>
                </a:cubicBezTo>
                <a:cubicBezTo>
                  <a:pt x="351" y="252"/>
                  <a:pt x="323" y="270"/>
                  <a:pt x="323" y="297"/>
                </a:cubicBezTo>
                <a:cubicBezTo>
                  <a:pt x="323" y="360"/>
                  <a:pt x="269" y="413"/>
                  <a:pt x="207" y="413"/>
                </a:cubicBezTo>
                <a:cubicBezTo>
                  <a:pt x="153" y="413"/>
                  <a:pt x="99" y="369"/>
                  <a:pt x="99" y="306"/>
                </a:cubicBezTo>
                <a:cubicBezTo>
                  <a:pt x="287" y="99"/>
                  <a:pt x="287" y="99"/>
                  <a:pt x="287" y="99"/>
                </a:cubicBezTo>
                <a:cubicBezTo>
                  <a:pt x="1106" y="99"/>
                  <a:pt x="1106" y="99"/>
                  <a:pt x="1106" y="99"/>
                </a:cubicBezTo>
                <a:cubicBezTo>
                  <a:pt x="1304" y="306"/>
                  <a:pt x="1304" y="306"/>
                  <a:pt x="1304" y="306"/>
                </a:cubicBezTo>
                <a:cubicBezTo>
                  <a:pt x="1295" y="369"/>
                  <a:pt x="1241" y="413"/>
                  <a:pt x="1187" y="41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90">
            <a:extLst>
              <a:ext uri="{FF2B5EF4-FFF2-40B4-BE49-F238E27FC236}">
                <a16:creationId xmlns:a16="http://schemas.microsoft.com/office/drawing/2014/main" id="{E0ED0A52-D9C4-5848-840E-55979FF8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0138" y="6264148"/>
            <a:ext cx="669867" cy="1097437"/>
          </a:xfrm>
          <a:custGeom>
            <a:avLst/>
            <a:gdLst>
              <a:gd name="T0" fmla="*/ 0 w 621"/>
              <a:gd name="T1" fmla="*/ 486 h 1017"/>
              <a:gd name="T2" fmla="*/ 0 w 621"/>
              <a:gd name="T3" fmla="*/ 486 h 1017"/>
              <a:gd name="T4" fmla="*/ 0 w 621"/>
              <a:gd name="T5" fmla="*/ 486 h 1017"/>
              <a:gd name="T6" fmla="*/ 0 w 621"/>
              <a:gd name="T7" fmla="*/ 710 h 1017"/>
              <a:gd name="T8" fmla="*/ 90 w 621"/>
              <a:gd name="T9" fmla="*/ 926 h 1017"/>
              <a:gd name="T10" fmla="*/ 315 w 621"/>
              <a:gd name="T11" fmla="*/ 1016 h 1017"/>
              <a:gd name="T12" fmla="*/ 315 w 621"/>
              <a:gd name="T13" fmla="*/ 1016 h 1017"/>
              <a:gd name="T14" fmla="*/ 620 w 621"/>
              <a:gd name="T15" fmla="*/ 710 h 1017"/>
              <a:gd name="T16" fmla="*/ 620 w 621"/>
              <a:gd name="T17" fmla="*/ 495 h 1017"/>
              <a:gd name="T18" fmla="*/ 620 w 621"/>
              <a:gd name="T19" fmla="*/ 477 h 1017"/>
              <a:gd name="T20" fmla="*/ 620 w 621"/>
              <a:gd name="T21" fmla="*/ 477 h 1017"/>
              <a:gd name="T22" fmla="*/ 620 w 621"/>
              <a:gd name="T23" fmla="*/ 306 h 1017"/>
              <a:gd name="T24" fmla="*/ 530 w 621"/>
              <a:gd name="T25" fmla="*/ 90 h 1017"/>
              <a:gd name="T26" fmla="*/ 315 w 621"/>
              <a:gd name="T27" fmla="*/ 0 h 1017"/>
              <a:gd name="T28" fmla="*/ 315 w 621"/>
              <a:gd name="T29" fmla="*/ 0 h 1017"/>
              <a:gd name="T30" fmla="*/ 90 w 621"/>
              <a:gd name="T31" fmla="*/ 90 h 1017"/>
              <a:gd name="T32" fmla="*/ 0 w 621"/>
              <a:gd name="T33" fmla="*/ 306 h 1017"/>
              <a:gd name="T34" fmla="*/ 0 w 621"/>
              <a:gd name="T35" fmla="*/ 477 h 1017"/>
              <a:gd name="T36" fmla="*/ 0 w 621"/>
              <a:gd name="T37" fmla="*/ 486 h 1017"/>
              <a:gd name="T38" fmla="*/ 162 w 621"/>
              <a:gd name="T39" fmla="*/ 153 h 1017"/>
              <a:gd name="T40" fmla="*/ 162 w 621"/>
              <a:gd name="T41" fmla="*/ 153 h 1017"/>
              <a:gd name="T42" fmla="*/ 315 w 621"/>
              <a:gd name="T43" fmla="*/ 90 h 1017"/>
              <a:gd name="T44" fmla="*/ 315 w 621"/>
              <a:gd name="T45" fmla="*/ 90 h 1017"/>
              <a:gd name="T46" fmla="*/ 458 w 621"/>
              <a:gd name="T47" fmla="*/ 153 h 1017"/>
              <a:gd name="T48" fmla="*/ 521 w 621"/>
              <a:gd name="T49" fmla="*/ 306 h 1017"/>
              <a:gd name="T50" fmla="*/ 521 w 621"/>
              <a:gd name="T51" fmla="*/ 477 h 1017"/>
              <a:gd name="T52" fmla="*/ 521 w 621"/>
              <a:gd name="T53" fmla="*/ 486 h 1017"/>
              <a:gd name="T54" fmla="*/ 521 w 621"/>
              <a:gd name="T55" fmla="*/ 495 h 1017"/>
              <a:gd name="T56" fmla="*/ 521 w 621"/>
              <a:gd name="T57" fmla="*/ 710 h 1017"/>
              <a:gd name="T58" fmla="*/ 315 w 621"/>
              <a:gd name="T59" fmla="*/ 917 h 1017"/>
              <a:gd name="T60" fmla="*/ 315 w 621"/>
              <a:gd name="T61" fmla="*/ 917 h 1017"/>
              <a:gd name="T62" fmla="*/ 162 w 621"/>
              <a:gd name="T63" fmla="*/ 854 h 1017"/>
              <a:gd name="T64" fmla="*/ 99 w 621"/>
              <a:gd name="T65" fmla="*/ 710 h 1017"/>
              <a:gd name="T66" fmla="*/ 99 w 621"/>
              <a:gd name="T67" fmla="*/ 486 h 1017"/>
              <a:gd name="T68" fmla="*/ 99 w 621"/>
              <a:gd name="T69" fmla="*/ 477 h 1017"/>
              <a:gd name="T70" fmla="*/ 99 w 621"/>
              <a:gd name="T71" fmla="*/ 477 h 1017"/>
              <a:gd name="T72" fmla="*/ 99 w 621"/>
              <a:gd name="T73" fmla="*/ 306 h 1017"/>
              <a:gd name="T74" fmla="*/ 162 w 621"/>
              <a:gd name="T75" fmla="*/ 153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21" h="1017">
                <a:moveTo>
                  <a:pt x="0" y="486"/>
                </a:moveTo>
                <a:lnTo>
                  <a:pt x="0" y="486"/>
                </a:lnTo>
                <a:lnTo>
                  <a:pt x="0" y="486"/>
                </a:lnTo>
                <a:cubicBezTo>
                  <a:pt x="0" y="710"/>
                  <a:pt x="0" y="710"/>
                  <a:pt x="0" y="710"/>
                </a:cubicBezTo>
                <a:cubicBezTo>
                  <a:pt x="0" y="791"/>
                  <a:pt x="36" y="863"/>
                  <a:pt x="90" y="926"/>
                </a:cubicBezTo>
                <a:cubicBezTo>
                  <a:pt x="153" y="980"/>
                  <a:pt x="225" y="1016"/>
                  <a:pt x="315" y="1016"/>
                </a:cubicBezTo>
                <a:lnTo>
                  <a:pt x="315" y="1016"/>
                </a:lnTo>
                <a:cubicBezTo>
                  <a:pt x="485" y="1016"/>
                  <a:pt x="620" y="881"/>
                  <a:pt x="620" y="710"/>
                </a:cubicBezTo>
                <a:cubicBezTo>
                  <a:pt x="620" y="495"/>
                  <a:pt x="620" y="495"/>
                  <a:pt x="620" y="495"/>
                </a:cubicBezTo>
                <a:cubicBezTo>
                  <a:pt x="620" y="477"/>
                  <a:pt x="620" y="477"/>
                  <a:pt x="620" y="477"/>
                </a:cubicBezTo>
                <a:lnTo>
                  <a:pt x="620" y="477"/>
                </a:lnTo>
                <a:cubicBezTo>
                  <a:pt x="620" y="306"/>
                  <a:pt x="620" y="306"/>
                  <a:pt x="620" y="306"/>
                </a:cubicBezTo>
                <a:cubicBezTo>
                  <a:pt x="620" y="225"/>
                  <a:pt x="584" y="144"/>
                  <a:pt x="530" y="90"/>
                </a:cubicBezTo>
                <a:cubicBezTo>
                  <a:pt x="467" y="27"/>
                  <a:pt x="395" y="0"/>
                  <a:pt x="315" y="0"/>
                </a:cubicBezTo>
                <a:lnTo>
                  <a:pt x="315" y="0"/>
                </a:lnTo>
                <a:cubicBezTo>
                  <a:pt x="225" y="0"/>
                  <a:pt x="153" y="27"/>
                  <a:pt x="90" y="90"/>
                </a:cubicBezTo>
                <a:cubicBezTo>
                  <a:pt x="36" y="144"/>
                  <a:pt x="0" y="225"/>
                  <a:pt x="0" y="306"/>
                </a:cubicBezTo>
                <a:cubicBezTo>
                  <a:pt x="0" y="477"/>
                  <a:pt x="0" y="477"/>
                  <a:pt x="0" y="477"/>
                </a:cubicBezTo>
                <a:lnTo>
                  <a:pt x="0" y="486"/>
                </a:lnTo>
                <a:close/>
                <a:moveTo>
                  <a:pt x="162" y="153"/>
                </a:moveTo>
                <a:lnTo>
                  <a:pt x="162" y="153"/>
                </a:lnTo>
                <a:cubicBezTo>
                  <a:pt x="198" y="117"/>
                  <a:pt x="252" y="90"/>
                  <a:pt x="315" y="90"/>
                </a:cubicBezTo>
                <a:lnTo>
                  <a:pt x="315" y="90"/>
                </a:lnTo>
                <a:cubicBezTo>
                  <a:pt x="368" y="90"/>
                  <a:pt x="422" y="117"/>
                  <a:pt x="458" y="153"/>
                </a:cubicBezTo>
                <a:cubicBezTo>
                  <a:pt x="503" y="198"/>
                  <a:pt x="521" y="252"/>
                  <a:pt x="521" y="306"/>
                </a:cubicBezTo>
                <a:cubicBezTo>
                  <a:pt x="521" y="477"/>
                  <a:pt x="521" y="477"/>
                  <a:pt x="521" y="477"/>
                </a:cubicBezTo>
                <a:cubicBezTo>
                  <a:pt x="521" y="486"/>
                  <a:pt x="521" y="486"/>
                  <a:pt x="521" y="486"/>
                </a:cubicBezTo>
                <a:lnTo>
                  <a:pt x="521" y="495"/>
                </a:lnTo>
                <a:cubicBezTo>
                  <a:pt x="521" y="710"/>
                  <a:pt x="521" y="710"/>
                  <a:pt x="521" y="710"/>
                </a:cubicBezTo>
                <a:cubicBezTo>
                  <a:pt x="521" y="827"/>
                  <a:pt x="431" y="917"/>
                  <a:pt x="315" y="917"/>
                </a:cubicBezTo>
                <a:lnTo>
                  <a:pt x="315" y="917"/>
                </a:lnTo>
                <a:cubicBezTo>
                  <a:pt x="252" y="917"/>
                  <a:pt x="198" y="899"/>
                  <a:pt x="162" y="854"/>
                </a:cubicBezTo>
                <a:cubicBezTo>
                  <a:pt x="117" y="818"/>
                  <a:pt x="99" y="764"/>
                  <a:pt x="99" y="710"/>
                </a:cubicBezTo>
                <a:cubicBezTo>
                  <a:pt x="99" y="486"/>
                  <a:pt x="99" y="486"/>
                  <a:pt x="99" y="486"/>
                </a:cubicBezTo>
                <a:cubicBezTo>
                  <a:pt x="99" y="477"/>
                  <a:pt x="99" y="477"/>
                  <a:pt x="99" y="477"/>
                </a:cubicBezTo>
                <a:lnTo>
                  <a:pt x="99" y="477"/>
                </a:lnTo>
                <a:cubicBezTo>
                  <a:pt x="99" y="306"/>
                  <a:pt x="99" y="306"/>
                  <a:pt x="99" y="306"/>
                </a:cubicBezTo>
                <a:cubicBezTo>
                  <a:pt x="99" y="252"/>
                  <a:pt x="117" y="198"/>
                  <a:pt x="162" y="1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91">
            <a:extLst>
              <a:ext uri="{FF2B5EF4-FFF2-40B4-BE49-F238E27FC236}">
                <a16:creationId xmlns:a16="http://schemas.microsoft.com/office/drawing/2014/main" id="{37ABFD48-E556-8248-989C-6F35018BB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5854" y="6976770"/>
            <a:ext cx="1078434" cy="864649"/>
          </a:xfrm>
          <a:custGeom>
            <a:avLst/>
            <a:gdLst>
              <a:gd name="T0" fmla="*/ 998 w 999"/>
              <a:gd name="T1" fmla="*/ 45 h 801"/>
              <a:gd name="T2" fmla="*/ 998 w 999"/>
              <a:gd name="T3" fmla="*/ 45 h 801"/>
              <a:gd name="T4" fmla="*/ 953 w 999"/>
              <a:gd name="T5" fmla="*/ 0 h 801"/>
              <a:gd name="T6" fmla="*/ 908 w 999"/>
              <a:gd name="T7" fmla="*/ 45 h 801"/>
              <a:gd name="T8" fmla="*/ 504 w 999"/>
              <a:gd name="T9" fmla="*/ 450 h 801"/>
              <a:gd name="T10" fmla="*/ 99 w 999"/>
              <a:gd name="T11" fmla="*/ 45 h 801"/>
              <a:gd name="T12" fmla="*/ 45 w 999"/>
              <a:gd name="T13" fmla="*/ 0 h 801"/>
              <a:gd name="T14" fmla="*/ 0 w 999"/>
              <a:gd name="T15" fmla="*/ 45 h 801"/>
              <a:gd name="T16" fmla="*/ 450 w 999"/>
              <a:gd name="T17" fmla="*/ 549 h 801"/>
              <a:gd name="T18" fmla="*/ 450 w 999"/>
              <a:gd name="T19" fmla="*/ 701 h 801"/>
              <a:gd name="T20" fmla="*/ 315 w 999"/>
              <a:gd name="T21" fmla="*/ 701 h 801"/>
              <a:gd name="T22" fmla="*/ 270 w 999"/>
              <a:gd name="T23" fmla="*/ 746 h 801"/>
              <a:gd name="T24" fmla="*/ 315 w 999"/>
              <a:gd name="T25" fmla="*/ 791 h 801"/>
              <a:gd name="T26" fmla="*/ 495 w 999"/>
              <a:gd name="T27" fmla="*/ 791 h 801"/>
              <a:gd name="T28" fmla="*/ 504 w 999"/>
              <a:gd name="T29" fmla="*/ 800 h 801"/>
              <a:gd name="T30" fmla="*/ 513 w 999"/>
              <a:gd name="T31" fmla="*/ 791 h 801"/>
              <a:gd name="T32" fmla="*/ 683 w 999"/>
              <a:gd name="T33" fmla="*/ 791 h 801"/>
              <a:gd name="T34" fmla="*/ 737 w 999"/>
              <a:gd name="T35" fmla="*/ 746 h 801"/>
              <a:gd name="T36" fmla="*/ 683 w 999"/>
              <a:gd name="T37" fmla="*/ 701 h 801"/>
              <a:gd name="T38" fmla="*/ 549 w 999"/>
              <a:gd name="T39" fmla="*/ 701 h 801"/>
              <a:gd name="T40" fmla="*/ 549 w 999"/>
              <a:gd name="T41" fmla="*/ 549 h 801"/>
              <a:gd name="T42" fmla="*/ 998 w 999"/>
              <a:gd name="T43" fmla="*/ 45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99" h="801">
                <a:moveTo>
                  <a:pt x="998" y="45"/>
                </a:moveTo>
                <a:lnTo>
                  <a:pt x="998" y="45"/>
                </a:lnTo>
                <a:cubicBezTo>
                  <a:pt x="998" y="18"/>
                  <a:pt x="980" y="0"/>
                  <a:pt x="953" y="0"/>
                </a:cubicBezTo>
                <a:cubicBezTo>
                  <a:pt x="926" y="0"/>
                  <a:pt x="908" y="18"/>
                  <a:pt x="908" y="45"/>
                </a:cubicBezTo>
                <a:cubicBezTo>
                  <a:pt x="908" y="270"/>
                  <a:pt x="719" y="450"/>
                  <a:pt x="504" y="450"/>
                </a:cubicBezTo>
                <a:cubicBezTo>
                  <a:pt x="279" y="450"/>
                  <a:pt x="99" y="270"/>
                  <a:pt x="99" y="45"/>
                </a:cubicBezTo>
                <a:cubicBezTo>
                  <a:pt x="99" y="18"/>
                  <a:pt x="72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306"/>
                  <a:pt x="198" y="521"/>
                  <a:pt x="450" y="549"/>
                </a:cubicBezTo>
                <a:cubicBezTo>
                  <a:pt x="450" y="701"/>
                  <a:pt x="450" y="701"/>
                  <a:pt x="450" y="701"/>
                </a:cubicBezTo>
                <a:cubicBezTo>
                  <a:pt x="315" y="701"/>
                  <a:pt x="315" y="701"/>
                  <a:pt x="315" y="701"/>
                </a:cubicBezTo>
                <a:cubicBezTo>
                  <a:pt x="288" y="701"/>
                  <a:pt x="270" y="719"/>
                  <a:pt x="270" y="746"/>
                </a:cubicBezTo>
                <a:cubicBezTo>
                  <a:pt x="270" y="773"/>
                  <a:pt x="288" y="791"/>
                  <a:pt x="315" y="791"/>
                </a:cubicBezTo>
                <a:cubicBezTo>
                  <a:pt x="495" y="791"/>
                  <a:pt x="495" y="791"/>
                  <a:pt x="495" y="791"/>
                </a:cubicBezTo>
                <a:cubicBezTo>
                  <a:pt x="495" y="800"/>
                  <a:pt x="495" y="800"/>
                  <a:pt x="504" y="800"/>
                </a:cubicBezTo>
                <a:cubicBezTo>
                  <a:pt x="504" y="800"/>
                  <a:pt x="504" y="800"/>
                  <a:pt x="513" y="791"/>
                </a:cubicBezTo>
                <a:cubicBezTo>
                  <a:pt x="683" y="791"/>
                  <a:pt x="683" y="791"/>
                  <a:pt x="683" y="791"/>
                </a:cubicBezTo>
                <a:cubicBezTo>
                  <a:pt x="710" y="791"/>
                  <a:pt x="737" y="773"/>
                  <a:pt x="737" y="746"/>
                </a:cubicBezTo>
                <a:cubicBezTo>
                  <a:pt x="737" y="719"/>
                  <a:pt x="710" y="701"/>
                  <a:pt x="683" y="701"/>
                </a:cubicBezTo>
                <a:cubicBezTo>
                  <a:pt x="548" y="701"/>
                  <a:pt x="549" y="701"/>
                  <a:pt x="549" y="701"/>
                </a:cubicBezTo>
                <a:cubicBezTo>
                  <a:pt x="549" y="549"/>
                  <a:pt x="549" y="549"/>
                  <a:pt x="549" y="549"/>
                </a:cubicBezTo>
                <a:cubicBezTo>
                  <a:pt x="800" y="521"/>
                  <a:pt x="998" y="306"/>
                  <a:pt x="998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92">
            <a:extLst>
              <a:ext uri="{FF2B5EF4-FFF2-40B4-BE49-F238E27FC236}">
                <a16:creationId xmlns:a16="http://schemas.microsoft.com/office/drawing/2014/main" id="{C62C0B1D-7ACD-9845-8B82-A69BE6B05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0816" y="6254646"/>
            <a:ext cx="1463252" cy="1577271"/>
          </a:xfrm>
          <a:custGeom>
            <a:avLst/>
            <a:gdLst>
              <a:gd name="T0" fmla="*/ 1053 w 1359"/>
              <a:gd name="T1" fmla="*/ 1465 h 1466"/>
              <a:gd name="T2" fmla="*/ 855 w 1359"/>
              <a:gd name="T3" fmla="*/ 1438 h 1466"/>
              <a:gd name="T4" fmla="*/ 783 w 1359"/>
              <a:gd name="T5" fmla="*/ 1438 h 1466"/>
              <a:gd name="T6" fmla="*/ 333 w 1359"/>
              <a:gd name="T7" fmla="*/ 1330 h 1466"/>
              <a:gd name="T8" fmla="*/ 90 w 1359"/>
              <a:gd name="T9" fmla="*/ 1286 h 1466"/>
              <a:gd name="T10" fmla="*/ 99 w 1359"/>
              <a:gd name="T11" fmla="*/ 665 h 1466"/>
              <a:gd name="T12" fmla="*/ 369 w 1359"/>
              <a:gd name="T13" fmla="*/ 647 h 1466"/>
              <a:gd name="T14" fmla="*/ 567 w 1359"/>
              <a:gd name="T15" fmla="*/ 387 h 1466"/>
              <a:gd name="T16" fmla="*/ 531 w 1359"/>
              <a:gd name="T17" fmla="*/ 153 h 1466"/>
              <a:gd name="T18" fmla="*/ 765 w 1359"/>
              <a:gd name="T19" fmla="*/ 36 h 1466"/>
              <a:gd name="T20" fmla="*/ 899 w 1359"/>
              <a:gd name="T21" fmla="*/ 405 h 1466"/>
              <a:gd name="T22" fmla="*/ 899 w 1359"/>
              <a:gd name="T23" fmla="*/ 522 h 1466"/>
              <a:gd name="T24" fmla="*/ 1232 w 1359"/>
              <a:gd name="T25" fmla="*/ 575 h 1466"/>
              <a:gd name="T26" fmla="*/ 1313 w 1359"/>
              <a:gd name="T27" fmla="*/ 836 h 1466"/>
              <a:gd name="T28" fmla="*/ 1295 w 1359"/>
              <a:gd name="T29" fmla="*/ 1060 h 1466"/>
              <a:gd name="T30" fmla="*/ 1232 w 1359"/>
              <a:gd name="T31" fmla="*/ 1267 h 1466"/>
              <a:gd name="T32" fmla="*/ 1187 w 1359"/>
              <a:gd name="T33" fmla="*/ 1429 h 1466"/>
              <a:gd name="T34" fmla="*/ 819 w 1359"/>
              <a:gd name="T35" fmla="*/ 1339 h 1466"/>
              <a:gd name="T36" fmla="*/ 873 w 1359"/>
              <a:gd name="T37" fmla="*/ 1348 h 1466"/>
              <a:gd name="T38" fmla="*/ 1124 w 1359"/>
              <a:gd name="T39" fmla="*/ 1358 h 1466"/>
              <a:gd name="T40" fmla="*/ 1124 w 1359"/>
              <a:gd name="T41" fmla="*/ 1267 h 1466"/>
              <a:gd name="T42" fmla="*/ 1151 w 1359"/>
              <a:gd name="T43" fmla="*/ 1195 h 1466"/>
              <a:gd name="T44" fmla="*/ 1187 w 1359"/>
              <a:gd name="T45" fmla="*/ 1079 h 1466"/>
              <a:gd name="T46" fmla="*/ 1214 w 1359"/>
              <a:gd name="T47" fmla="*/ 998 h 1466"/>
              <a:gd name="T48" fmla="*/ 1259 w 1359"/>
              <a:gd name="T49" fmla="*/ 935 h 1466"/>
              <a:gd name="T50" fmla="*/ 1187 w 1359"/>
              <a:gd name="T51" fmla="*/ 836 h 1466"/>
              <a:gd name="T52" fmla="*/ 1250 w 1359"/>
              <a:gd name="T53" fmla="*/ 746 h 1466"/>
              <a:gd name="T54" fmla="*/ 1089 w 1359"/>
              <a:gd name="T55" fmla="*/ 656 h 1466"/>
              <a:gd name="T56" fmla="*/ 810 w 1359"/>
              <a:gd name="T57" fmla="*/ 387 h 1466"/>
              <a:gd name="T58" fmla="*/ 666 w 1359"/>
              <a:gd name="T59" fmla="*/ 108 h 1466"/>
              <a:gd name="T60" fmla="*/ 639 w 1359"/>
              <a:gd name="T61" fmla="*/ 153 h 1466"/>
              <a:gd name="T62" fmla="*/ 540 w 1359"/>
              <a:gd name="T63" fmla="*/ 602 h 1466"/>
              <a:gd name="T64" fmla="*/ 387 w 1359"/>
              <a:gd name="T65" fmla="*/ 737 h 1466"/>
              <a:gd name="T66" fmla="*/ 189 w 1359"/>
              <a:gd name="T67" fmla="*/ 728 h 1466"/>
              <a:gd name="T68" fmla="*/ 99 w 1359"/>
              <a:gd name="T69" fmla="*/ 989 h 1466"/>
              <a:gd name="T70" fmla="*/ 261 w 1359"/>
              <a:gd name="T71" fmla="*/ 1259 h 1466"/>
              <a:gd name="T72" fmla="*/ 405 w 1359"/>
              <a:gd name="T73" fmla="*/ 1223 h 1466"/>
              <a:gd name="T74" fmla="*/ 504 w 1359"/>
              <a:gd name="T75" fmla="*/ 1223 h 1466"/>
              <a:gd name="T76" fmla="*/ 791 w 1359"/>
              <a:gd name="T77" fmla="*/ 1339 h 1466"/>
              <a:gd name="T78" fmla="*/ 630 w 1359"/>
              <a:gd name="T79" fmla="*/ 135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59" h="1466">
                <a:moveTo>
                  <a:pt x="1053" y="1465"/>
                </a:moveTo>
                <a:lnTo>
                  <a:pt x="1053" y="1465"/>
                </a:lnTo>
                <a:cubicBezTo>
                  <a:pt x="1034" y="1465"/>
                  <a:pt x="1025" y="1465"/>
                  <a:pt x="1007" y="1465"/>
                </a:cubicBezTo>
                <a:cubicBezTo>
                  <a:pt x="954" y="1465"/>
                  <a:pt x="890" y="1447"/>
                  <a:pt x="855" y="1438"/>
                </a:cubicBezTo>
                <a:cubicBezTo>
                  <a:pt x="837" y="1429"/>
                  <a:pt x="819" y="1429"/>
                  <a:pt x="801" y="1429"/>
                </a:cubicBezTo>
                <a:cubicBezTo>
                  <a:pt x="801" y="1438"/>
                  <a:pt x="791" y="1438"/>
                  <a:pt x="783" y="1438"/>
                </a:cubicBezTo>
                <a:cubicBezTo>
                  <a:pt x="711" y="1438"/>
                  <a:pt x="567" y="1393"/>
                  <a:pt x="459" y="1303"/>
                </a:cubicBezTo>
                <a:cubicBezTo>
                  <a:pt x="432" y="1312"/>
                  <a:pt x="360" y="1322"/>
                  <a:pt x="333" y="1330"/>
                </a:cubicBezTo>
                <a:cubicBezTo>
                  <a:pt x="315" y="1339"/>
                  <a:pt x="306" y="1339"/>
                  <a:pt x="288" y="1348"/>
                </a:cubicBezTo>
                <a:cubicBezTo>
                  <a:pt x="216" y="1366"/>
                  <a:pt x="135" y="1339"/>
                  <a:pt x="90" y="1286"/>
                </a:cubicBezTo>
                <a:cubicBezTo>
                  <a:pt x="36" y="1214"/>
                  <a:pt x="0" y="1115"/>
                  <a:pt x="0" y="989"/>
                </a:cubicBezTo>
                <a:cubicBezTo>
                  <a:pt x="0" y="809"/>
                  <a:pt x="54" y="710"/>
                  <a:pt x="99" y="665"/>
                </a:cubicBezTo>
                <a:cubicBezTo>
                  <a:pt x="126" y="638"/>
                  <a:pt x="162" y="629"/>
                  <a:pt x="198" y="629"/>
                </a:cubicBezTo>
                <a:cubicBezTo>
                  <a:pt x="369" y="647"/>
                  <a:pt x="369" y="647"/>
                  <a:pt x="369" y="647"/>
                </a:cubicBezTo>
                <a:cubicBezTo>
                  <a:pt x="387" y="620"/>
                  <a:pt x="423" y="584"/>
                  <a:pt x="459" y="539"/>
                </a:cubicBezTo>
                <a:cubicBezTo>
                  <a:pt x="558" y="423"/>
                  <a:pt x="567" y="387"/>
                  <a:pt x="567" y="387"/>
                </a:cubicBezTo>
                <a:cubicBezTo>
                  <a:pt x="567" y="243"/>
                  <a:pt x="558" y="216"/>
                  <a:pt x="549" y="189"/>
                </a:cubicBezTo>
                <a:cubicBezTo>
                  <a:pt x="540" y="180"/>
                  <a:pt x="540" y="162"/>
                  <a:pt x="531" y="153"/>
                </a:cubicBezTo>
                <a:cubicBezTo>
                  <a:pt x="522" y="99"/>
                  <a:pt x="558" y="45"/>
                  <a:pt x="621" y="18"/>
                </a:cubicBezTo>
                <a:cubicBezTo>
                  <a:pt x="666" y="0"/>
                  <a:pt x="720" y="9"/>
                  <a:pt x="765" y="36"/>
                </a:cubicBezTo>
                <a:cubicBezTo>
                  <a:pt x="810" y="63"/>
                  <a:pt x="855" y="117"/>
                  <a:pt x="899" y="198"/>
                </a:cubicBezTo>
                <a:cubicBezTo>
                  <a:pt x="926" y="252"/>
                  <a:pt x="909" y="324"/>
                  <a:pt x="899" y="405"/>
                </a:cubicBezTo>
                <a:cubicBezTo>
                  <a:pt x="899" y="432"/>
                  <a:pt x="890" y="459"/>
                  <a:pt x="890" y="486"/>
                </a:cubicBezTo>
                <a:cubicBezTo>
                  <a:pt x="890" y="513"/>
                  <a:pt x="899" y="522"/>
                  <a:pt x="899" y="522"/>
                </a:cubicBezTo>
                <a:cubicBezTo>
                  <a:pt x="954" y="566"/>
                  <a:pt x="1017" y="566"/>
                  <a:pt x="1089" y="566"/>
                </a:cubicBezTo>
                <a:cubicBezTo>
                  <a:pt x="1133" y="566"/>
                  <a:pt x="1178" y="566"/>
                  <a:pt x="1232" y="575"/>
                </a:cubicBezTo>
                <a:cubicBezTo>
                  <a:pt x="1313" y="593"/>
                  <a:pt x="1358" y="656"/>
                  <a:pt x="1349" y="755"/>
                </a:cubicBezTo>
                <a:cubicBezTo>
                  <a:pt x="1349" y="782"/>
                  <a:pt x="1331" y="809"/>
                  <a:pt x="1313" y="836"/>
                </a:cubicBezTo>
                <a:cubicBezTo>
                  <a:pt x="1340" y="863"/>
                  <a:pt x="1358" y="899"/>
                  <a:pt x="1358" y="935"/>
                </a:cubicBezTo>
                <a:cubicBezTo>
                  <a:pt x="1358" y="998"/>
                  <a:pt x="1331" y="1043"/>
                  <a:pt x="1295" y="1060"/>
                </a:cubicBezTo>
                <a:cubicBezTo>
                  <a:pt x="1313" y="1096"/>
                  <a:pt x="1322" y="1132"/>
                  <a:pt x="1313" y="1178"/>
                </a:cubicBezTo>
                <a:cubicBezTo>
                  <a:pt x="1304" y="1214"/>
                  <a:pt x="1277" y="1250"/>
                  <a:pt x="1232" y="1267"/>
                </a:cubicBezTo>
                <a:cubicBezTo>
                  <a:pt x="1232" y="1276"/>
                  <a:pt x="1232" y="1276"/>
                  <a:pt x="1232" y="1286"/>
                </a:cubicBezTo>
                <a:cubicBezTo>
                  <a:pt x="1241" y="1339"/>
                  <a:pt x="1223" y="1384"/>
                  <a:pt x="1187" y="1429"/>
                </a:cubicBezTo>
                <a:cubicBezTo>
                  <a:pt x="1151" y="1456"/>
                  <a:pt x="1106" y="1465"/>
                  <a:pt x="1053" y="1465"/>
                </a:cubicBezTo>
                <a:close/>
                <a:moveTo>
                  <a:pt x="819" y="1339"/>
                </a:moveTo>
                <a:lnTo>
                  <a:pt x="819" y="1339"/>
                </a:lnTo>
                <a:cubicBezTo>
                  <a:pt x="837" y="1339"/>
                  <a:pt x="855" y="1339"/>
                  <a:pt x="873" y="1348"/>
                </a:cubicBezTo>
                <a:cubicBezTo>
                  <a:pt x="909" y="1358"/>
                  <a:pt x="962" y="1366"/>
                  <a:pt x="1017" y="1366"/>
                </a:cubicBezTo>
                <a:cubicBezTo>
                  <a:pt x="1089" y="1375"/>
                  <a:pt x="1115" y="1358"/>
                  <a:pt x="1124" y="1358"/>
                </a:cubicBezTo>
                <a:cubicBezTo>
                  <a:pt x="1142" y="1339"/>
                  <a:pt x="1142" y="1322"/>
                  <a:pt x="1142" y="1303"/>
                </a:cubicBezTo>
                <a:cubicBezTo>
                  <a:pt x="1133" y="1286"/>
                  <a:pt x="1124" y="1267"/>
                  <a:pt x="1124" y="1267"/>
                </a:cubicBezTo>
                <a:cubicBezTo>
                  <a:pt x="1115" y="1259"/>
                  <a:pt x="1115" y="1240"/>
                  <a:pt x="1124" y="1231"/>
                </a:cubicBezTo>
                <a:cubicBezTo>
                  <a:pt x="1124" y="1214"/>
                  <a:pt x="1142" y="1204"/>
                  <a:pt x="1151" y="1195"/>
                </a:cubicBezTo>
                <a:cubicBezTo>
                  <a:pt x="1196" y="1187"/>
                  <a:pt x="1214" y="1168"/>
                  <a:pt x="1223" y="1151"/>
                </a:cubicBezTo>
                <a:cubicBezTo>
                  <a:pt x="1232" y="1132"/>
                  <a:pt x="1205" y="1096"/>
                  <a:pt x="1187" y="1079"/>
                </a:cubicBezTo>
                <a:cubicBezTo>
                  <a:pt x="1178" y="1070"/>
                  <a:pt x="1169" y="1052"/>
                  <a:pt x="1178" y="1034"/>
                </a:cubicBezTo>
                <a:cubicBezTo>
                  <a:pt x="1187" y="1016"/>
                  <a:pt x="1196" y="1007"/>
                  <a:pt x="1214" y="998"/>
                </a:cubicBezTo>
                <a:cubicBezTo>
                  <a:pt x="1214" y="998"/>
                  <a:pt x="1232" y="998"/>
                  <a:pt x="1241" y="989"/>
                </a:cubicBezTo>
                <a:cubicBezTo>
                  <a:pt x="1259" y="971"/>
                  <a:pt x="1259" y="962"/>
                  <a:pt x="1259" y="935"/>
                </a:cubicBezTo>
                <a:cubicBezTo>
                  <a:pt x="1259" y="926"/>
                  <a:pt x="1259" y="908"/>
                  <a:pt x="1205" y="881"/>
                </a:cubicBezTo>
                <a:cubicBezTo>
                  <a:pt x="1196" y="872"/>
                  <a:pt x="1187" y="854"/>
                  <a:pt x="1187" y="836"/>
                </a:cubicBezTo>
                <a:cubicBezTo>
                  <a:pt x="1187" y="818"/>
                  <a:pt x="1196" y="800"/>
                  <a:pt x="1205" y="791"/>
                </a:cubicBezTo>
                <a:cubicBezTo>
                  <a:pt x="1223" y="782"/>
                  <a:pt x="1250" y="764"/>
                  <a:pt x="1250" y="746"/>
                </a:cubicBezTo>
                <a:cubicBezTo>
                  <a:pt x="1259" y="674"/>
                  <a:pt x="1232" y="674"/>
                  <a:pt x="1214" y="665"/>
                </a:cubicBezTo>
                <a:cubicBezTo>
                  <a:pt x="1169" y="665"/>
                  <a:pt x="1133" y="656"/>
                  <a:pt x="1089" y="656"/>
                </a:cubicBezTo>
                <a:cubicBezTo>
                  <a:pt x="1007" y="656"/>
                  <a:pt x="926" y="656"/>
                  <a:pt x="837" y="593"/>
                </a:cubicBezTo>
                <a:cubicBezTo>
                  <a:pt x="783" y="557"/>
                  <a:pt x="801" y="477"/>
                  <a:pt x="810" y="387"/>
                </a:cubicBezTo>
                <a:cubicBezTo>
                  <a:pt x="819" y="333"/>
                  <a:pt x="827" y="270"/>
                  <a:pt x="810" y="243"/>
                </a:cubicBezTo>
                <a:cubicBezTo>
                  <a:pt x="765" y="144"/>
                  <a:pt x="711" y="99"/>
                  <a:pt x="666" y="108"/>
                </a:cubicBezTo>
                <a:cubicBezTo>
                  <a:pt x="639" y="108"/>
                  <a:pt x="630" y="126"/>
                  <a:pt x="630" y="126"/>
                </a:cubicBezTo>
                <a:cubicBezTo>
                  <a:pt x="630" y="135"/>
                  <a:pt x="630" y="144"/>
                  <a:pt x="639" y="153"/>
                </a:cubicBezTo>
                <a:cubicBezTo>
                  <a:pt x="648" y="189"/>
                  <a:pt x="657" y="225"/>
                  <a:pt x="657" y="387"/>
                </a:cubicBezTo>
                <a:cubicBezTo>
                  <a:pt x="657" y="414"/>
                  <a:pt x="648" y="468"/>
                  <a:pt x="540" y="602"/>
                </a:cubicBezTo>
                <a:cubicBezTo>
                  <a:pt x="477" y="665"/>
                  <a:pt x="423" y="719"/>
                  <a:pt x="423" y="728"/>
                </a:cubicBezTo>
                <a:cubicBezTo>
                  <a:pt x="414" y="737"/>
                  <a:pt x="396" y="737"/>
                  <a:pt x="387" y="737"/>
                </a:cubicBezTo>
                <a:cubicBezTo>
                  <a:pt x="189" y="728"/>
                  <a:pt x="189" y="728"/>
                  <a:pt x="189" y="728"/>
                </a:cubicBezTo>
                <a:lnTo>
                  <a:pt x="189" y="728"/>
                </a:lnTo>
                <a:cubicBezTo>
                  <a:pt x="180" y="719"/>
                  <a:pt x="171" y="728"/>
                  <a:pt x="171" y="728"/>
                </a:cubicBezTo>
                <a:cubicBezTo>
                  <a:pt x="144" y="755"/>
                  <a:pt x="99" y="827"/>
                  <a:pt x="99" y="989"/>
                </a:cubicBezTo>
                <a:cubicBezTo>
                  <a:pt x="99" y="1096"/>
                  <a:pt x="117" y="1178"/>
                  <a:pt x="162" y="1223"/>
                </a:cubicBezTo>
                <a:cubicBezTo>
                  <a:pt x="180" y="1250"/>
                  <a:pt x="225" y="1267"/>
                  <a:pt x="261" y="1259"/>
                </a:cubicBezTo>
                <a:cubicBezTo>
                  <a:pt x="279" y="1250"/>
                  <a:pt x="288" y="1250"/>
                  <a:pt x="306" y="1240"/>
                </a:cubicBezTo>
                <a:cubicBezTo>
                  <a:pt x="333" y="1231"/>
                  <a:pt x="378" y="1223"/>
                  <a:pt x="405" y="1223"/>
                </a:cubicBezTo>
                <a:cubicBezTo>
                  <a:pt x="423" y="1214"/>
                  <a:pt x="432" y="1214"/>
                  <a:pt x="450" y="1214"/>
                </a:cubicBezTo>
                <a:cubicBezTo>
                  <a:pt x="468" y="1214"/>
                  <a:pt x="486" y="1204"/>
                  <a:pt x="504" y="1223"/>
                </a:cubicBezTo>
                <a:cubicBezTo>
                  <a:pt x="558" y="1276"/>
                  <a:pt x="621" y="1303"/>
                  <a:pt x="666" y="1312"/>
                </a:cubicBezTo>
                <a:cubicBezTo>
                  <a:pt x="720" y="1339"/>
                  <a:pt x="774" y="1339"/>
                  <a:pt x="791" y="1339"/>
                </a:cubicBezTo>
                <a:cubicBezTo>
                  <a:pt x="801" y="1339"/>
                  <a:pt x="810" y="1339"/>
                  <a:pt x="819" y="1339"/>
                </a:cubicBezTo>
                <a:close/>
                <a:moveTo>
                  <a:pt x="630" y="135"/>
                </a:moveTo>
                <a:lnTo>
                  <a:pt x="630" y="1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94FD1BE-E9E6-9D40-8BC7-FBE14B985A97}"/>
              </a:ext>
            </a:extLst>
          </p:cNvPr>
          <p:cNvSpPr txBox="1"/>
          <p:nvPr/>
        </p:nvSpPr>
        <p:spPr>
          <a:xfrm>
            <a:off x="9792984" y="1088632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FAF48D9-DF1E-0F40-A92B-13C4A881E293}"/>
              </a:ext>
            </a:extLst>
          </p:cNvPr>
          <p:cNvSpPr txBox="1"/>
          <p:nvPr/>
        </p:nvSpPr>
        <p:spPr>
          <a:xfrm>
            <a:off x="2451398" y="24025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0" name="Group 54">
            <a:extLst>
              <a:ext uri="{FF2B5EF4-FFF2-40B4-BE49-F238E27FC236}">
                <a16:creationId xmlns:a16="http://schemas.microsoft.com/office/drawing/2014/main" id="{FB40D561-B1B8-3B4A-BE78-9758CAB496C7}"/>
              </a:ext>
            </a:extLst>
          </p:cNvPr>
          <p:cNvGrpSpPr/>
          <p:nvPr/>
        </p:nvGrpSpPr>
        <p:grpSpPr>
          <a:xfrm>
            <a:off x="2813279" y="9332400"/>
            <a:ext cx="4090263" cy="1522330"/>
            <a:chOff x="5314339" y="11161790"/>
            <a:chExt cx="4090263" cy="1522330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581207D7-15EE-664C-9263-A28C9A89B397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  <a:endParaRPr lang="en-US" sz="34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0029A70D-93F7-A945-8A32-48C5E0AE77B1}"/>
                </a:ext>
              </a:extLst>
            </p:cNvPr>
            <p:cNvSpPr/>
            <p:nvPr/>
          </p:nvSpPr>
          <p:spPr>
            <a:xfrm>
              <a:off x="5314339" y="11730013"/>
              <a:ext cx="409026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" name="Group 54">
            <a:extLst>
              <a:ext uri="{FF2B5EF4-FFF2-40B4-BE49-F238E27FC236}">
                <a16:creationId xmlns:a16="http://schemas.microsoft.com/office/drawing/2014/main" id="{9A9B0C77-D3F6-2644-A861-874F508B7540}"/>
              </a:ext>
            </a:extLst>
          </p:cNvPr>
          <p:cNvGrpSpPr/>
          <p:nvPr/>
        </p:nvGrpSpPr>
        <p:grpSpPr>
          <a:xfrm>
            <a:off x="10158310" y="9316483"/>
            <a:ext cx="4041983" cy="1531805"/>
            <a:chOff x="5334786" y="11178785"/>
            <a:chExt cx="4041983" cy="1531805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C8EA01FC-A99C-2342-9067-E32788F89574}"/>
                </a:ext>
              </a:extLst>
            </p:cNvPr>
            <p:cNvSpPr txBox="1"/>
            <p:nvPr/>
          </p:nvSpPr>
          <p:spPr>
            <a:xfrm>
              <a:off x="6164441" y="1117878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57909B52-25A5-0749-9E8E-AD2155478F15}"/>
                </a:ext>
              </a:extLst>
            </p:cNvPr>
            <p:cNvSpPr/>
            <p:nvPr/>
          </p:nvSpPr>
          <p:spPr>
            <a:xfrm>
              <a:off x="5334786" y="11756483"/>
              <a:ext cx="40419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oup 54">
            <a:extLst>
              <a:ext uri="{FF2B5EF4-FFF2-40B4-BE49-F238E27FC236}">
                <a16:creationId xmlns:a16="http://schemas.microsoft.com/office/drawing/2014/main" id="{BF16AB7C-280C-7D45-8A5C-1752C9D82A4E}"/>
              </a:ext>
            </a:extLst>
          </p:cNvPr>
          <p:cNvGrpSpPr/>
          <p:nvPr/>
        </p:nvGrpSpPr>
        <p:grpSpPr>
          <a:xfrm>
            <a:off x="17414665" y="9317183"/>
            <a:ext cx="3995554" cy="1535346"/>
            <a:chOff x="5357091" y="11161790"/>
            <a:chExt cx="3995554" cy="1535346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79E16BFD-BDAA-8C44-8E4A-E4B5F7E32C5F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24C56595-71EB-FC4B-90C0-B5F234A31E04}"/>
                </a:ext>
              </a:extLst>
            </p:cNvPr>
            <p:cNvSpPr/>
            <p:nvPr/>
          </p:nvSpPr>
          <p:spPr>
            <a:xfrm>
              <a:off x="5357091" y="11743029"/>
              <a:ext cx="3995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1">
            <a:extLst>
              <a:ext uri="{FF2B5EF4-FFF2-40B4-BE49-F238E27FC236}">
                <a16:creationId xmlns:a16="http://schemas.microsoft.com/office/drawing/2014/main" id="{45C01393-3C20-C544-B761-FA7A4D2DC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497" y="4441653"/>
            <a:ext cx="3399578" cy="3390305"/>
          </a:xfrm>
          <a:custGeom>
            <a:avLst/>
            <a:gdLst>
              <a:gd name="T0" fmla="*/ 3233 w 3234"/>
              <a:gd name="T1" fmla="*/ 1612 h 3224"/>
              <a:gd name="T2" fmla="*/ 3233 w 3234"/>
              <a:gd name="T3" fmla="*/ 1612 h 3224"/>
              <a:gd name="T4" fmla="*/ 1612 w 3234"/>
              <a:gd name="T5" fmla="*/ 0 h 3224"/>
              <a:gd name="T6" fmla="*/ 0 w 3234"/>
              <a:gd name="T7" fmla="*/ 1612 h 3224"/>
              <a:gd name="T8" fmla="*/ 1612 w 3234"/>
              <a:gd name="T9" fmla="*/ 3223 h 3224"/>
              <a:gd name="T10" fmla="*/ 3233 w 3234"/>
              <a:gd name="T11" fmla="*/ 1612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4" h="3224">
                <a:moveTo>
                  <a:pt x="3233" y="1612"/>
                </a:moveTo>
                <a:lnTo>
                  <a:pt x="3233" y="1612"/>
                </a:lnTo>
                <a:cubicBezTo>
                  <a:pt x="3233" y="722"/>
                  <a:pt x="2502" y="0"/>
                  <a:pt x="1612" y="0"/>
                </a:cubicBezTo>
                <a:cubicBezTo>
                  <a:pt x="723" y="0"/>
                  <a:pt x="0" y="722"/>
                  <a:pt x="0" y="1612"/>
                </a:cubicBezTo>
                <a:cubicBezTo>
                  <a:pt x="0" y="2501"/>
                  <a:pt x="723" y="3223"/>
                  <a:pt x="1612" y="3223"/>
                </a:cubicBezTo>
                <a:cubicBezTo>
                  <a:pt x="2502" y="3223"/>
                  <a:pt x="3233" y="2501"/>
                  <a:pt x="3233" y="16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89934180-1E27-EE49-9058-D6B636F62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820" y="4441653"/>
            <a:ext cx="3399581" cy="3390305"/>
          </a:xfrm>
          <a:custGeom>
            <a:avLst/>
            <a:gdLst>
              <a:gd name="T0" fmla="*/ 3233 w 3234"/>
              <a:gd name="T1" fmla="*/ 1612 h 3224"/>
              <a:gd name="T2" fmla="*/ 3233 w 3234"/>
              <a:gd name="T3" fmla="*/ 1612 h 3224"/>
              <a:gd name="T4" fmla="*/ 1612 w 3234"/>
              <a:gd name="T5" fmla="*/ 0 h 3224"/>
              <a:gd name="T6" fmla="*/ 0 w 3234"/>
              <a:gd name="T7" fmla="*/ 1612 h 3224"/>
              <a:gd name="T8" fmla="*/ 1612 w 3234"/>
              <a:gd name="T9" fmla="*/ 3223 h 3224"/>
              <a:gd name="T10" fmla="*/ 3233 w 3234"/>
              <a:gd name="T11" fmla="*/ 1612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4" h="3224">
                <a:moveTo>
                  <a:pt x="3233" y="1612"/>
                </a:moveTo>
                <a:lnTo>
                  <a:pt x="3233" y="1612"/>
                </a:lnTo>
                <a:cubicBezTo>
                  <a:pt x="3233" y="722"/>
                  <a:pt x="2510" y="0"/>
                  <a:pt x="1612" y="0"/>
                </a:cubicBezTo>
                <a:cubicBezTo>
                  <a:pt x="722" y="0"/>
                  <a:pt x="0" y="722"/>
                  <a:pt x="0" y="1612"/>
                </a:cubicBezTo>
                <a:cubicBezTo>
                  <a:pt x="0" y="2501"/>
                  <a:pt x="722" y="3223"/>
                  <a:pt x="1612" y="3223"/>
                </a:cubicBezTo>
                <a:cubicBezTo>
                  <a:pt x="2510" y="3223"/>
                  <a:pt x="3233" y="2501"/>
                  <a:pt x="3233" y="16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3">
            <a:extLst>
              <a:ext uri="{FF2B5EF4-FFF2-40B4-BE49-F238E27FC236}">
                <a16:creationId xmlns:a16="http://schemas.microsoft.com/office/drawing/2014/main" id="{FCF7268D-05EB-AE48-B4ED-69CA6EF79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2506" y="4441653"/>
            <a:ext cx="3399581" cy="3390305"/>
          </a:xfrm>
          <a:custGeom>
            <a:avLst/>
            <a:gdLst>
              <a:gd name="T0" fmla="*/ 3233 w 3234"/>
              <a:gd name="T1" fmla="*/ 1612 h 3224"/>
              <a:gd name="T2" fmla="*/ 3233 w 3234"/>
              <a:gd name="T3" fmla="*/ 1612 h 3224"/>
              <a:gd name="T4" fmla="*/ 1612 w 3234"/>
              <a:gd name="T5" fmla="*/ 0 h 3224"/>
              <a:gd name="T6" fmla="*/ 0 w 3234"/>
              <a:gd name="T7" fmla="*/ 1612 h 3224"/>
              <a:gd name="T8" fmla="*/ 1612 w 3234"/>
              <a:gd name="T9" fmla="*/ 3223 h 3224"/>
              <a:gd name="T10" fmla="*/ 3233 w 3234"/>
              <a:gd name="T11" fmla="*/ 1612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4" h="3224">
                <a:moveTo>
                  <a:pt x="3233" y="1612"/>
                </a:moveTo>
                <a:lnTo>
                  <a:pt x="3233" y="1612"/>
                </a:lnTo>
                <a:cubicBezTo>
                  <a:pt x="3233" y="722"/>
                  <a:pt x="2510" y="0"/>
                  <a:pt x="1612" y="0"/>
                </a:cubicBezTo>
                <a:cubicBezTo>
                  <a:pt x="722" y="0"/>
                  <a:pt x="0" y="722"/>
                  <a:pt x="0" y="1612"/>
                </a:cubicBezTo>
                <a:cubicBezTo>
                  <a:pt x="0" y="2501"/>
                  <a:pt x="722" y="3223"/>
                  <a:pt x="1612" y="3223"/>
                </a:cubicBezTo>
                <a:cubicBezTo>
                  <a:pt x="2510" y="3223"/>
                  <a:pt x="3233" y="2501"/>
                  <a:pt x="3233" y="16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4">
            <a:extLst>
              <a:ext uri="{FF2B5EF4-FFF2-40B4-BE49-F238E27FC236}">
                <a16:creationId xmlns:a16="http://schemas.microsoft.com/office/drawing/2014/main" id="{80B1B4A4-9493-FA4C-9336-B2B7202E0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7832" y="4441653"/>
            <a:ext cx="3399578" cy="3390305"/>
          </a:xfrm>
          <a:custGeom>
            <a:avLst/>
            <a:gdLst>
              <a:gd name="T0" fmla="*/ 3232 w 3233"/>
              <a:gd name="T1" fmla="*/ 1612 h 3224"/>
              <a:gd name="T2" fmla="*/ 3232 w 3233"/>
              <a:gd name="T3" fmla="*/ 1612 h 3224"/>
              <a:gd name="T4" fmla="*/ 1612 w 3233"/>
              <a:gd name="T5" fmla="*/ 0 h 3224"/>
              <a:gd name="T6" fmla="*/ 0 w 3233"/>
              <a:gd name="T7" fmla="*/ 1612 h 3224"/>
              <a:gd name="T8" fmla="*/ 1612 w 3233"/>
              <a:gd name="T9" fmla="*/ 3223 h 3224"/>
              <a:gd name="T10" fmla="*/ 3232 w 3233"/>
              <a:gd name="T11" fmla="*/ 1612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3" h="3224">
                <a:moveTo>
                  <a:pt x="3232" y="1612"/>
                </a:moveTo>
                <a:lnTo>
                  <a:pt x="3232" y="1612"/>
                </a:lnTo>
                <a:cubicBezTo>
                  <a:pt x="3232" y="722"/>
                  <a:pt x="2510" y="0"/>
                  <a:pt x="1612" y="0"/>
                </a:cubicBezTo>
                <a:cubicBezTo>
                  <a:pt x="722" y="0"/>
                  <a:pt x="0" y="722"/>
                  <a:pt x="0" y="1612"/>
                </a:cubicBezTo>
                <a:cubicBezTo>
                  <a:pt x="0" y="2501"/>
                  <a:pt x="722" y="3223"/>
                  <a:pt x="1612" y="3223"/>
                </a:cubicBezTo>
                <a:cubicBezTo>
                  <a:pt x="2510" y="3223"/>
                  <a:pt x="3232" y="2501"/>
                  <a:pt x="3232" y="161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66EA628E-CFCB-9C42-B9A1-86BC586F9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169" y="7071343"/>
            <a:ext cx="3724234" cy="3065649"/>
          </a:xfrm>
          <a:custGeom>
            <a:avLst/>
            <a:gdLst>
              <a:gd name="T0" fmla="*/ 2942 w 3542"/>
              <a:gd name="T1" fmla="*/ 2915 h 2916"/>
              <a:gd name="T2" fmla="*/ 687 w 3542"/>
              <a:gd name="T3" fmla="*/ 2915 h 2916"/>
              <a:gd name="T4" fmla="*/ 0 w 3542"/>
              <a:gd name="T5" fmla="*/ 0 h 2916"/>
              <a:gd name="T6" fmla="*/ 3541 w 3542"/>
              <a:gd name="T7" fmla="*/ 0 h 2916"/>
              <a:gd name="T8" fmla="*/ 2942 w 3542"/>
              <a:gd name="T9" fmla="*/ 2915 h 2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2" h="2916">
                <a:moveTo>
                  <a:pt x="2942" y="2915"/>
                </a:moveTo>
                <a:lnTo>
                  <a:pt x="687" y="2915"/>
                </a:lnTo>
                <a:lnTo>
                  <a:pt x="0" y="0"/>
                </a:lnTo>
                <a:lnTo>
                  <a:pt x="3541" y="0"/>
                </a:lnTo>
                <a:lnTo>
                  <a:pt x="2942" y="2915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D67882FA-AB75-8648-9F7E-36F3A36B6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407" y="7071343"/>
            <a:ext cx="667857" cy="3334648"/>
          </a:xfrm>
          <a:custGeom>
            <a:avLst/>
            <a:gdLst>
              <a:gd name="T0" fmla="*/ 0 w 635"/>
              <a:gd name="T1" fmla="*/ 0 h 3171"/>
              <a:gd name="T2" fmla="*/ 634 w 635"/>
              <a:gd name="T3" fmla="*/ 2915 h 3171"/>
              <a:gd name="T4" fmla="*/ 634 w 635"/>
              <a:gd name="T5" fmla="*/ 3170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3171">
                <a:moveTo>
                  <a:pt x="0" y="0"/>
                </a:moveTo>
                <a:lnTo>
                  <a:pt x="634" y="2915"/>
                </a:lnTo>
                <a:lnTo>
                  <a:pt x="634" y="317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Freeform 7">
            <a:extLst>
              <a:ext uri="{FF2B5EF4-FFF2-40B4-BE49-F238E27FC236}">
                <a16:creationId xmlns:a16="http://schemas.microsoft.com/office/drawing/2014/main" id="{ED508A76-078E-D945-AF8D-6E47C8029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973" y="7071343"/>
            <a:ext cx="667857" cy="3334648"/>
          </a:xfrm>
          <a:custGeom>
            <a:avLst/>
            <a:gdLst>
              <a:gd name="T0" fmla="*/ 0 w 635"/>
              <a:gd name="T1" fmla="*/ 0 h 3171"/>
              <a:gd name="T2" fmla="*/ 634 w 635"/>
              <a:gd name="T3" fmla="*/ 2915 h 3171"/>
              <a:gd name="T4" fmla="*/ 634 w 635"/>
              <a:gd name="T5" fmla="*/ 3170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3171">
                <a:moveTo>
                  <a:pt x="0" y="0"/>
                </a:moveTo>
                <a:lnTo>
                  <a:pt x="634" y="2915"/>
                </a:lnTo>
                <a:lnTo>
                  <a:pt x="634" y="317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34027126-8F4A-AF44-8664-0003F22C0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928" y="7071343"/>
            <a:ext cx="667857" cy="3334648"/>
          </a:xfrm>
          <a:custGeom>
            <a:avLst/>
            <a:gdLst>
              <a:gd name="T0" fmla="*/ 634 w 635"/>
              <a:gd name="T1" fmla="*/ 0 h 3171"/>
              <a:gd name="T2" fmla="*/ 0 w 635"/>
              <a:gd name="T3" fmla="*/ 2915 h 3171"/>
              <a:gd name="T4" fmla="*/ 0 w 635"/>
              <a:gd name="T5" fmla="*/ 3170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3171">
                <a:moveTo>
                  <a:pt x="634" y="0"/>
                </a:moveTo>
                <a:lnTo>
                  <a:pt x="0" y="2915"/>
                </a:lnTo>
                <a:lnTo>
                  <a:pt x="0" y="317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Freeform 9">
            <a:extLst>
              <a:ext uri="{FF2B5EF4-FFF2-40B4-BE49-F238E27FC236}">
                <a16:creationId xmlns:a16="http://schemas.microsoft.com/office/drawing/2014/main" id="{B5AFC13D-EF1A-9F42-A65F-2A2B7961E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001" y="7071343"/>
            <a:ext cx="667857" cy="3334648"/>
          </a:xfrm>
          <a:custGeom>
            <a:avLst/>
            <a:gdLst>
              <a:gd name="T0" fmla="*/ 634 w 635"/>
              <a:gd name="T1" fmla="*/ 0 h 3171"/>
              <a:gd name="T2" fmla="*/ 0 w 635"/>
              <a:gd name="T3" fmla="*/ 2915 h 3171"/>
              <a:gd name="T4" fmla="*/ 0 w 635"/>
              <a:gd name="T5" fmla="*/ 3170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3171">
                <a:moveTo>
                  <a:pt x="634" y="0"/>
                </a:moveTo>
                <a:lnTo>
                  <a:pt x="0" y="2915"/>
                </a:lnTo>
                <a:lnTo>
                  <a:pt x="0" y="317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Line 10">
            <a:extLst>
              <a:ext uri="{FF2B5EF4-FFF2-40B4-BE49-F238E27FC236}">
                <a16:creationId xmlns:a16="http://schemas.microsoft.com/office/drawing/2014/main" id="{8AC37638-83D4-7940-B677-473F86B62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416" y="7071343"/>
            <a:ext cx="4636" cy="333464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Line 11">
            <a:extLst>
              <a:ext uri="{FF2B5EF4-FFF2-40B4-BE49-F238E27FC236}">
                <a16:creationId xmlns:a16="http://schemas.microsoft.com/office/drawing/2014/main" id="{98565A22-A1C6-D647-B59B-D00E47E34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649" y="10136993"/>
            <a:ext cx="4636" cy="26899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Line 12">
            <a:extLst>
              <a:ext uri="{FF2B5EF4-FFF2-40B4-BE49-F238E27FC236}">
                <a16:creationId xmlns:a16="http://schemas.microsoft.com/office/drawing/2014/main" id="{53E2453E-2DD0-C845-977B-681B64CAC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045" y="10136993"/>
            <a:ext cx="4636" cy="26899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Line 13">
            <a:extLst>
              <a:ext uri="{FF2B5EF4-FFF2-40B4-BE49-F238E27FC236}">
                <a16:creationId xmlns:a16="http://schemas.microsoft.com/office/drawing/2014/main" id="{FFEF15D1-1F3D-2041-94E9-3C1A55C22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7651" y="7562961"/>
            <a:ext cx="3557270" cy="463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Line 14">
            <a:extLst>
              <a:ext uri="{FF2B5EF4-FFF2-40B4-BE49-F238E27FC236}">
                <a16:creationId xmlns:a16="http://schemas.microsoft.com/office/drawing/2014/main" id="{8C9AA495-A10E-5646-BFBB-3DCC0F36C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2443" y="8240094"/>
            <a:ext cx="3214065" cy="463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" name="Line 15">
            <a:extLst>
              <a:ext uri="{FF2B5EF4-FFF2-40B4-BE49-F238E27FC236}">
                <a16:creationId xmlns:a16="http://schemas.microsoft.com/office/drawing/2014/main" id="{7AB61CF4-80DA-5D4C-9AFF-9495FF4D4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0131" y="8912588"/>
            <a:ext cx="2907964" cy="463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Line 16">
            <a:extLst>
              <a:ext uri="{FF2B5EF4-FFF2-40B4-BE49-F238E27FC236}">
                <a16:creationId xmlns:a16="http://schemas.microsoft.com/office/drawing/2014/main" id="{7FEA8E8F-C8B3-A443-8549-CEA8410BE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3183" y="9589721"/>
            <a:ext cx="2601860" cy="463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3" name="Freeform 424">
            <a:extLst>
              <a:ext uri="{FF2B5EF4-FFF2-40B4-BE49-F238E27FC236}">
                <a16:creationId xmlns:a16="http://schemas.microsoft.com/office/drawing/2014/main" id="{6E348035-FD1F-3A40-9DBC-D58F0A10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22" y="6895103"/>
            <a:ext cx="4178748" cy="343204"/>
          </a:xfrm>
          <a:custGeom>
            <a:avLst/>
            <a:gdLst>
              <a:gd name="T0" fmla="*/ 3814 w 3973"/>
              <a:gd name="T1" fmla="*/ 325 h 326"/>
              <a:gd name="T2" fmla="*/ 3814 w 3973"/>
              <a:gd name="T3" fmla="*/ 325 h 326"/>
              <a:gd name="T4" fmla="*/ 167 w 3973"/>
              <a:gd name="T5" fmla="*/ 325 h 326"/>
              <a:gd name="T6" fmla="*/ 0 w 3973"/>
              <a:gd name="T7" fmla="*/ 167 h 326"/>
              <a:gd name="T8" fmla="*/ 0 w 3973"/>
              <a:gd name="T9" fmla="*/ 167 h 326"/>
              <a:gd name="T10" fmla="*/ 167 w 3973"/>
              <a:gd name="T11" fmla="*/ 0 h 326"/>
              <a:gd name="T12" fmla="*/ 3814 w 3973"/>
              <a:gd name="T13" fmla="*/ 0 h 326"/>
              <a:gd name="T14" fmla="*/ 3972 w 3973"/>
              <a:gd name="T15" fmla="*/ 167 h 326"/>
              <a:gd name="T16" fmla="*/ 3972 w 3973"/>
              <a:gd name="T17" fmla="*/ 167 h 326"/>
              <a:gd name="T18" fmla="*/ 3814 w 3973"/>
              <a:gd name="T19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73" h="326">
                <a:moveTo>
                  <a:pt x="3814" y="325"/>
                </a:moveTo>
                <a:lnTo>
                  <a:pt x="3814" y="325"/>
                </a:lnTo>
                <a:cubicBezTo>
                  <a:pt x="167" y="325"/>
                  <a:pt x="167" y="325"/>
                  <a:pt x="167" y="325"/>
                </a:cubicBezTo>
                <a:cubicBezTo>
                  <a:pt x="70" y="325"/>
                  <a:pt x="0" y="254"/>
                  <a:pt x="0" y="167"/>
                </a:cubicBezTo>
                <a:lnTo>
                  <a:pt x="0" y="167"/>
                </a:lnTo>
                <a:cubicBezTo>
                  <a:pt x="0" y="78"/>
                  <a:pt x="70" y="0"/>
                  <a:pt x="167" y="0"/>
                </a:cubicBezTo>
                <a:cubicBezTo>
                  <a:pt x="3814" y="0"/>
                  <a:pt x="3814" y="0"/>
                  <a:pt x="3814" y="0"/>
                </a:cubicBezTo>
                <a:cubicBezTo>
                  <a:pt x="3902" y="0"/>
                  <a:pt x="3972" y="78"/>
                  <a:pt x="3972" y="167"/>
                </a:cubicBezTo>
                <a:lnTo>
                  <a:pt x="3972" y="167"/>
                </a:lnTo>
                <a:cubicBezTo>
                  <a:pt x="3972" y="254"/>
                  <a:pt x="3902" y="325"/>
                  <a:pt x="3814" y="3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25">
            <a:extLst>
              <a:ext uri="{FF2B5EF4-FFF2-40B4-BE49-F238E27FC236}">
                <a16:creationId xmlns:a16="http://schemas.microsoft.com/office/drawing/2014/main" id="{EC9ECE65-812D-C842-A2BB-602AAC00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752" y="7071343"/>
            <a:ext cx="3733510" cy="3065649"/>
          </a:xfrm>
          <a:custGeom>
            <a:avLst/>
            <a:gdLst>
              <a:gd name="T0" fmla="*/ 2942 w 3551"/>
              <a:gd name="T1" fmla="*/ 2915 h 2916"/>
              <a:gd name="T2" fmla="*/ 696 w 3551"/>
              <a:gd name="T3" fmla="*/ 2915 h 2916"/>
              <a:gd name="T4" fmla="*/ 0 w 3551"/>
              <a:gd name="T5" fmla="*/ 0 h 2916"/>
              <a:gd name="T6" fmla="*/ 3550 w 3551"/>
              <a:gd name="T7" fmla="*/ 0 h 2916"/>
              <a:gd name="T8" fmla="*/ 2942 w 3551"/>
              <a:gd name="T9" fmla="*/ 2915 h 2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1" h="2916">
                <a:moveTo>
                  <a:pt x="2942" y="2915"/>
                </a:moveTo>
                <a:lnTo>
                  <a:pt x="696" y="2915"/>
                </a:lnTo>
                <a:lnTo>
                  <a:pt x="0" y="0"/>
                </a:lnTo>
                <a:lnTo>
                  <a:pt x="3550" y="0"/>
                </a:lnTo>
                <a:lnTo>
                  <a:pt x="2942" y="2915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26">
            <a:extLst>
              <a:ext uri="{FF2B5EF4-FFF2-40B4-BE49-F238E27FC236}">
                <a16:creationId xmlns:a16="http://schemas.microsoft.com/office/drawing/2014/main" id="{E4211290-D9DE-2F4C-AFE4-E1BDC7B04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266" y="7071343"/>
            <a:ext cx="667857" cy="3334648"/>
          </a:xfrm>
          <a:custGeom>
            <a:avLst/>
            <a:gdLst>
              <a:gd name="T0" fmla="*/ 0 w 635"/>
              <a:gd name="T1" fmla="*/ 0 h 3171"/>
              <a:gd name="T2" fmla="*/ 634 w 635"/>
              <a:gd name="T3" fmla="*/ 2915 h 3171"/>
              <a:gd name="T4" fmla="*/ 634 w 635"/>
              <a:gd name="T5" fmla="*/ 3170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3171">
                <a:moveTo>
                  <a:pt x="0" y="0"/>
                </a:moveTo>
                <a:lnTo>
                  <a:pt x="634" y="2915"/>
                </a:lnTo>
                <a:lnTo>
                  <a:pt x="634" y="317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6" name="Freeform 427">
            <a:extLst>
              <a:ext uri="{FF2B5EF4-FFF2-40B4-BE49-F238E27FC236}">
                <a16:creationId xmlns:a16="http://schemas.microsoft.com/office/drawing/2014/main" id="{D68D9434-8EB1-C441-8909-F4EC9855E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193" y="7071343"/>
            <a:ext cx="667857" cy="3334648"/>
          </a:xfrm>
          <a:custGeom>
            <a:avLst/>
            <a:gdLst>
              <a:gd name="T0" fmla="*/ 0 w 636"/>
              <a:gd name="T1" fmla="*/ 0 h 3171"/>
              <a:gd name="T2" fmla="*/ 635 w 636"/>
              <a:gd name="T3" fmla="*/ 2915 h 3171"/>
              <a:gd name="T4" fmla="*/ 635 w 636"/>
              <a:gd name="T5" fmla="*/ 3170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6" h="3171">
                <a:moveTo>
                  <a:pt x="0" y="0"/>
                </a:moveTo>
                <a:lnTo>
                  <a:pt x="635" y="2915"/>
                </a:lnTo>
                <a:lnTo>
                  <a:pt x="635" y="317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7" name="Freeform 428">
            <a:extLst>
              <a:ext uri="{FF2B5EF4-FFF2-40B4-BE49-F238E27FC236}">
                <a16:creationId xmlns:a16="http://schemas.microsoft.com/office/drawing/2014/main" id="{C6F94232-506C-DB48-98B0-60807663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1787" y="7071343"/>
            <a:ext cx="667857" cy="3334648"/>
          </a:xfrm>
          <a:custGeom>
            <a:avLst/>
            <a:gdLst>
              <a:gd name="T0" fmla="*/ 634 w 635"/>
              <a:gd name="T1" fmla="*/ 0 h 3171"/>
              <a:gd name="T2" fmla="*/ 0 w 635"/>
              <a:gd name="T3" fmla="*/ 2915 h 3171"/>
              <a:gd name="T4" fmla="*/ 0 w 635"/>
              <a:gd name="T5" fmla="*/ 3170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3171">
                <a:moveTo>
                  <a:pt x="634" y="0"/>
                </a:moveTo>
                <a:lnTo>
                  <a:pt x="0" y="2915"/>
                </a:lnTo>
                <a:lnTo>
                  <a:pt x="0" y="317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8" name="Freeform 429">
            <a:extLst>
              <a:ext uri="{FF2B5EF4-FFF2-40B4-BE49-F238E27FC236}">
                <a16:creationId xmlns:a16="http://schemas.microsoft.com/office/drawing/2014/main" id="{8D9434BE-C4C8-1F43-A938-AA75C3AC6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860" y="7071343"/>
            <a:ext cx="658582" cy="3334648"/>
          </a:xfrm>
          <a:custGeom>
            <a:avLst/>
            <a:gdLst>
              <a:gd name="T0" fmla="*/ 626 w 627"/>
              <a:gd name="T1" fmla="*/ 0 h 3171"/>
              <a:gd name="T2" fmla="*/ 0 w 627"/>
              <a:gd name="T3" fmla="*/ 2915 h 3171"/>
              <a:gd name="T4" fmla="*/ 0 w 627"/>
              <a:gd name="T5" fmla="*/ 3170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7" h="3171">
                <a:moveTo>
                  <a:pt x="626" y="0"/>
                </a:moveTo>
                <a:lnTo>
                  <a:pt x="0" y="2915"/>
                </a:lnTo>
                <a:lnTo>
                  <a:pt x="0" y="317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9" name="Line 430">
            <a:extLst>
              <a:ext uri="{FF2B5EF4-FFF2-40B4-BE49-F238E27FC236}">
                <a16:creationId xmlns:a16="http://schemas.microsoft.com/office/drawing/2014/main" id="{8C161051-CC31-EA4F-B3BE-754B28514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3636" y="7071343"/>
            <a:ext cx="4639" cy="333464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0" name="Line 431">
            <a:extLst>
              <a:ext uri="{FF2B5EF4-FFF2-40B4-BE49-F238E27FC236}">
                <a16:creationId xmlns:a16="http://schemas.microsoft.com/office/drawing/2014/main" id="{9FF50F08-556C-BA49-BC61-D98F35914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41232" y="10136993"/>
            <a:ext cx="4636" cy="26899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1" name="Line 432">
            <a:extLst>
              <a:ext uri="{FF2B5EF4-FFF2-40B4-BE49-F238E27FC236}">
                <a16:creationId xmlns:a16="http://schemas.microsoft.com/office/drawing/2014/main" id="{A221DAAD-71D9-3D42-9563-73043A7FD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0540" y="10136993"/>
            <a:ext cx="4639" cy="26899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2" name="Line 433">
            <a:extLst>
              <a:ext uri="{FF2B5EF4-FFF2-40B4-BE49-F238E27FC236}">
                <a16:creationId xmlns:a16="http://schemas.microsoft.com/office/drawing/2014/main" id="{1761B467-B0D7-114E-9E46-34546C5F1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0510" y="7562961"/>
            <a:ext cx="3557270" cy="463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3" name="Line 434">
            <a:extLst>
              <a:ext uri="{FF2B5EF4-FFF2-40B4-BE49-F238E27FC236}">
                <a16:creationId xmlns:a16="http://schemas.microsoft.com/office/drawing/2014/main" id="{F1085DE4-5180-634A-A4F2-2940EC1AA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5302" y="8240094"/>
            <a:ext cx="3214065" cy="463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4" name="Line 435">
            <a:extLst>
              <a:ext uri="{FF2B5EF4-FFF2-40B4-BE49-F238E27FC236}">
                <a16:creationId xmlns:a16="http://schemas.microsoft.com/office/drawing/2014/main" id="{B535002B-AFAE-6B42-B819-80D687A05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2990" y="8912588"/>
            <a:ext cx="2907964" cy="463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5" name="Line 436">
            <a:extLst>
              <a:ext uri="{FF2B5EF4-FFF2-40B4-BE49-F238E27FC236}">
                <a16:creationId xmlns:a16="http://schemas.microsoft.com/office/drawing/2014/main" id="{2F48F334-952B-9F42-90EC-C816BEFC2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0679" y="9589721"/>
            <a:ext cx="2601863" cy="463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6" name="Freeform 437">
            <a:extLst>
              <a:ext uri="{FF2B5EF4-FFF2-40B4-BE49-F238E27FC236}">
                <a16:creationId xmlns:a16="http://schemas.microsoft.com/office/drawing/2014/main" id="{1567ACA0-A05C-0047-8580-F9C512E8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81" y="6895103"/>
            <a:ext cx="4178748" cy="343204"/>
          </a:xfrm>
          <a:custGeom>
            <a:avLst/>
            <a:gdLst>
              <a:gd name="T0" fmla="*/ 3805 w 3974"/>
              <a:gd name="T1" fmla="*/ 325 h 326"/>
              <a:gd name="T2" fmla="*/ 3805 w 3974"/>
              <a:gd name="T3" fmla="*/ 325 h 326"/>
              <a:gd name="T4" fmla="*/ 159 w 3974"/>
              <a:gd name="T5" fmla="*/ 325 h 326"/>
              <a:gd name="T6" fmla="*/ 0 w 3974"/>
              <a:gd name="T7" fmla="*/ 167 h 326"/>
              <a:gd name="T8" fmla="*/ 0 w 3974"/>
              <a:gd name="T9" fmla="*/ 167 h 326"/>
              <a:gd name="T10" fmla="*/ 159 w 3974"/>
              <a:gd name="T11" fmla="*/ 0 h 326"/>
              <a:gd name="T12" fmla="*/ 3805 w 3974"/>
              <a:gd name="T13" fmla="*/ 0 h 326"/>
              <a:gd name="T14" fmla="*/ 3973 w 3974"/>
              <a:gd name="T15" fmla="*/ 167 h 326"/>
              <a:gd name="T16" fmla="*/ 3973 w 3974"/>
              <a:gd name="T17" fmla="*/ 167 h 326"/>
              <a:gd name="T18" fmla="*/ 3805 w 3974"/>
              <a:gd name="T19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74" h="326">
                <a:moveTo>
                  <a:pt x="3805" y="325"/>
                </a:moveTo>
                <a:lnTo>
                  <a:pt x="3805" y="325"/>
                </a:lnTo>
                <a:cubicBezTo>
                  <a:pt x="159" y="325"/>
                  <a:pt x="159" y="325"/>
                  <a:pt x="159" y="325"/>
                </a:cubicBezTo>
                <a:cubicBezTo>
                  <a:pt x="71" y="325"/>
                  <a:pt x="0" y="254"/>
                  <a:pt x="0" y="167"/>
                </a:cubicBezTo>
                <a:lnTo>
                  <a:pt x="0" y="167"/>
                </a:lnTo>
                <a:cubicBezTo>
                  <a:pt x="0" y="78"/>
                  <a:pt x="71" y="0"/>
                  <a:pt x="159" y="0"/>
                </a:cubicBezTo>
                <a:cubicBezTo>
                  <a:pt x="3805" y="0"/>
                  <a:pt x="3805" y="0"/>
                  <a:pt x="3805" y="0"/>
                </a:cubicBezTo>
                <a:cubicBezTo>
                  <a:pt x="3902" y="0"/>
                  <a:pt x="3973" y="78"/>
                  <a:pt x="3973" y="167"/>
                </a:cubicBezTo>
                <a:lnTo>
                  <a:pt x="3973" y="167"/>
                </a:lnTo>
                <a:cubicBezTo>
                  <a:pt x="3973" y="254"/>
                  <a:pt x="3902" y="325"/>
                  <a:pt x="3805" y="3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38">
            <a:extLst>
              <a:ext uri="{FF2B5EF4-FFF2-40B4-BE49-F238E27FC236}">
                <a16:creationId xmlns:a16="http://schemas.microsoft.com/office/drawing/2014/main" id="{CA468B6C-45E1-F740-A52B-05E174840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5250" y="7071343"/>
            <a:ext cx="3733507" cy="3065649"/>
          </a:xfrm>
          <a:custGeom>
            <a:avLst/>
            <a:gdLst>
              <a:gd name="T0" fmla="*/ 2941 w 3550"/>
              <a:gd name="T1" fmla="*/ 2915 h 2916"/>
              <a:gd name="T2" fmla="*/ 696 w 3550"/>
              <a:gd name="T3" fmla="*/ 2915 h 2916"/>
              <a:gd name="T4" fmla="*/ 0 w 3550"/>
              <a:gd name="T5" fmla="*/ 0 h 2916"/>
              <a:gd name="T6" fmla="*/ 3549 w 3550"/>
              <a:gd name="T7" fmla="*/ 0 h 2916"/>
              <a:gd name="T8" fmla="*/ 2941 w 3550"/>
              <a:gd name="T9" fmla="*/ 2915 h 2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0" h="2916">
                <a:moveTo>
                  <a:pt x="2941" y="2915"/>
                </a:moveTo>
                <a:lnTo>
                  <a:pt x="696" y="2915"/>
                </a:lnTo>
                <a:lnTo>
                  <a:pt x="0" y="0"/>
                </a:lnTo>
                <a:lnTo>
                  <a:pt x="3549" y="0"/>
                </a:lnTo>
                <a:lnTo>
                  <a:pt x="2941" y="2915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39">
            <a:extLst>
              <a:ext uri="{FF2B5EF4-FFF2-40B4-BE49-F238E27FC236}">
                <a16:creationId xmlns:a16="http://schemas.microsoft.com/office/drawing/2014/main" id="{9E9829CE-7B61-B14B-9E16-F64C452F6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5125" y="7071343"/>
            <a:ext cx="667857" cy="3334648"/>
          </a:xfrm>
          <a:custGeom>
            <a:avLst/>
            <a:gdLst>
              <a:gd name="T0" fmla="*/ 0 w 635"/>
              <a:gd name="T1" fmla="*/ 0 h 3171"/>
              <a:gd name="T2" fmla="*/ 634 w 635"/>
              <a:gd name="T3" fmla="*/ 2915 h 3171"/>
              <a:gd name="T4" fmla="*/ 634 w 635"/>
              <a:gd name="T5" fmla="*/ 3170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3171">
                <a:moveTo>
                  <a:pt x="0" y="0"/>
                </a:moveTo>
                <a:lnTo>
                  <a:pt x="634" y="2915"/>
                </a:lnTo>
                <a:lnTo>
                  <a:pt x="634" y="317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9" name="Freeform 440">
            <a:extLst>
              <a:ext uri="{FF2B5EF4-FFF2-40B4-BE49-F238E27FC236}">
                <a16:creationId xmlns:a16="http://schemas.microsoft.com/office/drawing/2014/main" id="{5F7DE3C7-0C8B-6642-A6BE-908E399FD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8052" y="7071343"/>
            <a:ext cx="667857" cy="3334648"/>
          </a:xfrm>
          <a:custGeom>
            <a:avLst/>
            <a:gdLst>
              <a:gd name="T0" fmla="*/ 0 w 635"/>
              <a:gd name="T1" fmla="*/ 0 h 3171"/>
              <a:gd name="T2" fmla="*/ 634 w 635"/>
              <a:gd name="T3" fmla="*/ 2915 h 3171"/>
              <a:gd name="T4" fmla="*/ 634 w 635"/>
              <a:gd name="T5" fmla="*/ 3170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3171">
                <a:moveTo>
                  <a:pt x="0" y="0"/>
                </a:moveTo>
                <a:lnTo>
                  <a:pt x="634" y="2915"/>
                </a:lnTo>
                <a:lnTo>
                  <a:pt x="634" y="317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0" name="Freeform 441">
            <a:extLst>
              <a:ext uri="{FF2B5EF4-FFF2-40B4-BE49-F238E27FC236}">
                <a16:creationId xmlns:a16="http://schemas.microsoft.com/office/drawing/2014/main" id="{8B14E739-4BD0-154F-B4BC-E4AB687ED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9283" y="7071343"/>
            <a:ext cx="667857" cy="3334648"/>
          </a:xfrm>
          <a:custGeom>
            <a:avLst/>
            <a:gdLst>
              <a:gd name="T0" fmla="*/ 634 w 635"/>
              <a:gd name="T1" fmla="*/ 0 h 3171"/>
              <a:gd name="T2" fmla="*/ 0 w 635"/>
              <a:gd name="T3" fmla="*/ 2915 h 3171"/>
              <a:gd name="T4" fmla="*/ 0 w 635"/>
              <a:gd name="T5" fmla="*/ 3170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3171">
                <a:moveTo>
                  <a:pt x="634" y="0"/>
                </a:moveTo>
                <a:lnTo>
                  <a:pt x="0" y="2915"/>
                </a:lnTo>
                <a:lnTo>
                  <a:pt x="0" y="317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1" name="Freeform 442">
            <a:extLst>
              <a:ext uri="{FF2B5EF4-FFF2-40B4-BE49-F238E27FC236}">
                <a16:creationId xmlns:a16="http://schemas.microsoft.com/office/drawing/2014/main" id="{28BCB657-542E-534F-91DF-86A71E365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7080" y="7071343"/>
            <a:ext cx="667857" cy="3334648"/>
          </a:xfrm>
          <a:custGeom>
            <a:avLst/>
            <a:gdLst>
              <a:gd name="T0" fmla="*/ 634 w 635"/>
              <a:gd name="T1" fmla="*/ 0 h 3171"/>
              <a:gd name="T2" fmla="*/ 0 w 635"/>
              <a:gd name="T3" fmla="*/ 2915 h 3171"/>
              <a:gd name="T4" fmla="*/ 0 w 635"/>
              <a:gd name="T5" fmla="*/ 3170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3171">
                <a:moveTo>
                  <a:pt x="634" y="0"/>
                </a:moveTo>
                <a:lnTo>
                  <a:pt x="0" y="2915"/>
                </a:lnTo>
                <a:lnTo>
                  <a:pt x="0" y="317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2" name="Line 443">
            <a:extLst>
              <a:ext uri="{FF2B5EF4-FFF2-40B4-BE49-F238E27FC236}">
                <a16:creationId xmlns:a16="http://schemas.microsoft.com/office/drawing/2014/main" id="{95893291-7CAE-494F-A5A4-C77ED7E8E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36495" y="7071343"/>
            <a:ext cx="4639" cy="333464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" name="Line 444">
            <a:extLst>
              <a:ext uri="{FF2B5EF4-FFF2-40B4-BE49-F238E27FC236}">
                <a16:creationId xmlns:a16="http://schemas.microsoft.com/office/drawing/2014/main" id="{80103038-7153-0549-B7E1-482EAED87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4091" y="10136993"/>
            <a:ext cx="4636" cy="26899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4" name="Line 445">
            <a:extLst>
              <a:ext uri="{FF2B5EF4-FFF2-40B4-BE49-F238E27FC236}">
                <a16:creationId xmlns:a16="http://schemas.microsoft.com/office/drawing/2014/main" id="{8D093EA6-BB49-5545-A75F-340E90C99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23399" y="10136993"/>
            <a:ext cx="4639" cy="26899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5" name="Line 446">
            <a:extLst>
              <a:ext uri="{FF2B5EF4-FFF2-40B4-BE49-F238E27FC236}">
                <a16:creationId xmlns:a16="http://schemas.microsoft.com/office/drawing/2014/main" id="{E1D33C49-67FC-0E4D-B8AF-1B722F8E2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83369" y="7562961"/>
            <a:ext cx="3557270" cy="463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6" name="Line 447">
            <a:extLst>
              <a:ext uri="{FF2B5EF4-FFF2-40B4-BE49-F238E27FC236}">
                <a16:creationId xmlns:a16="http://schemas.microsoft.com/office/drawing/2014/main" id="{A4670C2E-D1D9-4545-B390-ADD4073CA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78161" y="8240094"/>
            <a:ext cx="3214065" cy="463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7" name="Line 448">
            <a:extLst>
              <a:ext uri="{FF2B5EF4-FFF2-40B4-BE49-F238E27FC236}">
                <a16:creationId xmlns:a16="http://schemas.microsoft.com/office/drawing/2014/main" id="{8FF1C35B-34D7-2641-9B50-6FC55F254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6574" y="8912588"/>
            <a:ext cx="2917240" cy="463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8" name="Line 449">
            <a:extLst>
              <a:ext uri="{FF2B5EF4-FFF2-40B4-BE49-F238E27FC236}">
                <a16:creationId xmlns:a16="http://schemas.microsoft.com/office/drawing/2014/main" id="{594B528F-D36E-864F-9720-5DC982577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84262" y="9589721"/>
            <a:ext cx="2611138" cy="463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9" name="Freeform 450">
            <a:extLst>
              <a:ext uri="{FF2B5EF4-FFF2-40B4-BE49-F238E27FC236}">
                <a16:creationId xmlns:a16="http://schemas.microsoft.com/office/drawing/2014/main" id="{120F030E-5CBD-2046-8B7D-E620B9B1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9440" y="6895103"/>
            <a:ext cx="4178748" cy="343204"/>
          </a:xfrm>
          <a:custGeom>
            <a:avLst/>
            <a:gdLst>
              <a:gd name="T0" fmla="*/ 3806 w 3974"/>
              <a:gd name="T1" fmla="*/ 325 h 326"/>
              <a:gd name="T2" fmla="*/ 3806 w 3974"/>
              <a:gd name="T3" fmla="*/ 325 h 326"/>
              <a:gd name="T4" fmla="*/ 159 w 3974"/>
              <a:gd name="T5" fmla="*/ 325 h 326"/>
              <a:gd name="T6" fmla="*/ 0 w 3974"/>
              <a:gd name="T7" fmla="*/ 167 h 326"/>
              <a:gd name="T8" fmla="*/ 0 w 3974"/>
              <a:gd name="T9" fmla="*/ 167 h 326"/>
              <a:gd name="T10" fmla="*/ 159 w 3974"/>
              <a:gd name="T11" fmla="*/ 0 h 326"/>
              <a:gd name="T12" fmla="*/ 3806 w 3974"/>
              <a:gd name="T13" fmla="*/ 0 h 326"/>
              <a:gd name="T14" fmla="*/ 3973 w 3974"/>
              <a:gd name="T15" fmla="*/ 167 h 326"/>
              <a:gd name="T16" fmla="*/ 3973 w 3974"/>
              <a:gd name="T17" fmla="*/ 167 h 326"/>
              <a:gd name="T18" fmla="*/ 3806 w 3974"/>
              <a:gd name="T19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74" h="326">
                <a:moveTo>
                  <a:pt x="3806" y="325"/>
                </a:moveTo>
                <a:lnTo>
                  <a:pt x="3806" y="325"/>
                </a:lnTo>
                <a:cubicBezTo>
                  <a:pt x="159" y="325"/>
                  <a:pt x="159" y="325"/>
                  <a:pt x="159" y="325"/>
                </a:cubicBezTo>
                <a:cubicBezTo>
                  <a:pt x="71" y="325"/>
                  <a:pt x="0" y="254"/>
                  <a:pt x="0" y="167"/>
                </a:cubicBezTo>
                <a:lnTo>
                  <a:pt x="0" y="167"/>
                </a:lnTo>
                <a:cubicBezTo>
                  <a:pt x="0" y="78"/>
                  <a:pt x="71" y="0"/>
                  <a:pt x="159" y="0"/>
                </a:cubicBezTo>
                <a:cubicBezTo>
                  <a:pt x="3806" y="0"/>
                  <a:pt x="3806" y="0"/>
                  <a:pt x="3806" y="0"/>
                </a:cubicBezTo>
                <a:cubicBezTo>
                  <a:pt x="3894" y="0"/>
                  <a:pt x="3973" y="78"/>
                  <a:pt x="3973" y="167"/>
                </a:cubicBezTo>
                <a:lnTo>
                  <a:pt x="3973" y="167"/>
                </a:lnTo>
                <a:cubicBezTo>
                  <a:pt x="3973" y="254"/>
                  <a:pt x="3894" y="325"/>
                  <a:pt x="3806" y="3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51">
            <a:extLst>
              <a:ext uri="{FF2B5EF4-FFF2-40B4-BE49-F238E27FC236}">
                <a16:creationId xmlns:a16="http://schemas.microsoft.com/office/drawing/2014/main" id="{3E2BC9AB-A583-BC4A-9327-1674FDEA0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8109" y="7071343"/>
            <a:ext cx="3733507" cy="3065649"/>
          </a:xfrm>
          <a:custGeom>
            <a:avLst/>
            <a:gdLst>
              <a:gd name="T0" fmla="*/ 2942 w 3551"/>
              <a:gd name="T1" fmla="*/ 2915 h 2916"/>
              <a:gd name="T2" fmla="*/ 696 w 3551"/>
              <a:gd name="T3" fmla="*/ 2915 h 2916"/>
              <a:gd name="T4" fmla="*/ 0 w 3551"/>
              <a:gd name="T5" fmla="*/ 0 h 2916"/>
              <a:gd name="T6" fmla="*/ 3550 w 3551"/>
              <a:gd name="T7" fmla="*/ 0 h 2916"/>
              <a:gd name="T8" fmla="*/ 2942 w 3551"/>
              <a:gd name="T9" fmla="*/ 2915 h 2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1" h="2916">
                <a:moveTo>
                  <a:pt x="2942" y="2915"/>
                </a:moveTo>
                <a:lnTo>
                  <a:pt x="696" y="2915"/>
                </a:lnTo>
                <a:lnTo>
                  <a:pt x="0" y="0"/>
                </a:lnTo>
                <a:lnTo>
                  <a:pt x="3550" y="0"/>
                </a:lnTo>
                <a:lnTo>
                  <a:pt x="2942" y="2915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52">
            <a:extLst>
              <a:ext uri="{FF2B5EF4-FFF2-40B4-BE49-F238E27FC236}">
                <a16:creationId xmlns:a16="http://schemas.microsoft.com/office/drawing/2014/main" id="{8808EE2A-0916-9944-8783-4BDF15340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2624" y="7071343"/>
            <a:ext cx="658582" cy="3334648"/>
          </a:xfrm>
          <a:custGeom>
            <a:avLst/>
            <a:gdLst>
              <a:gd name="T0" fmla="*/ 0 w 626"/>
              <a:gd name="T1" fmla="*/ 0 h 3171"/>
              <a:gd name="T2" fmla="*/ 625 w 626"/>
              <a:gd name="T3" fmla="*/ 2915 h 3171"/>
              <a:gd name="T4" fmla="*/ 625 w 626"/>
              <a:gd name="T5" fmla="*/ 3170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6" h="3171">
                <a:moveTo>
                  <a:pt x="0" y="0"/>
                </a:moveTo>
                <a:lnTo>
                  <a:pt x="625" y="2915"/>
                </a:lnTo>
                <a:lnTo>
                  <a:pt x="625" y="317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2" name="Freeform 453">
            <a:extLst>
              <a:ext uri="{FF2B5EF4-FFF2-40B4-BE49-F238E27FC236}">
                <a16:creationId xmlns:a16="http://schemas.microsoft.com/office/drawing/2014/main" id="{B7350210-2FE3-AF42-8EE0-B7AAC6F9D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5550" y="7071343"/>
            <a:ext cx="667857" cy="3334648"/>
          </a:xfrm>
          <a:custGeom>
            <a:avLst/>
            <a:gdLst>
              <a:gd name="T0" fmla="*/ 0 w 635"/>
              <a:gd name="T1" fmla="*/ 0 h 3171"/>
              <a:gd name="T2" fmla="*/ 634 w 635"/>
              <a:gd name="T3" fmla="*/ 2915 h 3171"/>
              <a:gd name="T4" fmla="*/ 634 w 635"/>
              <a:gd name="T5" fmla="*/ 3170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3171">
                <a:moveTo>
                  <a:pt x="0" y="0"/>
                </a:moveTo>
                <a:lnTo>
                  <a:pt x="634" y="2915"/>
                </a:lnTo>
                <a:lnTo>
                  <a:pt x="634" y="317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3" name="Freeform 454">
            <a:extLst>
              <a:ext uri="{FF2B5EF4-FFF2-40B4-BE49-F238E27FC236}">
                <a16:creationId xmlns:a16="http://schemas.microsoft.com/office/drawing/2014/main" id="{964CE100-F5C2-5B40-ACE5-5201D6013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2142" y="7071343"/>
            <a:ext cx="658582" cy="3334648"/>
          </a:xfrm>
          <a:custGeom>
            <a:avLst/>
            <a:gdLst>
              <a:gd name="T0" fmla="*/ 625 w 626"/>
              <a:gd name="T1" fmla="*/ 0 h 3171"/>
              <a:gd name="T2" fmla="*/ 0 w 626"/>
              <a:gd name="T3" fmla="*/ 2915 h 3171"/>
              <a:gd name="T4" fmla="*/ 0 w 626"/>
              <a:gd name="T5" fmla="*/ 3170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6" h="3171">
                <a:moveTo>
                  <a:pt x="625" y="0"/>
                </a:moveTo>
                <a:lnTo>
                  <a:pt x="0" y="2915"/>
                </a:lnTo>
                <a:lnTo>
                  <a:pt x="0" y="317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4" name="Freeform 455">
            <a:extLst>
              <a:ext uri="{FF2B5EF4-FFF2-40B4-BE49-F238E27FC236}">
                <a16:creationId xmlns:a16="http://schemas.microsoft.com/office/drawing/2014/main" id="{BE9B43AB-B585-2D41-902E-4BD632938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9939" y="7071343"/>
            <a:ext cx="667857" cy="3334648"/>
          </a:xfrm>
          <a:custGeom>
            <a:avLst/>
            <a:gdLst>
              <a:gd name="T0" fmla="*/ 635 w 636"/>
              <a:gd name="T1" fmla="*/ 0 h 3171"/>
              <a:gd name="T2" fmla="*/ 0 w 636"/>
              <a:gd name="T3" fmla="*/ 2915 h 3171"/>
              <a:gd name="T4" fmla="*/ 0 w 636"/>
              <a:gd name="T5" fmla="*/ 3170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6" h="3171">
                <a:moveTo>
                  <a:pt x="635" y="0"/>
                </a:moveTo>
                <a:lnTo>
                  <a:pt x="0" y="2915"/>
                </a:lnTo>
                <a:lnTo>
                  <a:pt x="0" y="317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5" name="Line 456">
            <a:extLst>
              <a:ext uri="{FF2B5EF4-FFF2-40B4-BE49-F238E27FC236}">
                <a16:creationId xmlns:a16="http://schemas.microsoft.com/office/drawing/2014/main" id="{E501D482-0E8C-7641-A3BD-7D54A4394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993" y="7071343"/>
            <a:ext cx="4636" cy="333464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6" name="Line 457">
            <a:extLst>
              <a:ext uri="{FF2B5EF4-FFF2-40B4-BE49-F238E27FC236}">
                <a16:creationId xmlns:a16="http://schemas.microsoft.com/office/drawing/2014/main" id="{83D45A5A-6188-7649-8C11-B714E0050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31586" y="10136993"/>
            <a:ext cx="4639" cy="26899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7" name="Line 458">
            <a:extLst>
              <a:ext uri="{FF2B5EF4-FFF2-40B4-BE49-F238E27FC236}">
                <a16:creationId xmlns:a16="http://schemas.microsoft.com/office/drawing/2014/main" id="{FB246FAD-A820-A440-822C-661BE9921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70897" y="10136993"/>
            <a:ext cx="4636" cy="26899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8" name="Line 459">
            <a:extLst>
              <a:ext uri="{FF2B5EF4-FFF2-40B4-BE49-F238E27FC236}">
                <a16:creationId xmlns:a16="http://schemas.microsoft.com/office/drawing/2014/main" id="{77B1F5E4-2C48-0748-8F98-128434D3C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0867" y="7562961"/>
            <a:ext cx="3557267" cy="463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9" name="Line 460">
            <a:extLst>
              <a:ext uri="{FF2B5EF4-FFF2-40B4-BE49-F238E27FC236}">
                <a16:creationId xmlns:a16="http://schemas.microsoft.com/office/drawing/2014/main" id="{CD09351D-883C-8D44-AF48-896C6884C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16383" y="8240094"/>
            <a:ext cx="3214062" cy="463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0" name="Line 461">
            <a:extLst>
              <a:ext uri="{FF2B5EF4-FFF2-40B4-BE49-F238E27FC236}">
                <a16:creationId xmlns:a16="http://schemas.microsoft.com/office/drawing/2014/main" id="{46E3A2CA-4469-BA48-ADF9-97C3A5D00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72" y="8912588"/>
            <a:ext cx="2907961" cy="463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1" name="Line 462">
            <a:extLst>
              <a:ext uri="{FF2B5EF4-FFF2-40B4-BE49-F238E27FC236}">
                <a16:creationId xmlns:a16="http://schemas.microsoft.com/office/drawing/2014/main" id="{A16CDAD4-262E-6146-991C-9F24CEDC8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31760" y="9589721"/>
            <a:ext cx="2611135" cy="463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2" name="Freeform 463">
            <a:extLst>
              <a:ext uri="{FF2B5EF4-FFF2-40B4-BE49-F238E27FC236}">
                <a16:creationId xmlns:a16="http://schemas.microsoft.com/office/drawing/2014/main" id="{365925FC-DBA9-4A44-B626-39F27AF1B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7663" y="6895103"/>
            <a:ext cx="4178745" cy="343204"/>
          </a:xfrm>
          <a:custGeom>
            <a:avLst/>
            <a:gdLst>
              <a:gd name="T0" fmla="*/ 3814 w 3974"/>
              <a:gd name="T1" fmla="*/ 325 h 326"/>
              <a:gd name="T2" fmla="*/ 3814 w 3974"/>
              <a:gd name="T3" fmla="*/ 325 h 326"/>
              <a:gd name="T4" fmla="*/ 168 w 3974"/>
              <a:gd name="T5" fmla="*/ 325 h 326"/>
              <a:gd name="T6" fmla="*/ 0 w 3974"/>
              <a:gd name="T7" fmla="*/ 167 h 326"/>
              <a:gd name="T8" fmla="*/ 0 w 3974"/>
              <a:gd name="T9" fmla="*/ 167 h 326"/>
              <a:gd name="T10" fmla="*/ 168 w 3974"/>
              <a:gd name="T11" fmla="*/ 0 h 326"/>
              <a:gd name="T12" fmla="*/ 3814 w 3974"/>
              <a:gd name="T13" fmla="*/ 0 h 326"/>
              <a:gd name="T14" fmla="*/ 3973 w 3974"/>
              <a:gd name="T15" fmla="*/ 167 h 326"/>
              <a:gd name="T16" fmla="*/ 3973 w 3974"/>
              <a:gd name="T17" fmla="*/ 167 h 326"/>
              <a:gd name="T18" fmla="*/ 3814 w 3974"/>
              <a:gd name="T19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74" h="326">
                <a:moveTo>
                  <a:pt x="3814" y="325"/>
                </a:moveTo>
                <a:lnTo>
                  <a:pt x="3814" y="325"/>
                </a:lnTo>
                <a:cubicBezTo>
                  <a:pt x="168" y="325"/>
                  <a:pt x="168" y="325"/>
                  <a:pt x="168" y="325"/>
                </a:cubicBezTo>
                <a:cubicBezTo>
                  <a:pt x="80" y="325"/>
                  <a:pt x="0" y="254"/>
                  <a:pt x="0" y="167"/>
                </a:cubicBezTo>
                <a:lnTo>
                  <a:pt x="0" y="167"/>
                </a:lnTo>
                <a:cubicBezTo>
                  <a:pt x="0" y="78"/>
                  <a:pt x="80" y="0"/>
                  <a:pt x="168" y="0"/>
                </a:cubicBezTo>
                <a:cubicBezTo>
                  <a:pt x="3814" y="0"/>
                  <a:pt x="3814" y="0"/>
                  <a:pt x="3814" y="0"/>
                </a:cubicBezTo>
                <a:cubicBezTo>
                  <a:pt x="3902" y="0"/>
                  <a:pt x="3973" y="78"/>
                  <a:pt x="3973" y="167"/>
                </a:cubicBezTo>
                <a:lnTo>
                  <a:pt x="3973" y="167"/>
                </a:lnTo>
                <a:cubicBezTo>
                  <a:pt x="3973" y="254"/>
                  <a:pt x="3902" y="325"/>
                  <a:pt x="3814" y="3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64">
            <a:extLst>
              <a:ext uri="{FF2B5EF4-FFF2-40B4-BE49-F238E27FC236}">
                <a16:creationId xmlns:a16="http://schemas.microsoft.com/office/drawing/2014/main" id="{22750CBE-3F4E-6541-8F7E-906952BE5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420" y="5666059"/>
            <a:ext cx="1113096" cy="936855"/>
          </a:xfrm>
          <a:custGeom>
            <a:avLst/>
            <a:gdLst>
              <a:gd name="T0" fmla="*/ 1039 w 1058"/>
              <a:gd name="T1" fmla="*/ 378 h 890"/>
              <a:gd name="T2" fmla="*/ 1039 w 1058"/>
              <a:gd name="T3" fmla="*/ 378 h 890"/>
              <a:gd name="T4" fmla="*/ 555 w 1058"/>
              <a:gd name="T5" fmla="*/ 8 h 890"/>
              <a:gd name="T6" fmla="*/ 510 w 1058"/>
              <a:gd name="T7" fmla="*/ 8 h 890"/>
              <a:gd name="T8" fmla="*/ 17 w 1058"/>
              <a:gd name="T9" fmla="*/ 378 h 890"/>
              <a:gd name="T10" fmla="*/ 17 w 1058"/>
              <a:gd name="T11" fmla="*/ 423 h 890"/>
              <a:gd name="T12" fmla="*/ 61 w 1058"/>
              <a:gd name="T13" fmla="*/ 431 h 890"/>
              <a:gd name="T14" fmla="*/ 132 w 1058"/>
              <a:gd name="T15" fmla="*/ 378 h 890"/>
              <a:gd name="T16" fmla="*/ 132 w 1058"/>
              <a:gd name="T17" fmla="*/ 845 h 890"/>
              <a:gd name="T18" fmla="*/ 176 w 1058"/>
              <a:gd name="T19" fmla="*/ 889 h 890"/>
              <a:gd name="T20" fmla="*/ 378 w 1058"/>
              <a:gd name="T21" fmla="*/ 889 h 890"/>
              <a:gd name="T22" fmla="*/ 678 w 1058"/>
              <a:gd name="T23" fmla="*/ 889 h 890"/>
              <a:gd name="T24" fmla="*/ 880 w 1058"/>
              <a:gd name="T25" fmla="*/ 889 h 890"/>
              <a:gd name="T26" fmla="*/ 933 w 1058"/>
              <a:gd name="T27" fmla="*/ 845 h 890"/>
              <a:gd name="T28" fmla="*/ 933 w 1058"/>
              <a:gd name="T29" fmla="*/ 378 h 890"/>
              <a:gd name="T30" fmla="*/ 995 w 1058"/>
              <a:gd name="T31" fmla="*/ 431 h 890"/>
              <a:gd name="T32" fmla="*/ 1021 w 1058"/>
              <a:gd name="T33" fmla="*/ 440 h 890"/>
              <a:gd name="T34" fmla="*/ 1048 w 1058"/>
              <a:gd name="T35" fmla="*/ 423 h 890"/>
              <a:gd name="T36" fmla="*/ 1039 w 1058"/>
              <a:gd name="T37" fmla="*/ 378 h 890"/>
              <a:gd name="T38" fmla="*/ 651 w 1058"/>
              <a:gd name="T39" fmla="*/ 828 h 890"/>
              <a:gd name="T40" fmla="*/ 651 w 1058"/>
              <a:gd name="T41" fmla="*/ 828 h 890"/>
              <a:gd name="T42" fmla="*/ 405 w 1058"/>
              <a:gd name="T43" fmla="*/ 828 h 890"/>
              <a:gd name="T44" fmla="*/ 405 w 1058"/>
              <a:gd name="T45" fmla="*/ 616 h 890"/>
              <a:gd name="T46" fmla="*/ 651 w 1058"/>
              <a:gd name="T47" fmla="*/ 616 h 890"/>
              <a:gd name="T48" fmla="*/ 651 w 1058"/>
              <a:gd name="T49" fmla="*/ 828 h 890"/>
              <a:gd name="T50" fmla="*/ 863 w 1058"/>
              <a:gd name="T51" fmla="*/ 828 h 890"/>
              <a:gd name="T52" fmla="*/ 863 w 1058"/>
              <a:gd name="T53" fmla="*/ 828 h 890"/>
              <a:gd name="T54" fmla="*/ 722 w 1058"/>
              <a:gd name="T55" fmla="*/ 828 h 890"/>
              <a:gd name="T56" fmla="*/ 722 w 1058"/>
              <a:gd name="T57" fmla="*/ 590 h 890"/>
              <a:gd name="T58" fmla="*/ 678 w 1058"/>
              <a:gd name="T59" fmla="*/ 546 h 890"/>
              <a:gd name="T60" fmla="*/ 378 w 1058"/>
              <a:gd name="T61" fmla="*/ 546 h 890"/>
              <a:gd name="T62" fmla="*/ 343 w 1058"/>
              <a:gd name="T63" fmla="*/ 590 h 890"/>
              <a:gd name="T64" fmla="*/ 343 w 1058"/>
              <a:gd name="T65" fmla="*/ 828 h 890"/>
              <a:gd name="T66" fmla="*/ 202 w 1058"/>
              <a:gd name="T67" fmla="*/ 828 h 890"/>
              <a:gd name="T68" fmla="*/ 202 w 1058"/>
              <a:gd name="T69" fmla="*/ 326 h 890"/>
              <a:gd name="T70" fmla="*/ 528 w 1058"/>
              <a:gd name="T71" fmla="*/ 79 h 890"/>
              <a:gd name="T72" fmla="*/ 863 w 1058"/>
              <a:gd name="T73" fmla="*/ 326 h 890"/>
              <a:gd name="T74" fmla="*/ 863 w 1058"/>
              <a:gd name="T75" fmla="*/ 828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8" h="890">
                <a:moveTo>
                  <a:pt x="1039" y="378"/>
                </a:moveTo>
                <a:lnTo>
                  <a:pt x="1039" y="378"/>
                </a:lnTo>
                <a:cubicBezTo>
                  <a:pt x="555" y="8"/>
                  <a:pt x="555" y="8"/>
                  <a:pt x="555" y="8"/>
                </a:cubicBezTo>
                <a:cubicBezTo>
                  <a:pt x="537" y="0"/>
                  <a:pt x="519" y="0"/>
                  <a:pt x="510" y="8"/>
                </a:cubicBezTo>
                <a:cubicBezTo>
                  <a:pt x="17" y="378"/>
                  <a:pt x="17" y="378"/>
                  <a:pt x="17" y="378"/>
                </a:cubicBezTo>
                <a:cubicBezTo>
                  <a:pt x="8" y="387"/>
                  <a:pt x="0" y="405"/>
                  <a:pt x="17" y="423"/>
                </a:cubicBezTo>
                <a:cubicBezTo>
                  <a:pt x="26" y="440"/>
                  <a:pt x="44" y="440"/>
                  <a:pt x="61" y="431"/>
                </a:cubicBezTo>
                <a:cubicBezTo>
                  <a:pt x="132" y="378"/>
                  <a:pt x="132" y="378"/>
                  <a:pt x="132" y="378"/>
                </a:cubicBezTo>
                <a:cubicBezTo>
                  <a:pt x="132" y="845"/>
                  <a:pt x="132" y="845"/>
                  <a:pt x="132" y="845"/>
                </a:cubicBezTo>
                <a:cubicBezTo>
                  <a:pt x="132" y="872"/>
                  <a:pt x="149" y="889"/>
                  <a:pt x="176" y="889"/>
                </a:cubicBezTo>
                <a:cubicBezTo>
                  <a:pt x="378" y="889"/>
                  <a:pt x="378" y="889"/>
                  <a:pt x="378" y="889"/>
                </a:cubicBezTo>
                <a:cubicBezTo>
                  <a:pt x="678" y="889"/>
                  <a:pt x="678" y="889"/>
                  <a:pt x="678" y="889"/>
                </a:cubicBezTo>
                <a:cubicBezTo>
                  <a:pt x="880" y="889"/>
                  <a:pt x="880" y="889"/>
                  <a:pt x="880" y="889"/>
                </a:cubicBezTo>
                <a:cubicBezTo>
                  <a:pt x="907" y="889"/>
                  <a:pt x="933" y="872"/>
                  <a:pt x="933" y="845"/>
                </a:cubicBezTo>
                <a:cubicBezTo>
                  <a:pt x="933" y="378"/>
                  <a:pt x="933" y="378"/>
                  <a:pt x="933" y="378"/>
                </a:cubicBezTo>
                <a:cubicBezTo>
                  <a:pt x="995" y="431"/>
                  <a:pt x="995" y="431"/>
                  <a:pt x="995" y="431"/>
                </a:cubicBezTo>
                <a:cubicBezTo>
                  <a:pt x="1004" y="431"/>
                  <a:pt x="1013" y="440"/>
                  <a:pt x="1021" y="440"/>
                </a:cubicBezTo>
                <a:cubicBezTo>
                  <a:pt x="1030" y="440"/>
                  <a:pt x="1039" y="431"/>
                  <a:pt x="1048" y="423"/>
                </a:cubicBezTo>
                <a:cubicBezTo>
                  <a:pt x="1057" y="405"/>
                  <a:pt x="1057" y="387"/>
                  <a:pt x="1039" y="378"/>
                </a:cubicBezTo>
                <a:close/>
                <a:moveTo>
                  <a:pt x="651" y="828"/>
                </a:moveTo>
                <a:lnTo>
                  <a:pt x="651" y="828"/>
                </a:lnTo>
                <a:cubicBezTo>
                  <a:pt x="405" y="828"/>
                  <a:pt x="405" y="828"/>
                  <a:pt x="405" y="828"/>
                </a:cubicBezTo>
                <a:cubicBezTo>
                  <a:pt x="405" y="616"/>
                  <a:pt x="405" y="616"/>
                  <a:pt x="405" y="616"/>
                </a:cubicBezTo>
                <a:cubicBezTo>
                  <a:pt x="651" y="616"/>
                  <a:pt x="651" y="616"/>
                  <a:pt x="651" y="616"/>
                </a:cubicBezTo>
                <a:lnTo>
                  <a:pt x="651" y="828"/>
                </a:lnTo>
                <a:close/>
                <a:moveTo>
                  <a:pt x="863" y="828"/>
                </a:moveTo>
                <a:lnTo>
                  <a:pt x="863" y="828"/>
                </a:lnTo>
                <a:cubicBezTo>
                  <a:pt x="722" y="828"/>
                  <a:pt x="722" y="828"/>
                  <a:pt x="722" y="828"/>
                </a:cubicBezTo>
                <a:cubicBezTo>
                  <a:pt x="722" y="590"/>
                  <a:pt x="722" y="590"/>
                  <a:pt x="722" y="590"/>
                </a:cubicBezTo>
                <a:cubicBezTo>
                  <a:pt x="722" y="563"/>
                  <a:pt x="704" y="546"/>
                  <a:pt x="678" y="546"/>
                </a:cubicBezTo>
                <a:cubicBezTo>
                  <a:pt x="378" y="546"/>
                  <a:pt x="378" y="546"/>
                  <a:pt x="378" y="546"/>
                </a:cubicBezTo>
                <a:cubicBezTo>
                  <a:pt x="361" y="546"/>
                  <a:pt x="343" y="563"/>
                  <a:pt x="343" y="590"/>
                </a:cubicBezTo>
                <a:cubicBezTo>
                  <a:pt x="343" y="828"/>
                  <a:pt x="343" y="828"/>
                  <a:pt x="343" y="828"/>
                </a:cubicBezTo>
                <a:cubicBezTo>
                  <a:pt x="202" y="828"/>
                  <a:pt x="202" y="828"/>
                  <a:pt x="202" y="828"/>
                </a:cubicBezTo>
                <a:cubicBezTo>
                  <a:pt x="202" y="326"/>
                  <a:pt x="202" y="326"/>
                  <a:pt x="202" y="326"/>
                </a:cubicBezTo>
                <a:cubicBezTo>
                  <a:pt x="528" y="79"/>
                  <a:pt x="528" y="79"/>
                  <a:pt x="528" y="79"/>
                </a:cubicBezTo>
                <a:cubicBezTo>
                  <a:pt x="863" y="326"/>
                  <a:pt x="863" y="326"/>
                  <a:pt x="863" y="326"/>
                </a:cubicBezTo>
                <a:lnTo>
                  <a:pt x="863" y="8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65">
            <a:extLst>
              <a:ext uri="{FF2B5EF4-FFF2-40B4-BE49-F238E27FC236}">
                <a16:creationId xmlns:a16="http://schemas.microsoft.com/office/drawing/2014/main" id="{971334F2-F0DF-9347-9570-DFB4ECAA6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743" y="5582576"/>
            <a:ext cx="1122371" cy="1113096"/>
          </a:xfrm>
          <a:custGeom>
            <a:avLst/>
            <a:gdLst>
              <a:gd name="T0" fmla="*/ 837 w 1067"/>
              <a:gd name="T1" fmla="*/ 1057 h 1058"/>
              <a:gd name="T2" fmla="*/ 837 w 1067"/>
              <a:gd name="T3" fmla="*/ 1057 h 1058"/>
              <a:gd name="T4" fmla="*/ 679 w 1067"/>
              <a:gd name="T5" fmla="*/ 1013 h 1058"/>
              <a:gd name="T6" fmla="*/ 555 w 1067"/>
              <a:gd name="T7" fmla="*/ 934 h 1058"/>
              <a:gd name="T8" fmla="*/ 485 w 1067"/>
              <a:gd name="T9" fmla="*/ 872 h 1058"/>
              <a:gd name="T10" fmla="*/ 274 w 1067"/>
              <a:gd name="T11" fmla="*/ 679 h 1058"/>
              <a:gd name="T12" fmla="*/ 141 w 1067"/>
              <a:gd name="T13" fmla="*/ 511 h 1058"/>
              <a:gd name="T14" fmla="*/ 88 w 1067"/>
              <a:gd name="T15" fmla="*/ 432 h 1058"/>
              <a:gd name="T16" fmla="*/ 80 w 1067"/>
              <a:gd name="T17" fmla="*/ 423 h 1058"/>
              <a:gd name="T18" fmla="*/ 9 w 1067"/>
              <a:gd name="T19" fmla="*/ 273 h 1058"/>
              <a:gd name="T20" fmla="*/ 27 w 1067"/>
              <a:gd name="T21" fmla="*/ 124 h 1058"/>
              <a:gd name="T22" fmla="*/ 168 w 1067"/>
              <a:gd name="T23" fmla="*/ 9 h 1058"/>
              <a:gd name="T24" fmla="*/ 265 w 1067"/>
              <a:gd name="T25" fmla="*/ 0 h 1058"/>
              <a:gd name="T26" fmla="*/ 291 w 1067"/>
              <a:gd name="T27" fmla="*/ 18 h 1058"/>
              <a:gd name="T28" fmla="*/ 362 w 1067"/>
              <a:gd name="T29" fmla="*/ 124 h 1058"/>
              <a:gd name="T30" fmla="*/ 432 w 1067"/>
              <a:gd name="T31" fmla="*/ 256 h 1058"/>
              <a:gd name="T32" fmla="*/ 397 w 1067"/>
              <a:gd name="T33" fmla="*/ 353 h 1058"/>
              <a:gd name="T34" fmla="*/ 370 w 1067"/>
              <a:gd name="T35" fmla="*/ 406 h 1058"/>
              <a:gd name="T36" fmla="*/ 405 w 1067"/>
              <a:gd name="T37" fmla="*/ 467 h 1058"/>
              <a:gd name="T38" fmla="*/ 494 w 1067"/>
              <a:gd name="T39" fmla="*/ 564 h 1058"/>
              <a:gd name="T40" fmla="*/ 652 w 1067"/>
              <a:gd name="T41" fmla="*/ 696 h 1058"/>
              <a:gd name="T42" fmla="*/ 723 w 1067"/>
              <a:gd name="T43" fmla="*/ 670 h 1058"/>
              <a:gd name="T44" fmla="*/ 811 w 1067"/>
              <a:gd name="T45" fmla="*/ 634 h 1058"/>
              <a:gd name="T46" fmla="*/ 943 w 1067"/>
              <a:gd name="T47" fmla="*/ 696 h 1058"/>
              <a:gd name="T48" fmla="*/ 1040 w 1067"/>
              <a:gd name="T49" fmla="*/ 775 h 1058"/>
              <a:gd name="T50" fmla="*/ 1057 w 1067"/>
              <a:gd name="T51" fmla="*/ 802 h 1058"/>
              <a:gd name="T52" fmla="*/ 1013 w 1067"/>
              <a:gd name="T53" fmla="*/ 969 h 1058"/>
              <a:gd name="T54" fmla="*/ 855 w 1067"/>
              <a:gd name="T55" fmla="*/ 1057 h 1058"/>
              <a:gd name="T56" fmla="*/ 837 w 1067"/>
              <a:gd name="T57" fmla="*/ 1057 h 1058"/>
              <a:gd name="T58" fmla="*/ 229 w 1067"/>
              <a:gd name="T59" fmla="*/ 71 h 1058"/>
              <a:gd name="T60" fmla="*/ 229 w 1067"/>
              <a:gd name="T61" fmla="*/ 71 h 1058"/>
              <a:gd name="T62" fmla="*/ 185 w 1067"/>
              <a:gd name="T63" fmla="*/ 80 h 1058"/>
              <a:gd name="T64" fmla="*/ 88 w 1067"/>
              <a:gd name="T65" fmla="*/ 159 h 1058"/>
              <a:gd name="T66" fmla="*/ 133 w 1067"/>
              <a:gd name="T67" fmla="*/ 379 h 1058"/>
              <a:gd name="T68" fmla="*/ 141 w 1067"/>
              <a:gd name="T69" fmla="*/ 397 h 1058"/>
              <a:gd name="T70" fmla="*/ 194 w 1067"/>
              <a:gd name="T71" fmla="*/ 467 h 1058"/>
              <a:gd name="T72" fmla="*/ 326 w 1067"/>
              <a:gd name="T73" fmla="*/ 634 h 1058"/>
              <a:gd name="T74" fmla="*/ 529 w 1067"/>
              <a:gd name="T75" fmla="*/ 820 h 1058"/>
              <a:gd name="T76" fmla="*/ 599 w 1067"/>
              <a:gd name="T77" fmla="*/ 881 h 1058"/>
              <a:gd name="T78" fmla="*/ 846 w 1067"/>
              <a:gd name="T79" fmla="*/ 987 h 1058"/>
              <a:gd name="T80" fmla="*/ 960 w 1067"/>
              <a:gd name="T81" fmla="*/ 925 h 1058"/>
              <a:gd name="T82" fmla="*/ 987 w 1067"/>
              <a:gd name="T83" fmla="*/ 820 h 1058"/>
              <a:gd name="T84" fmla="*/ 908 w 1067"/>
              <a:gd name="T85" fmla="*/ 758 h 1058"/>
              <a:gd name="T86" fmla="*/ 811 w 1067"/>
              <a:gd name="T87" fmla="*/ 705 h 1058"/>
              <a:gd name="T88" fmla="*/ 758 w 1067"/>
              <a:gd name="T89" fmla="*/ 723 h 1058"/>
              <a:gd name="T90" fmla="*/ 643 w 1067"/>
              <a:gd name="T91" fmla="*/ 767 h 1058"/>
              <a:gd name="T92" fmla="*/ 511 w 1067"/>
              <a:gd name="T93" fmla="*/ 679 h 1058"/>
              <a:gd name="T94" fmla="*/ 362 w 1067"/>
              <a:gd name="T95" fmla="*/ 520 h 1058"/>
              <a:gd name="T96" fmla="*/ 300 w 1067"/>
              <a:gd name="T97" fmla="*/ 397 h 1058"/>
              <a:gd name="T98" fmla="*/ 300 w 1067"/>
              <a:gd name="T99" fmla="*/ 397 h 1058"/>
              <a:gd name="T100" fmla="*/ 335 w 1067"/>
              <a:gd name="T101" fmla="*/ 317 h 1058"/>
              <a:gd name="T102" fmla="*/ 362 w 1067"/>
              <a:gd name="T103" fmla="*/ 265 h 1058"/>
              <a:gd name="T104" fmla="*/ 247 w 1067"/>
              <a:gd name="T105" fmla="*/ 71 h 1058"/>
              <a:gd name="T106" fmla="*/ 229 w 1067"/>
              <a:gd name="T107" fmla="*/ 71 h 1058"/>
              <a:gd name="T108" fmla="*/ 811 w 1067"/>
              <a:gd name="T109" fmla="*/ 705 h 1058"/>
              <a:gd name="T110" fmla="*/ 811 w 1067"/>
              <a:gd name="T111" fmla="*/ 705 h 1058"/>
              <a:gd name="T112" fmla="*/ 370 w 1067"/>
              <a:gd name="T113" fmla="*/ 406 h 1058"/>
              <a:gd name="T114" fmla="*/ 370 w 1067"/>
              <a:gd name="T115" fmla="*/ 406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67" h="1058">
                <a:moveTo>
                  <a:pt x="837" y="1057"/>
                </a:moveTo>
                <a:lnTo>
                  <a:pt x="837" y="1057"/>
                </a:lnTo>
                <a:cubicBezTo>
                  <a:pt x="784" y="1057"/>
                  <a:pt x="732" y="1040"/>
                  <a:pt x="679" y="1013"/>
                </a:cubicBezTo>
                <a:cubicBezTo>
                  <a:pt x="626" y="987"/>
                  <a:pt x="582" y="952"/>
                  <a:pt x="555" y="934"/>
                </a:cubicBezTo>
                <a:cubicBezTo>
                  <a:pt x="538" y="916"/>
                  <a:pt x="511" y="899"/>
                  <a:pt x="485" y="872"/>
                </a:cubicBezTo>
                <a:cubicBezTo>
                  <a:pt x="415" y="820"/>
                  <a:pt x="344" y="749"/>
                  <a:pt x="274" y="679"/>
                </a:cubicBezTo>
                <a:cubicBezTo>
                  <a:pt x="229" y="626"/>
                  <a:pt x="177" y="564"/>
                  <a:pt x="141" y="511"/>
                </a:cubicBezTo>
                <a:cubicBezTo>
                  <a:pt x="124" y="485"/>
                  <a:pt x="106" y="458"/>
                  <a:pt x="88" y="432"/>
                </a:cubicBezTo>
                <a:cubicBezTo>
                  <a:pt x="80" y="423"/>
                  <a:pt x="80" y="423"/>
                  <a:pt x="80" y="423"/>
                </a:cubicBezTo>
                <a:cubicBezTo>
                  <a:pt x="44" y="379"/>
                  <a:pt x="18" y="326"/>
                  <a:pt x="9" y="273"/>
                </a:cubicBezTo>
                <a:cubicBezTo>
                  <a:pt x="0" y="212"/>
                  <a:pt x="9" y="168"/>
                  <a:pt x="27" y="124"/>
                </a:cubicBezTo>
                <a:cubicBezTo>
                  <a:pt x="62" y="62"/>
                  <a:pt x="106" y="27"/>
                  <a:pt x="168" y="9"/>
                </a:cubicBezTo>
                <a:cubicBezTo>
                  <a:pt x="212" y="0"/>
                  <a:pt x="247" y="0"/>
                  <a:pt x="265" y="0"/>
                </a:cubicBezTo>
                <a:cubicBezTo>
                  <a:pt x="274" y="9"/>
                  <a:pt x="291" y="9"/>
                  <a:pt x="291" y="18"/>
                </a:cubicBezTo>
                <a:cubicBezTo>
                  <a:pt x="300" y="36"/>
                  <a:pt x="335" y="71"/>
                  <a:pt x="362" y="124"/>
                </a:cubicBezTo>
                <a:cubicBezTo>
                  <a:pt x="423" y="203"/>
                  <a:pt x="432" y="238"/>
                  <a:pt x="432" y="256"/>
                </a:cubicBezTo>
                <a:cubicBezTo>
                  <a:pt x="432" y="291"/>
                  <a:pt x="415" y="326"/>
                  <a:pt x="397" y="353"/>
                </a:cubicBezTo>
                <a:cubicBezTo>
                  <a:pt x="379" y="370"/>
                  <a:pt x="370" y="397"/>
                  <a:pt x="370" y="406"/>
                </a:cubicBezTo>
                <a:cubicBezTo>
                  <a:pt x="370" y="406"/>
                  <a:pt x="370" y="423"/>
                  <a:pt x="405" y="467"/>
                </a:cubicBezTo>
                <a:cubicBezTo>
                  <a:pt x="423" y="494"/>
                  <a:pt x="458" y="529"/>
                  <a:pt x="494" y="564"/>
                </a:cubicBezTo>
                <a:cubicBezTo>
                  <a:pt x="573" y="643"/>
                  <a:pt x="635" y="687"/>
                  <a:pt x="652" y="696"/>
                </a:cubicBezTo>
                <a:cubicBezTo>
                  <a:pt x="670" y="696"/>
                  <a:pt x="696" y="679"/>
                  <a:pt x="723" y="670"/>
                </a:cubicBezTo>
                <a:cubicBezTo>
                  <a:pt x="758" y="643"/>
                  <a:pt x="784" y="634"/>
                  <a:pt x="811" y="634"/>
                </a:cubicBezTo>
                <a:cubicBezTo>
                  <a:pt x="855" y="634"/>
                  <a:pt x="908" y="670"/>
                  <a:pt x="943" y="696"/>
                </a:cubicBezTo>
                <a:cubicBezTo>
                  <a:pt x="987" y="731"/>
                  <a:pt x="1022" y="758"/>
                  <a:pt x="1040" y="775"/>
                </a:cubicBezTo>
                <a:cubicBezTo>
                  <a:pt x="1049" y="784"/>
                  <a:pt x="1057" y="793"/>
                  <a:pt x="1057" y="802"/>
                </a:cubicBezTo>
                <a:cubicBezTo>
                  <a:pt x="1066" y="872"/>
                  <a:pt x="1049" y="925"/>
                  <a:pt x="1013" y="969"/>
                </a:cubicBezTo>
                <a:cubicBezTo>
                  <a:pt x="978" y="1022"/>
                  <a:pt x="917" y="1048"/>
                  <a:pt x="855" y="1057"/>
                </a:cubicBezTo>
                <a:cubicBezTo>
                  <a:pt x="846" y="1057"/>
                  <a:pt x="837" y="1057"/>
                  <a:pt x="837" y="1057"/>
                </a:cubicBezTo>
                <a:close/>
                <a:moveTo>
                  <a:pt x="229" y="71"/>
                </a:moveTo>
                <a:lnTo>
                  <a:pt x="229" y="71"/>
                </a:lnTo>
                <a:cubicBezTo>
                  <a:pt x="221" y="71"/>
                  <a:pt x="203" y="71"/>
                  <a:pt x="185" y="80"/>
                </a:cubicBezTo>
                <a:cubicBezTo>
                  <a:pt x="141" y="88"/>
                  <a:pt x="115" y="115"/>
                  <a:pt x="88" y="159"/>
                </a:cubicBezTo>
                <a:cubicBezTo>
                  <a:pt x="53" y="212"/>
                  <a:pt x="71" y="300"/>
                  <a:pt x="133" y="379"/>
                </a:cubicBezTo>
                <a:cubicBezTo>
                  <a:pt x="141" y="397"/>
                  <a:pt x="141" y="397"/>
                  <a:pt x="141" y="397"/>
                </a:cubicBezTo>
                <a:cubicBezTo>
                  <a:pt x="159" y="414"/>
                  <a:pt x="177" y="441"/>
                  <a:pt x="194" y="467"/>
                </a:cubicBezTo>
                <a:cubicBezTo>
                  <a:pt x="238" y="529"/>
                  <a:pt x="282" y="582"/>
                  <a:pt x="326" y="634"/>
                </a:cubicBezTo>
                <a:cubicBezTo>
                  <a:pt x="388" y="705"/>
                  <a:pt x="458" y="767"/>
                  <a:pt x="529" y="820"/>
                </a:cubicBezTo>
                <a:cubicBezTo>
                  <a:pt x="555" y="846"/>
                  <a:pt x="582" y="864"/>
                  <a:pt x="599" y="881"/>
                </a:cubicBezTo>
                <a:cubicBezTo>
                  <a:pt x="643" y="916"/>
                  <a:pt x="749" y="996"/>
                  <a:pt x="846" y="987"/>
                </a:cubicBezTo>
                <a:cubicBezTo>
                  <a:pt x="899" y="987"/>
                  <a:pt x="934" y="961"/>
                  <a:pt x="960" y="925"/>
                </a:cubicBezTo>
                <a:cubicBezTo>
                  <a:pt x="987" y="899"/>
                  <a:pt x="996" y="864"/>
                  <a:pt x="987" y="820"/>
                </a:cubicBezTo>
                <a:cubicBezTo>
                  <a:pt x="978" y="811"/>
                  <a:pt x="943" y="784"/>
                  <a:pt x="908" y="758"/>
                </a:cubicBezTo>
                <a:cubicBezTo>
                  <a:pt x="837" y="705"/>
                  <a:pt x="811" y="705"/>
                  <a:pt x="811" y="705"/>
                </a:cubicBezTo>
                <a:cubicBezTo>
                  <a:pt x="802" y="705"/>
                  <a:pt x="776" y="714"/>
                  <a:pt x="758" y="723"/>
                </a:cubicBezTo>
                <a:cubicBezTo>
                  <a:pt x="714" y="749"/>
                  <a:pt x="679" y="767"/>
                  <a:pt x="643" y="767"/>
                </a:cubicBezTo>
                <a:cubicBezTo>
                  <a:pt x="635" y="758"/>
                  <a:pt x="608" y="758"/>
                  <a:pt x="511" y="679"/>
                </a:cubicBezTo>
                <a:cubicBezTo>
                  <a:pt x="458" y="626"/>
                  <a:pt x="397" y="573"/>
                  <a:pt x="362" y="520"/>
                </a:cubicBezTo>
                <a:cubicBezTo>
                  <a:pt x="326" y="485"/>
                  <a:pt x="300" y="432"/>
                  <a:pt x="300" y="397"/>
                </a:cubicBezTo>
                <a:lnTo>
                  <a:pt x="300" y="397"/>
                </a:lnTo>
                <a:cubicBezTo>
                  <a:pt x="309" y="370"/>
                  <a:pt x="318" y="344"/>
                  <a:pt x="335" y="317"/>
                </a:cubicBezTo>
                <a:cubicBezTo>
                  <a:pt x="344" y="300"/>
                  <a:pt x="362" y="273"/>
                  <a:pt x="362" y="265"/>
                </a:cubicBezTo>
                <a:cubicBezTo>
                  <a:pt x="362" y="238"/>
                  <a:pt x="309" y="150"/>
                  <a:pt x="247" y="71"/>
                </a:cubicBezTo>
                <a:cubicBezTo>
                  <a:pt x="238" y="71"/>
                  <a:pt x="238" y="71"/>
                  <a:pt x="229" y="71"/>
                </a:cubicBezTo>
                <a:close/>
                <a:moveTo>
                  <a:pt x="811" y="705"/>
                </a:moveTo>
                <a:lnTo>
                  <a:pt x="811" y="705"/>
                </a:lnTo>
                <a:close/>
                <a:moveTo>
                  <a:pt x="370" y="406"/>
                </a:moveTo>
                <a:lnTo>
                  <a:pt x="370" y="4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66">
            <a:extLst>
              <a:ext uri="{FF2B5EF4-FFF2-40B4-BE49-F238E27FC236}">
                <a16:creationId xmlns:a16="http://schemas.microsoft.com/office/drawing/2014/main" id="{B635F8C6-BE00-4144-8F37-9F3C241C0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2705" y="5684610"/>
            <a:ext cx="1103820" cy="909028"/>
          </a:xfrm>
          <a:custGeom>
            <a:avLst/>
            <a:gdLst>
              <a:gd name="T0" fmla="*/ 951 w 1049"/>
              <a:gd name="T1" fmla="*/ 106 h 865"/>
              <a:gd name="T2" fmla="*/ 951 w 1049"/>
              <a:gd name="T3" fmla="*/ 106 h 865"/>
              <a:gd name="T4" fmla="*/ 713 w 1049"/>
              <a:gd name="T5" fmla="*/ 0 h 865"/>
              <a:gd name="T6" fmla="*/ 335 w 1049"/>
              <a:gd name="T7" fmla="*/ 0 h 865"/>
              <a:gd name="T8" fmla="*/ 97 w 1049"/>
              <a:gd name="T9" fmla="*/ 97 h 865"/>
              <a:gd name="T10" fmla="*/ 0 w 1049"/>
              <a:gd name="T11" fmla="*/ 335 h 865"/>
              <a:gd name="T12" fmla="*/ 44 w 1049"/>
              <a:gd name="T13" fmla="*/ 502 h 865"/>
              <a:gd name="T14" fmla="*/ 141 w 1049"/>
              <a:gd name="T15" fmla="*/ 608 h 865"/>
              <a:gd name="T16" fmla="*/ 106 w 1049"/>
              <a:gd name="T17" fmla="*/ 819 h 865"/>
              <a:gd name="T18" fmla="*/ 123 w 1049"/>
              <a:gd name="T19" fmla="*/ 855 h 865"/>
              <a:gd name="T20" fmla="*/ 141 w 1049"/>
              <a:gd name="T21" fmla="*/ 864 h 865"/>
              <a:gd name="T22" fmla="*/ 150 w 1049"/>
              <a:gd name="T23" fmla="*/ 855 h 865"/>
              <a:gd name="T24" fmla="*/ 493 w 1049"/>
              <a:gd name="T25" fmla="*/ 723 h 865"/>
              <a:gd name="T26" fmla="*/ 713 w 1049"/>
              <a:gd name="T27" fmla="*/ 670 h 865"/>
              <a:gd name="T28" fmla="*/ 951 w 1049"/>
              <a:gd name="T29" fmla="*/ 573 h 865"/>
              <a:gd name="T30" fmla="*/ 1048 w 1049"/>
              <a:gd name="T31" fmla="*/ 335 h 865"/>
              <a:gd name="T32" fmla="*/ 951 w 1049"/>
              <a:gd name="T33" fmla="*/ 106 h 865"/>
              <a:gd name="T34" fmla="*/ 899 w 1049"/>
              <a:gd name="T35" fmla="*/ 520 h 865"/>
              <a:gd name="T36" fmla="*/ 899 w 1049"/>
              <a:gd name="T37" fmla="*/ 520 h 865"/>
              <a:gd name="T38" fmla="*/ 713 w 1049"/>
              <a:gd name="T39" fmla="*/ 599 h 865"/>
              <a:gd name="T40" fmla="*/ 467 w 1049"/>
              <a:gd name="T41" fmla="*/ 661 h 865"/>
              <a:gd name="T42" fmla="*/ 185 w 1049"/>
              <a:gd name="T43" fmla="*/ 775 h 865"/>
              <a:gd name="T44" fmla="*/ 211 w 1049"/>
              <a:gd name="T45" fmla="*/ 599 h 865"/>
              <a:gd name="T46" fmla="*/ 203 w 1049"/>
              <a:gd name="T47" fmla="*/ 564 h 865"/>
              <a:gd name="T48" fmla="*/ 194 w 1049"/>
              <a:gd name="T49" fmla="*/ 564 h 865"/>
              <a:gd name="T50" fmla="*/ 106 w 1049"/>
              <a:gd name="T51" fmla="*/ 467 h 865"/>
              <a:gd name="T52" fmla="*/ 70 w 1049"/>
              <a:gd name="T53" fmla="*/ 335 h 865"/>
              <a:gd name="T54" fmla="*/ 150 w 1049"/>
              <a:gd name="T55" fmla="*/ 150 h 865"/>
              <a:gd name="T56" fmla="*/ 335 w 1049"/>
              <a:gd name="T57" fmla="*/ 71 h 865"/>
              <a:gd name="T58" fmla="*/ 713 w 1049"/>
              <a:gd name="T59" fmla="*/ 71 h 865"/>
              <a:gd name="T60" fmla="*/ 899 w 1049"/>
              <a:gd name="T61" fmla="*/ 150 h 865"/>
              <a:gd name="T62" fmla="*/ 978 w 1049"/>
              <a:gd name="T63" fmla="*/ 335 h 865"/>
              <a:gd name="T64" fmla="*/ 978 w 1049"/>
              <a:gd name="T65" fmla="*/ 335 h 865"/>
              <a:gd name="T66" fmla="*/ 899 w 1049"/>
              <a:gd name="T67" fmla="*/ 52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49" h="865">
                <a:moveTo>
                  <a:pt x="951" y="106"/>
                </a:moveTo>
                <a:lnTo>
                  <a:pt x="951" y="106"/>
                </a:lnTo>
                <a:cubicBezTo>
                  <a:pt x="881" y="35"/>
                  <a:pt x="802" y="0"/>
                  <a:pt x="713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247" y="0"/>
                  <a:pt x="159" y="35"/>
                  <a:pt x="97" y="97"/>
                </a:cubicBezTo>
                <a:cubicBezTo>
                  <a:pt x="35" y="159"/>
                  <a:pt x="0" y="247"/>
                  <a:pt x="0" y="335"/>
                </a:cubicBezTo>
                <a:cubicBezTo>
                  <a:pt x="0" y="397"/>
                  <a:pt x="18" y="449"/>
                  <a:pt x="44" y="502"/>
                </a:cubicBezTo>
                <a:cubicBezTo>
                  <a:pt x="70" y="546"/>
                  <a:pt x="106" y="582"/>
                  <a:pt x="141" y="608"/>
                </a:cubicBezTo>
                <a:cubicBezTo>
                  <a:pt x="123" y="723"/>
                  <a:pt x="106" y="819"/>
                  <a:pt x="106" y="819"/>
                </a:cubicBezTo>
                <a:cubicBezTo>
                  <a:pt x="106" y="837"/>
                  <a:pt x="106" y="846"/>
                  <a:pt x="123" y="855"/>
                </a:cubicBezTo>
                <a:cubicBezTo>
                  <a:pt x="123" y="855"/>
                  <a:pt x="132" y="864"/>
                  <a:pt x="141" y="864"/>
                </a:cubicBezTo>
                <a:cubicBezTo>
                  <a:pt x="141" y="864"/>
                  <a:pt x="150" y="864"/>
                  <a:pt x="150" y="855"/>
                </a:cubicBezTo>
                <a:cubicBezTo>
                  <a:pt x="159" y="855"/>
                  <a:pt x="326" y="793"/>
                  <a:pt x="493" y="723"/>
                </a:cubicBezTo>
                <a:cubicBezTo>
                  <a:pt x="564" y="687"/>
                  <a:pt x="634" y="670"/>
                  <a:pt x="713" y="670"/>
                </a:cubicBezTo>
                <a:cubicBezTo>
                  <a:pt x="802" y="670"/>
                  <a:pt x="890" y="634"/>
                  <a:pt x="951" y="573"/>
                </a:cubicBezTo>
                <a:cubicBezTo>
                  <a:pt x="1013" y="511"/>
                  <a:pt x="1048" y="423"/>
                  <a:pt x="1048" y="335"/>
                </a:cubicBezTo>
                <a:cubicBezTo>
                  <a:pt x="1048" y="247"/>
                  <a:pt x="1013" y="168"/>
                  <a:pt x="951" y="106"/>
                </a:cubicBezTo>
                <a:close/>
                <a:moveTo>
                  <a:pt x="899" y="520"/>
                </a:moveTo>
                <a:lnTo>
                  <a:pt x="899" y="520"/>
                </a:lnTo>
                <a:cubicBezTo>
                  <a:pt x="854" y="573"/>
                  <a:pt x="784" y="599"/>
                  <a:pt x="713" y="599"/>
                </a:cubicBezTo>
                <a:cubicBezTo>
                  <a:pt x="625" y="599"/>
                  <a:pt x="537" y="617"/>
                  <a:pt x="467" y="661"/>
                </a:cubicBezTo>
                <a:cubicBezTo>
                  <a:pt x="352" y="705"/>
                  <a:pt x="247" y="749"/>
                  <a:pt x="185" y="775"/>
                </a:cubicBezTo>
                <a:cubicBezTo>
                  <a:pt x="185" y="731"/>
                  <a:pt x="203" y="670"/>
                  <a:pt x="211" y="599"/>
                </a:cubicBezTo>
                <a:cubicBezTo>
                  <a:pt x="220" y="582"/>
                  <a:pt x="211" y="573"/>
                  <a:pt x="203" y="564"/>
                </a:cubicBezTo>
                <a:cubicBezTo>
                  <a:pt x="203" y="564"/>
                  <a:pt x="203" y="564"/>
                  <a:pt x="194" y="564"/>
                </a:cubicBezTo>
                <a:cubicBezTo>
                  <a:pt x="159" y="537"/>
                  <a:pt x="123" y="511"/>
                  <a:pt x="106" y="467"/>
                </a:cubicBezTo>
                <a:cubicBezTo>
                  <a:pt x="79" y="432"/>
                  <a:pt x="70" y="379"/>
                  <a:pt x="70" y="335"/>
                </a:cubicBezTo>
                <a:cubicBezTo>
                  <a:pt x="70" y="265"/>
                  <a:pt x="97" y="194"/>
                  <a:pt x="150" y="150"/>
                </a:cubicBezTo>
                <a:cubicBezTo>
                  <a:pt x="194" y="97"/>
                  <a:pt x="264" y="71"/>
                  <a:pt x="335" y="71"/>
                </a:cubicBezTo>
                <a:cubicBezTo>
                  <a:pt x="713" y="71"/>
                  <a:pt x="713" y="71"/>
                  <a:pt x="713" y="71"/>
                </a:cubicBezTo>
                <a:cubicBezTo>
                  <a:pt x="784" y="71"/>
                  <a:pt x="846" y="97"/>
                  <a:pt x="899" y="150"/>
                </a:cubicBezTo>
                <a:cubicBezTo>
                  <a:pt x="951" y="203"/>
                  <a:pt x="978" y="265"/>
                  <a:pt x="978" y="335"/>
                </a:cubicBezTo>
                <a:lnTo>
                  <a:pt x="978" y="335"/>
                </a:lnTo>
                <a:cubicBezTo>
                  <a:pt x="978" y="406"/>
                  <a:pt x="951" y="476"/>
                  <a:pt x="899" y="52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67">
            <a:extLst>
              <a:ext uri="{FF2B5EF4-FFF2-40B4-BE49-F238E27FC236}">
                <a16:creationId xmlns:a16="http://schemas.microsoft.com/office/drawing/2014/main" id="{2E4B58B4-70FD-A242-B0EB-4C4B9D3FF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872" y="5953608"/>
            <a:ext cx="148413" cy="148413"/>
          </a:xfrm>
          <a:custGeom>
            <a:avLst/>
            <a:gdLst>
              <a:gd name="T0" fmla="*/ 70 w 142"/>
              <a:gd name="T1" fmla="*/ 0 h 142"/>
              <a:gd name="T2" fmla="*/ 70 w 142"/>
              <a:gd name="T3" fmla="*/ 0 h 142"/>
              <a:gd name="T4" fmla="*/ 0 w 142"/>
              <a:gd name="T5" fmla="*/ 70 h 142"/>
              <a:gd name="T6" fmla="*/ 70 w 142"/>
              <a:gd name="T7" fmla="*/ 141 h 142"/>
              <a:gd name="T8" fmla="*/ 141 w 142"/>
              <a:gd name="T9" fmla="*/ 70 h 142"/>
              <a:gd name="T10" fmla="*/ 70 w 142"/>
              <a:gd name="T11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142">
                <a:moveTo>
                  <a:pt x="70" y="0"/>
                </a:moveTo>
                <a:lnTo>
                  <a:pt x="70" y="0"/>
                </a:lnTo>
                <a:cubicBezTo>
                  <a:pt x="26" y="0"/>
                  <a:pt x="0" y="35"/>
                  <a:pt x="0" y="70"/>
                </a:cubicBezTo>
                <a:cubicBezTo>
                  <a:pt x="0" y="105"/>
                  <a:pt x="26" y="141"/>
                  <a:pt x="70" y="141"/>
                </a:cubicBezTo>
                <a:cubicBezTo>
                  <a:pt x="106" y="141"/>
                  <a:pt x="141" y="105"/>
                  <a:pt x="141" y="70"/>
                </a:cubicBezTo>
                <a:cubicBezTo>
                  <a:pt x="141" y="35"/>
                  <a:pt x="106" y="0"/>
                  <a:pt x="7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68">
            <a:extLst>
              <a:ext uri="{FF2B5EF4-FFF2-40B4-BE49-F238E27FC236}">
                <a16:creationId xmlns:a16="http://schemas.microsoft.com/office/drawing/2014/main" id="{6E6648FC-F788-4A42-BEBA-40CF0688B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5046" y="5953608"/>
            <a:ext cx="148413" cy="148413"/>
          </a:xfrm>
          <a:custGeom>
            <a:avLst/>
            <a:gdLst>
              <a:gd name="T0" fmla="*/ 71 w 142"/>
              <a:gd name="T1" fmla="*/ 0 h 142"/>
              <a:gd name="T2" fmla="*/ 71 w 142"/>
              <a:gd name="T3" fmla="*/ 0 h 142"/>
              <a:gd name="T4" fmla="*/ 0 w 142"/>
              <a:gd name="T5" fmla="*/ 70 h 142"/>
              <a:gd name="T6" fmla="*/ 71 w 142"/>
              <a:gd name="T7" fmla="*/ 141 h 142"/>
              <a:gd name="T8" fmla="*/ 141 w 142"/>
              <a:gd name="T9" fmla="*/ 70 h 142"/>
              <a:gd name="T10" fmla="*/ 71 w 142"/>
              <a:gd name="T11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142">
                <a:moveTo>
                  <a:pt x="71" y="0"/>
                </a:moveTo>
                <a:lnTo>
                  <a:pt x="71" y="0"/>
                </a:lnTo>
                <a:cubicBezTo>
                  <a:pt x="35" y="0"/>
                  <a:pt x="0" y="35"/>
                  <a:pt x="0" y="70"/>
                </a:cubicBezTo>
                <a:cubicBezTo>
                  <a:pt x="0" y="105"/>
                  <a:pt x="35" y="141"/>
                  <a:pt x="71" y="141"/>
                </a:cubicBezTo>
                <a:cubicBezTo>
                  <a:pt x="106" y="141"/>
                  <a:pt x="141" y="105"/>
                  <a:pt x="141" y="70"/>
                </a:cubicBezTo>
                <a:cubicBezTo>
                  <a:pt x="141" y="35"/>
                  <a:pt x="106" y="0"/>
                  <a:pt x="7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69">
            <a:extLst>
              <a:ext uri="{FF2B5EF4-FFF2-40B4-BE49-F238E27FC236}">
                <a16:creationId xmlns:a16="http://schemas.microsoft.com/office/drawing/2014/main" id="{23CC1480-E55B-134D-9074-9EFF41F64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7497" y="5953608"/>
            <a:ext cx="139137" cy="148413"/>
          </a:xfrm>
          <a:custGeom>
            <a:avLst/>
            <a:gdLst>
              <a:gd name="T0" fmla="*/ 70 w 133"/>
              <a:gd name="T1" fmla="*/ 0 h 142"/>
              <a:gd name="T2" fmla="*/ 70 w 133"/>
              <a:gd name="T3" fmla="*/ 0 h 142"/>
              <a:gd name="T4" fmla="*/ 0 w 133"/>
              <a:gd name="T5" fmla="*/ 70 h 142"/>
              <a:gd name="T6" fmla="*/ 70 w 133"/>
              <a:gd name="T7" fmla="*/ 141 h 142"/>
              <a:gd name="T8" fmla="*/ 132 w 133"/>
              <a:gd name="T9" fmla="*/ 70 h 142"/>
              <a:gd name="T10" fmla="*/ 70 w 133"/>
              <a:gd name="T11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" h="142">
                <a:moveTo>
                  <a:pt x="70" y="0"/>
                </a:moveTo>
                <a:lnTo>
                  <a:pt x="70" y="0"/>
                </a:lnTo>
                <a:cubicBezTo>
                  <a:pt x="26" y="0"/>
                  <a:pt x="0" y="35"/>
                  <a:pt x="0" y="70"/>
                </a:cubicBezTo>
                <a:cubicBezTo>
                  <a:pt x="0" y="105"/>
                  <a:pt x="26" y="141"/>
                  <a:pt x="70" y="141"/>
                </a:cubicBezTo>
                <a:cubicBezTo>
                  <a:pt x="106" y="141"/>
                  <a:pt x="132" y="105"/>
                  <a:pt x="132" y="70"/>
                </a:cubicBezTo>
                <a:cubicBezTo>
                  <a:pt x="132" y="35"/>
                  <a:pt x="106" y="0"/>
                  <a:pt x="7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70">
            <a:extLst>
              <a:ext uri="{FF2B5EF4-FFF2-40B4-BE49-F238E27FC236}">
                <a16:creationId xmlns:a16="http://schemas.microsoft.com/office/drawing/2014/main" id="{D826F8C5-FCB2-F347-ABA9-15079D99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8169" y="5712438"/>
            <a:ext cx="1363542" cy="844098"/>
          </a:xfrm>
          <a:custGeom>
            <a:avLst/>
            <a:gdLst>
              <a:gd name="T0" fmla="*/ 651 w 1295"/>
              <a:gd name="T1" fmla="*/ 801 h 802"/>
              <a:gd name="T2" fmla="*/ 651 w 1295"/>
              <a:gd name="T3" fmla="*/ 801 h 802"/>
              <a:gd name="T4" fmla="*/ 220 w 1295"/>
              <a:gd name="T5" fmla="*/ 643 h 802"/>
              <a:gd name="T6" fmla="*/ 17 w 1295"/>
              <a:gd name="T7" fmla="*/ 431 h 802"/>
              <a:gd name="T8" fmla="*/ 8 w 1295"/>
              <a:gd name="T9" fmla="*/ 422 h 802"/>
              <a:gd name="T10" fmla="*/ 8 w 1295"/>
              <a:gd name="T11" fmla="*/ 387 h 802"/>
              <a:gd name="T12" fmla="*/ 211 w 1295"/>
              <a:gd name="T13" fmla="*/ 167 h 802"/>
              <a:gd name="T14" fmla="*/ 643 w 1295"/>
              <a:gd name="T15" fmla="*/ 8 h 802"/>
              <a:gd name="T16" fmla="*/ 1074 w 1295"/>
              <a:gd name="T17" fmla="*/ 167 h 802"/>
              <a:gd name="T18" fmla="*/ 1277 w 1295"/>
              <a:gd name="T19" fmla="*/ 379 h 802"/>
              <a:gd name="T20" fmla="*/ 1286 w 1295"/>
              <a:gd name="T21" fmla="*/ 387 h 802"/>
              <a:gd name="T22" fmla="*/ 1286 w 1295"/>
              <a:gd name="T23" fmla="*/ 422 h 802"/>
              <a:gd name="T24" fmla="*/ 1083 w 1295"/>
              <a:gd name="T25" fmla="*/ 643 h 802"/>
              <a:gd name="T26" fmla="*/ 651 w 1295"/>
              <a:gd name="T27" fmla="*/ 801 h 802"/>
              <a:gd name="T28" fmla="*/ 79 w 1295"/>
              <a:gd name="T29" fmla="*/ 405 h 802"/>
              <a:gd name="T30" fmla="*/ 79 w 1295"/>
              <a:gd name="T31" fmla="*/ 405 h 802"/>
              <a:gd name="T32" fmla="*/ 651 w 1295"/>
              <a:gd name="T33" fmla="*/ 740 h 802"/>
              <a:gd name="T34" fmla="*/ 651 w 1295"/>
              <a:gd name="T35" fmla="*/ 740 h 802"/>
              <a:gd name="T36" fmla="*/ 1039 w 1295"/>
              <a:gd name="T37" fmla="*/ 590 h 802"/>
              <a:gd name="T38" fmla="*/ 1215 w 1295"/>
              <a:gd name="T39" fmla="*/ 405 h 802"/>
              <a:gd name="T40" fmla="*/ 643 w 1295"/>
              <a:gd name="T41" fmla="*/ 70 h 802"/>
              <a:gd name="T42" fmla="*/ 643 w 1295"/>
              <a:gd name="T43" fmla="*/ 70 h 802"/>
              <a:gd name="T44" fmla="*/ 255 w 1295"/>
              <a:gd name="T45" fmla="*/ 220 h 802"/>
              <a:gd name="T46" fmla="*/ 79 w 1295"/>
              <a:gd name="T47" fmla="*/ 405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95" h="802">
                <a:moveTo>
                  <a:pt x="651" y="801"/>
                </a:moveTo>
                <a:lnTo>
                  <a:pt x="651" y="801"/>
                </a:lnTo>
                <a:cubicBezTo>
                  <a:pt x="502" y="801"/>
                  <a:pt x="352" y="748"/>
                  <a:pt x="220" y="643"/>
                </a:cubicBezTo>
                <a:cubicBezTo>
                  <a:pt x="141" y="581"/>
                  <a:pt x="70" y="510"/>
                  <a:pt x="17" y="431"/>
                </a:cubicBezTo>
                <a:cubicBezTo>
                  <a:pt x="8" y="422"/>
                  <a:pt x="8" y="422"/>
                  <a:pt x="8" y="422"/>
                </a:cubicBezTo>
                <a:cubicBezTo>
                  <a:pt x="0" y="405"/>
                  <a:pt x="0" y="396"/>
                  <a:pt x="8" y="387"/>
                </a:cubicBezTo>
                <a:cubicBezTo>
                  <a:pt x="70" y="299"/>
                  <a:pt x="141" y="229"/>
                  <a:pt x="211" y="167"/>
                </a:cubicBezTo>
                <a:cubicBezTo>
                  <a:pt x="352" y="61"/>
                  <a:pt x="493" y="8"/>
                  <a:pt x="643" y="8"/>
                </a:cubicBezTo>
                <a:cubicBezTo>
                  <a:pt x="792" y="0"/>
                  <a:pt x="933" y="61"/>
                  <a:pt x="1074" y="167"/>
                </a:cubicBezTo>
                <a:cubicBezTo>
                  <a:pt x="1153" y="220"/>
                  <a:pt x="1224" y="299"/>
                  <a:pt x="1277" y="379"/>
                </a:cubicBezTo>
                <a:cubicBezTo>
                  <a:pt x="1286" y="379"/>
                  <a:pt x="1286" y="387"/>
                  <a:pt x="1286" y="387"/>
                </a:cubicBezTo>
                <a:cubicBezTo>
                  <a:pt x="1294" y="396"/>
                  <a:pt x="1294" y="414"/>
                  <a:pt x="1286" y="422"/>
                </a:cubicBezTo>
                <a:cubicBezTo>
                  <a:pt x="1224" y="510"/>
                  <a:pt x="1153" y="581"/>
                  <a:pt x="1083" y="643"/>
                </a:cubicBezTo>
                <a:cubicBezTo>
                  <a:pt x="942" y="748"/>
                  <a:pt x="801" y="801"/>
                  <a:pt x="651" y="801"/>
                </a:cubicBezTo>
                <a:close/>
                <a:moveTo>
                  <a:pt x="79" y="405"/>
                </a:moveTo>
                <a:lnTo>
                  <a:pt x="79" y="405"/>
                </a:lnTo>
                <a:cubicBezTo>
                  <a:pt x="167" y="519"/>
                  <a:pt x="369" y="740"/>
                  <a:pt x="651" y="740"/>
                </a:cubicBezTo>
                <a:lnTo>
                  <a:pt x="651" y="740"/>
                </a:lnTo>
                <a:cubicBezTo>
                  <a:pt x="784" y="731"/>
                  <a:pt x="916" y="687"/>
                  <a:pt x="1039" y="590"/>
                </a:cubicBezTo>
                <a:cubicBezTo>
                  <a:pt x="1101" y="537"/>
                  <a:pt x="1162" y="475"/>
                  <a:pt x="1215" y="405"/>
                </a:cubicBezTo>
                <a:cubicBezTo>
                  <a:pt x="1127" y="290"/>
                  <a:pt x="924" y="70"/>
                  <a:pt x="643" y="70"/>
                </a:cubicBezTo>
                <a:lnTo>
                  <a:pt x="643" y="70"/>
                </a:lnTo>
                <a:cubicBezTo>
                  <a:pt x="510" y="70"/>
                  <a:pt x="378" y="123"/>
                  <a:pt x="255" y="220"/>
                </a:cubicBezTo>
                <a:cubicBezTo>
                  <a:pt x="193" y="273"/>
                  <a:pt x="132" y="334"/>
                  <a:pt x="79" y="40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71">
            <a:extLst>
              <a:ext uri="{FF2B5EF4-FFF2-40B4-BE49-F238E27FC236}">
                <a16:creationId xmlns:a16="http://schemas.microsoft.com/office/drawing/2014/main" id="{E4B986C2-DF38-DE4B-BBEB-771BCE88D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2389" y="5860850"/>
            <a:ext cx="556548" cy="556548"/>
          </a:xfrm>
          <a:custGeom>
            <a:avLst/>
            <a:gdLst>
              <a:gd name="T0" fmla="*/ 265 w 530"/>
              <a:gd name="T1" fmla="*/ 528 h 529"/>
              <a:gd name="T2" fmla="*/ 265 w 530"/>
              <a:gd name="T3" fmla="*/ 528 h 529"/>
              <a:gd name="T4" fmla="*/ 0 w 530"/>
              <a:gd name="T5" fmla="*/ 264 h 529"/>
              <a:gd name="T6" fmla="*/ 265 w 530"/>
              <a:gd name="T7" fmla="*/ 0 h 529"/>
              <a:gd name="T8" fmla="*/ 529 w 530"/>
              <a:gd name="T9" fmla="*/ 264 h 529"/>
              <a:gd name="T10" fmla="*/ 265 w 530"/>
              <a:gd name="T11" fmla="*/ 528 h 529"/>
              <a:gd name="T12" fmla="*/ 265 w 530"/>
              <a:gd name="T13" fmla="*/ 70 h 529"/>
              <a:gd name="T14" fmla="*/ 265 w 530"/>
              <a:gd name="T15" fmla="*/ 70 h 529"/>
              <a:gd name="T16" fmla="*/ 71 w 530"/>
              <a:gd name="T17" fmla="*/ 264 h 529"/>
              <a:gd name="T18" fmla="*/ 265 w 530"/>
              <a:gd name="T19" fmla="*/ 458 h 529"/>
              <a:gd name="T20" fmla="*/ 467 w 530"/>
              <a:gd name="T21" fmla="*/ 264 h 529"/>
              <a:gd name="T22" fmla="*/ 265 w 530"/>
              <a:gd name="T23" fmla="*/ 7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0" h="529">
                <a:moveTo>
                  <a:pt x="265" y="528"/>
                </a:moveTo>
                <a:lnTo>
                  <a:pt x="265" y="528"/>
                </a:lnTo>
                <a:cubicBezTo>
                  <a:pt x="124" y="528"/>
                  <a:pt x="0" y="405"/>
                  <a:pt x="0" y="264"/>
                </a:cubicBezTo>
                <a:cubicBezTo>
                  <a:pt x="0" y="114"/>
                  <a:pt x="124" y="0"/>
                  <a:pt x="265" y="0"/>
                </a:cubicBezTo>
                <a:cubicBezTo>
                  <a:pt x="414" y="0"/>
                  <a:pt x="529" y="114"/>
                  <a:pt x="529" y="264"/>
                </a:cubicBezTo>
                <a:cubicBezTo>
                  <a:pt x="529" y="405"/>
                  <a:pt x="414" y="528"/>
                  <a:pt x="265" y="528"/>
                </a:cubicBezTo>
                <a:close/>
                <a:moveTo>
                  <a:pt x="265" y="70"/>
                </a:moveTo>
                <a:lnTo>
                  <a:pt x="265" y="70"/>
                </a:lnTo>
                <a:cubicBezTo>
                  <a:pt x="159" y="70"/>
                  <a:pt x="71" y="158"/>
                  <a:pt x="71" y="264"/>
                </a:cubicBezTo>
                <a:cubicBezTo>
                  <a:pt x="71" y="369"/>
                  <a:pt x="159" y="458"/>
                  <a:pt x="265" y="458"/>
                </a:cubicBezTo>
                <a:cubicBezTo>
                  <a:pt x="379" y="458"/>
                  <a:pt x="467" y="369"/>
                  <a:pt x="467" y="264"/>
                </a:cubicBezTo>
                <a:cubicBezTo>
                  <a:pt x="467" y="158"/>
                  <a:pt x="379" y="70"/>
                  <a:pt x="265" y="7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01B9EAC2-D34D-5446-89A1-101EA2B690B2}"/>
              </a:ext>
            </a:extLst>
          </p:cNvPr>
          <p:cNvSpPr txBox="1"/>
          <p:nvPr/>
        </p:nvSpPr>
        <p:spPr>
          <a:xfrm>
            <a:off x="9792984" y="873480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640CB63-3E67-4C4C-A0A3-5566678E85FE}"/>
              </a:ext>
            </a:extLst>
          </p:cNvPr>
          <p:cNvSpPr txBox="1"/>
          <p:nvPr/>
        </p:nvSpPr>
        <p:spPr>
          <a:xfrm>
            <a:off x="2451398" y="218737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8" name="Group 54">
            <a:extLst>
              <a:ext uri="{FF2B5EF4-FFF2-40B4-BE49-F238E27FC236}">
                <a16:creationId xmlns:a16="http://schemas.microsoft.com/office/drawing/2014/main" id="{C6F2C20A-C6D4-5B4E-BFCF-244B19C97237}"/>
              </a:ext>
            </a:extLst>
          </p:cNvPr>
          <p:cNvGrpSpPr/>
          <p:nvPr/>
        </p:nvGrpSpPr>
        <p:grpSpPr>
          <a:xfrm>
            <a:off x="2314920" y="10841032"/>
            <a:ext cx="4090263" cy="1522330"/>
            <a:chOff x="5314339" y="11161790"/>
            <a:chExt cx="4090263" cy="1522330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3ECFBE29-37CE-0546-9FCA-283B215C134F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DDAF19F1-C934-2C44-8887-0D9CCEF9BF2D}"/>
                </a:ext>
              </a:extLst>
            </p:cNvPr>
            <p:cNvSpPr/>
            <p:nvPr/>
          </p:nvSpPr>
          <p:spPr>
            <a:xfrm>
              <a:off x="5314339" y="11730013"/>
              <a:ext cx="409026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1" name="Group 54">
            <a:extLst>
              <a:ext uri="{FF2B5EF4-FFF2-40B4-BE49-F238E27FC236}">
                <a16:creationId xmlns:a16="http://schemas.microsoft.com/office/drawing/2014/main" id="{3D5A6CE8-948D-F44E-AD9F-E9BAC259A6E2}"/>
              </a:ext>
            </a:extLst>
          </p:cNvPr>
          <p:cNvGrpSpPr/>
          <p:nvPr/>
        </p:nvGrpSpPr>
        <p:grpSpPr>
          <a:xfrm>
            <a:off x="7721342" y="10837873"/>
            <a:ext cx="4041983" cy="1531805"/>
            <a:chOff x="5334786" y="11178785"/>
            <a:chExt cx="4041983" cy="1531805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F7C9DB85-9953-B842-9060-F13212CAF985}"/>
                </a:ext>
              </a:extLst>
            </p:cNvPr>
            <p:cNvSpPr txBox="1"/>
            <p:nvPr/>
          </p:nvSpPr>
          <p:spPr>
            <a:xfrm>
              <a:off x="6164441" y="1117878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A2D57AC1-F349-8B47-910B-F0C843AA3A28}"/>
                </a:ext>
              </a:extLst>
            </p:cNvPr>
            <p:cNvSpPr/>
            <p:nvPr/>
          </p:nvSpPr>
          <p:spPr>
            <a:xfrm>
              <a:off x="5334786" y="11756483"/>
              <a:ext cx="40419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4" name="Group 54">
            <a:extLst>
              <a:ext uri="{FF2B5EF4-FFF2-40B4-BE49-F238E27FC236}">
                <a16:creationId xmlns:a16="http://schemas.microsoft.com/office/drawing/2014/main" id="{27D28BDB-A3EC-6D4F-8637-B3F58868A10A}"/>
              </a:ext>
            </a:extLst>
          </p:cNvPr>
          <p:cNvGrpSpPr/>
          <p:nvPr/>
        </p:nvGrpSpPr>
        <p:grpSpPr>
          <a:xfrm>
            <a:off x="13096070" y="10857472"/>
            <a:ext cx="3995554" cy="1535346"/>
            <a:chOff x="5357091" y="11161790"/>
            <a:chExt cx="3995554" cy="1535346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B855FD14-1918-C746-91DF-B0F9FA734576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E30BCE12-DD95-E642-97FD-81A7C69F4C58}"/>
                </a:ext>
              </a:extLst>
            </p:cNvPr>
            <p:cNvSpPr/>
            <p:nvPr/>
          </p:nvSpPr>
          <p:spPr>
            <a:xfrm>
              <a:off x="5357091" y="11743029"/>
              <a:ext cx="3995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" name="Group 54">
            <a:extLst>
              <a:ext uri="{FF2B5EF4-FFF2-40B4-BE49-F238E27FC236}">
                <a16:creationId xmlns:a16="http://schemas.microsoft.com/office/drawing/2014/main" id="{90A57A4E-C11F-F94E-AA2E-68C1E4714240}"/>
              </a:ext>
            </a:extLst>
          </p:cNvPr>
          <p:cNvGrpSpPr/>
          <p:nvPr/>
        </p:nvGrpSpPr>
        <p:grpSpPr>
          <a:xfrm>
            <a:off x="18507899" y="10850840"/>
            <a:ext cx="3979444" cy="1546706"/>
            <a:chOff x="5365146" y="11161790"/>
            <a:chExt cx="3979444" cy="1546706"/>
          </a:xfrm>
        </p:grpSpPr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844D598C-305C-8041-96CF-CE1BB2D8BC16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99" name="Rectangle 56">
              <a:extLst>
                <a:ext uri="{FF2B5EF4-FFF2-40B4-BE49-F238E27FC236}">
                  <a16:creationId xmlns:a16="http://schemas.microsoft.com/office/drawing/2014/main" id="{25BD27B3-2878-564F-9F18-D3FBFA649779}"/>
                </a:ext>
              </a:extLst>
            </p:cNvPr>
            <p:cNvSpPr/>
            <p:nvPr/>
          </p:nvSpPr>
          <p:spPr>
            <a:xfrm>
              <a:off x="5365146" y="11754389"/>
              <a:ext cx="39794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164">
            <a:extLst>
              <a:ext uri="{FF2B5EF4-FFF2-40B4-BE49-F238E27FC236}">
                <a16:creationId xmlns:a16="http://schemas.microsoft.com/office/drawing/2014/main" id="{71D5799B-07C0-A441-8B75-520A8F908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324" y="5944030"/>
            <a:ext cx="5124226" cy="5773495"/>
          </a:xfrm>
          <a:custGeom>
            <a:avLst/>
            <a:gdLst>
              <a:gd name="T0" fmla="*/ 4129 w 4525"/>
              <a:gd name="T1" fmla="*/ 43 h 5099"/>
              <a:gd name="T2" fmla="*/ 4155 w 4525"/>
              <a:gd name="T3" fmla="*/ 77 h 5099"/>
              <a:gd name="T4" fmla="*/ 4069 w 4525"/>
              <a:gd name="T5" fmla="*/ 480 h 5099"/>
              <a:gd name="T6" fmla="*/ 3949 w 4525"/>
              <a:gd name="T7" fmla="*/ 77 h 5099"/>
              <a:gd name="T8" fmla="*/ 3966 w 4525"/>
              <a:gd name="T9" fmla="*/ 43 h 5099"/>
              <a:gd name="T10" fmla="*/ 3562 w 4525"/>
              <a:gd name="T11" fmla="*/ 0 h 5099"/>
              <a:gd name="T12" fmla="*/ 3520 w 4525"/>
              <a:gd name="T13" fmla="*/ 43 h 5099"/>
              <a:gd name="T14" fmla="*/ 3648 w 4525"/>
              <a:gd name="T15" fmla="*/ 292 h 5099"/>
              <a:gd name="T16" fmla="*/ 3219 w 4525"/>
              <a:gd name="T17" fmla="*/ 266 h 5099"/>
              <a:gd name="T18" fmla="*/ 3356 w 4525"/>
              <a:gd name="T19" fmla="*/ 43 h 5099"/>
              <a:gd name="T20" fmla="*/ 3313 w 4525"/>
              <a:gd name="T21" fmla="*/ 0 h 5099"/>
              <a:gd name="T22" fmla="*/ 2901 w 4525"/>
              <a:gd name="T23" fmla="*/ 43 h 5099"/>
              <a:gd name="T24" fmla="*/ 2927 w 4525"/>
              <a:gd name="T25" fmla="*/ 77 h 5099"/>
              <a:gd name="T26" fmla="*/ 2850 w 4525"/>
              <a:gd name="T27" fmla="*/ 480 h 5099"/>
              <a:gd name="T28" fmla="*/ 2721 w 4525"/>
              <a:gd name="T29" fmla="*/ 77 h 5099"/>
              <a:gd name="T30" fmla="*/ 2738 w 4525"/>
              <a:gd name="T31" fmla="*/ 43 h 5099"/>
              <a:gd name="T32" fmla="*/ 2335 w 4525"/>
              <a:gd name="T33" fmla="*/ 0 h 5099"/>
              <a:gd name="T34" fmla="*/ 2292 w 4525"/>
              <a:gd name="T35" fmla="*/ 43 h 5099"/>
              <a:gd name="T36" fmla="*/ 2421 w 4525"/>
              <a:gd name="T37" fmla="*/ 292 h 5099"/>
              <a:gd name="T38" fmla="*/ 1992 w 4525"/>
              <a:gd name="T39" fmla="*/ 266 h 5099"/>
              <a:gd name="T40" fmla="*/ 2129 w 4525"/>
              <a:gd name="T41" fmla="*/ 43 h 5099"/>
              <a:gd name="T42" fmla="*/ 2086 w 4525"/>
              <a:gd name="T43" fmla="*/ 0 h 5099"/>
              <a:gd name="T44" fmla="*/ 1674 w 4525"/>
              <a:gd name="T45" fmla="*/ 43 h 5099"/>
              <a:gd name="T46" fmla="*/ 1700 w 4525"/>
              <a:gd name="T47" fmla="*/ 77 h 5099"/>
              <a:gd name="T48" fmla="*/ 1622 w 4525"/>
              <a:gd name="T49" fmla="*/ 480 h 5099"/>
              <a:gd name="T50" fmla="*/ 1494 w 4525"/>
              <a:gd name="T51" fmla="*/ 77 h 5099"/>
              <a:gd name="T52" fmla="*/ 1511 w 4525"/>
              <a:gd name="T53" fmla="*/ 43 h 5099"/>
              <a:gd name="T54" fmla="*/ 1107 w 4525"/>
              <a:gd name="T55" fmla="*/ 0 h 5099"/>
              <a:gd name="T56" fmla="*/ 1064 w 4525"/>
              <a:gd name="T57" fmla="*/ 43 h 5099"/>
              <a:gd name="T58" fmla="*/ 1193 w 4525"/>
              <a:gd name="T59" fmla="*/ 292 h 5099"/>
              <a:gd name="T60" fmla="*/ 764 w 4525"/>
              <a:gd name="T61" fmla="*/ 266 h 5099"/>
              <a:gd name="T62" fmla="*/ 901 w 4525"/>
              <a:gd name="T63" fmla="*/ 43 h 5099"/>
              <a:gd name="T64" fmla="*/ 858 w 4525"/>
              <a:gd name="T65" fmla="*/ 0 h 5099"/>
              <a:gd name="T66" fmla="*/ 455 w 4525"/>
              <a:gd name="T67" fmla="*/ 43 h 5099"/>
              <a:gd name="T68" fmla="*/ 472 w 4525"/>
              <a:gd name="T69" fmla="*/ 77 h 5099"/>
              <a:gd name="T70" fmla="*/ 395 w 4525"/>
              <a:gd name="T71" fmla="*/ 480 h 5099"/>
              <a:gd name="T72" fmla="*/ 266 w 4525"/>
              <a:gd name="T73" fmla="*/ 77 h 5099"/>
              <a:gd name="T74" fmla="*/ 292 w 4525"/>
              <a:gd name="T75" fmla="*/ 43 h 5099"/>
              <a:gd name="T76" fmla="*/ 43 w 4525"/>
              <a:gd name="T77" fmla="*/ 0 h 5099"/>
              <a:gd name="T78" fmla="*/ 0 w 4525"/>
              <a:gd name="T79" fmla="*/ 5055 h 5099"/>
              <a:gd name="T80" fmla="*/ 4481 w 4525"/>
              <a:gd name="T81" fmla="*/ 5098 h 5099"/>
              <a:gd name="T82" fmla="*/ 4524 w 4525"/>
              <a:gd name="T83" fmla="*/ 43 h 5099"/>
              <a:gd name="T84" fmla="*/ 4172 w 4525"/>
              <a:gd name="T85" fmla="*/ 0 h 5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525" h="5099">
                <a:moveTo>
                  <a:pt x="4129" y="43"/>
                </a:moveTo>
                <a:lnTo>
                  <a:pt x="4129" y="43"/>
                </a:lnTo>
                <a:lnTo>
                  <a:pt x="4129" y="43"/>
                </a:lnTo>
                <a:cubicBezTo>
                  <a:pt x="4129" y="60"/>
                  <a:pt x="4138" y="68"/>
                  <a:pt x="4155" y="77"/>
                </a:cubicBezTo>
                <a:cubicBezTo>
                  <a:pt x="4224" y="120"/>
                  <a:pt x="4275" y="197"/>
                  <a:pt x="4266" y="292"/>
                </a:cubicBezTo>
                <a:cubicBezTo>
                  <a:pt x="4249" y="395"/>
                  <a:pt x="4172" y="472"/>
                  <a:pt x="4069" y="480"/>
                </a:cubicBezTo>
                <a:cubicBezTo>
                  <a:pt x="3940" y="498"/>
                  <a:pt x="3829" y="395"/>
                  <a:pt x="3829" y="266"/>
                </a:cubicBezTo>
                <a:cubicBezTo>
                  <a:pt x="3829" y="189"/>
                  <a:pt x="3880" y="120"/>
                  <a:pt x="3949" y="77"/>
                </a:cubicBezTo>
                <a:cubicBezTo>
                  <a:pt x="3957" y="68"/>
                  <a:pt x="3966" y="60"/>
                  <a:pt x="3966" y="43"/>
                </a:cubicBezTo>
                <a:lnTo>
                  <a:pt x="3966" y="43"/>
                </a:lnTo>
                <a:cubicBezTo>
                  <a:pt x="3966" y="17"/>
                  <a:pt x="3949" y="0"/>
                  <a:pt x="3923" y="0"/>
                </a:cubicBezTo>
                <a:cubicBezTo>
                  <a:pt x="3562" y="0"/>
                  <a:pt x="3562" y="0"/>
                  <a:pt x="3562" y="0"/>
                </a:cubicBezTo>
                <a:cubicBezTo>
                  <a:pt x="3537" y="0"/>
                  <a:pt x="3520" y="17"/>
                  <a:pt x="3520" y="43"/>
                </a:cubicBezTo>
                <a:lnTo>
                  <a:pt x="3520" y="43"/>
                </a:lnTo>
                <a:cubicBezTo>
                  <a:pt x="3520" y="60"/>
                  <a:pt x="3528" y="68"/>
                  <a:pt x="3537" y="77"/>
                </a:cubicBezTo>
                <a:cubicBezTo>
                  <a:pt x="3614" y="120"/>
                  <a:pt x="3657" y="197"/>
                  <a:pt x="3648" y="292"/>
                </a:cubicBezTo>
                <a:cubicBezTo>
                  <a:pt x="3640" y="395"/>
                  <a:pt x="3562" y="472"/>
                  <a:pt x="3459" y="480"/>
                </a:cubicBezTo>
                <a:cubicBezTo>
                  <a:pt x="3331" y="498"/>
                  <a:pt x="3219" y="395"/>
                  <a:pt x="3219" y="266"/>
                </a:cubicBezTo>
                <a:cubicBezTo>
                  <a:pt x="3219" y="189"/>
                  <a:pt x="3262" y="120"/>
                  <a:pt x="3331" y="77"/>
                </a:cubicBezTo>
                <a:cubicBezTo>
                  <a:pt x="3348" y="68"/>
                  <a:pt x="3356" y="60"/>
                  <a:pt x="3356" y="43"/>
                </a:cubicBezTo>
                <a:lnTo>
                  <a:pt x="3356" y="43"/>
                </a:lnTo>
                <a:cubicBezTo>
                  <a:pt x="3356" y="17"/>
                  <a:pt x="3331" y="0"/>
                  <a:pt x="3313" y="0"/>
                </a:cubicBezTo>
                <a:cubicBezTo>
                  <a:pt x="2944" y="0"/>
                  <a:pt x="2944" y="0"/>
                  <a:pt x="2944" y="0"/>
                </a:cubicBezTo>
                <a:cubicBezTo>
                  <a:pt x="2919" y="0"/>
                  <a:pt x="2901" y="17"/>
                  <a:pt x="2901" y="43"/>
                </a:cubicBezTo>
                <a:lnTo>
                  <a:pt x="2901" y="43"/>
                </a:lnTo>
                <a:cubicBezTo>
                  <a:pt x="2901" y="60"/>
                  <a:pt x="2910" y="68"/>
                  <a:pt x="2927" y="77"/>
                </a:cubicBezTo>
                <a:cubicBezTo>
                  <a:pt x="2996" y="120"/>
                  <a:pt x="3047" y="197"/>
                  <a:pt x="3039" y="292"/>
                </a:cubicBezTo>
                <a:cubicBezTo>
                  <a:pt x="3022" y="395"/>
                  <a:pt x="2944" y="472"/>
                  <a:pt x="2850" y="480"/>
                </a:cubicBezTo>
                <a:cubicBezTo>
                  <a:pt x="2713" y="498"/>
                  <a:pt x="2610" y="395"/>
                  <a:pt x="2610" y="266"/>
                </a:cubicBezTo>
                <a:cubicBezTo>
                  <a:pt x="2610" y="189"/>
                  <a:pt x="2653" y="120"/>
                  <a:pt x="2721" y="77"/>
                </a:cubicBezTo>
                <a:cubicBezTo>
                  <a:pt x="2730" y="68"/>
                  <a:pt x="2738" y="60"/>
                  <a:pt x="2738" y="43"/>
                </a:cubicBezTo>
                <a:lnTo>
                  <a:pt x="2738" y="43"/>
                </a:lnTo>
                <a:cubicBezTo>
                  <a:pt x="2738" y="17"/>
                  <a:pt x="2721" y="0"/>
                  <a:pt x="2695" y="0"/>
                </a:cubicBezTo>
                <a:cubicBezTo>
                  <a:pt x="2335" y="0"/>
                  <a:pt x="2335" y="0"/>
                  <a:pt x="2335" y="0"/>
                </a:cubicBezTo>
                <a:cubicBezTo>
                  <a:pt x="2309" y="0"/>
                  <a:pt x="2292" y="17"/>
                  <a:pt x="2292" y="43"/>
                </a:cubicBezTo>
                <a:lnTo>
                  <a:pt x="2292" y="43"/>
                </a:lnTo>
                <a:cubicBezTo>
                  <a:pt x="2292" y="60"/>
                  <a:pt x="2301" y="68"/>
                  <a:pt x="2309" y="77"/>
                </a:cubicBezTo>
                <a:cubicBezTo>
                  <a:pt x="2386" y="120"/>
                  <a:pt x="2429" y="197"/>
                  <a:pt x="2421" y="292"/>
                </a:cubicBezTo>
                <a:cubicBezTo>
                  <a:pt x="2412" y="395"/>
                  <a:pt x="2335" y="472"/>
                  <a:pt x="2232" y="480"/>
                </a:cubicBezTo>
                <a:cubicBezTo>
                  <a:pt x="2103" y="498"/>
                  <a:pt x="1992" y="395"/>
                  <a:pt x="1992" y="266"/>
                </a:cubicBezTo>
                <a:cubicBezTo>
                  <a:pt x="1992" y="189"/>
                  <a:pt x="2034" y="120"/>
                  <a:pt x="2103" y="77"/>
                </a:cubicBezTo>
                <a:cubicBezTo>
                  <a:pt x="2120" y="68"/>
                  <a:pt x="2129" y="60"/>
                  <a:pt x="2129" y="43"/>
                </a:cubicBezTo>
                <a:lnTo>
                  <a:pt x="2129" y="43"/>
                </a:lnTo>
                <a:cubicBezTo>
                  <a:pt x="2129" y="17"/>
                  <a:pt x="2112" y="0"/>
                  <a:pt x="2086" y="0"/>
                </a:cubicBezTo>
                <a:cubicBezTo>
                  <a:pt x="1717" y="0"/>
                  <a:pt x="1717" y="0"/>
                  <a:pt x="1717" y="0"/>
                </a:cubicBezTo>
                <a:cubicBezTo>
                  <a:pt x="1700" y="0"/>
                  <a:pt x="1674" y="17"/>
                  <a:pt x="1674" y="43"/>
                </a:cubicBezTo>
                <a:lnTo>
                  <a:pt x="1674" y="43"/>
                </a:lnTo>
                <a:cubicBezTo>
                  <a:pt x="1674" y="60"/>
                  <a:pt x="1683" y="68"/>
                  <a:pt x="1700" y="77"/>
                </a:cubicBezTo>
                <a:cubicBezTo>
                  <a:pt x="1768" y="120"/>
                  <a:pt x="1820" y="197"/>
                  <a:pt x="1811" y="292"/>
                </a:cubicBezTo>
                <a:cubicBezTo>
                  <a:pt x="1803" y="395"/>
                  <a:pt x="1717" y="472"/>
                  <a:pt x="1622" y="480"/>
                </a:cubicBezTo>
                <a:cubicBezTo>
                  <a:pt x="1494" y="498"/>
                  <a:pt x="1382" y="395"/>
                  <a:pt x="1382" y="266"/>
                </a:cubicBezTo>
                <a:cubicBezTo>
                  <a:pt x="1382" y="189"/>
                  <a:pt x="1425" y="120"/>
                  <a:pt x="1494" y="77"/>
                </a:cubicBezTo>
                <a:cubicBezTo>
                  <a:pt x="1502" y="68"/>
                  <a:pt x="1511" y="60"/>
                  <a:pt x="1511" y="43"/>
                </a:cubicBezTo>
                <a:lnTo>
                  <a:pt x="1511" y="43"/>
                </a:lnTo>
                <a:cubicBezTo>
                  <a:pt x="1511" y="17"/>
                  <a:pt x="1494" y="0"/>
                  <a:pt x="1468" y="0"/>
                </a:cubicBezTo>
                <a:cubicBezTo>
                  <a:pt x="1107" y="0"/>
                  <a:pt x="1107" y="0"/>
                  <a:pt x="1107" y="0"/>
                </a:cubicBezTo>
                <a:cubicBezTo>
                  <a:pt x="1082" y="0"/>
                  <a:pt x="1064" y="17"/>
                  <a:pt x="1064" y="43"/>
                </a:cubicBezTo>
                <a:lnTo>
                  <a:pt x="1064" y="43"/>
                </a:lnTo>
                <a:cubicBezTo>
                  <a:pt x="1064" y="60"/>
                  <a:pt x="1073" y="68"/>
                  <a:pt x="1090" y="77"/>
                </a:cubicBezTo>
                <a:cubicBezTo>
                  <a:pt x="1159" y="120"/>
                  <a:pt x="1210" y="197"/>
                  <a:pt x="1193" y="292"/>
                </a:cubicBezTo>
                <a:cubicBezTo>
                  <a:pt x="1185" y="395"/>
                  <a:pt x="1107" y="472"/>
                  <a:pt x="1004" y="480"/>
                </a:cubicBezTo>
                <a:cubicBezTo>
                  <a:pt x="875" y="498"/>
                  <a:pt x="764" y="395"/>
                  <a:pt x="764" y="266"/>
                </a:cubicBezTo>
                <a:cubicBezTo>
                  <a:pt x="764" y="189"/>
                  <a:pt x="815" y="120"/>
                  <a:pt x="875" y="77"/>
                </a:cubicBezTo>
                <a:cubicBezTo>
                  <a:pt x="893" y="68"/>
                  <a:pt x="901" y="60"/>
                  <a:pt x="901" y="43"/>
                </a:cubicBezTo>
                <a:lnTo>
                  <a:pt x="901" y="43"/>
                </a:lnTo>
                <a:cubicBezTo>
                  <a:pt x="901" y="17"/>
                  <a:pt x="884" y="0"/>
                  <a:pt x="858" y="0"/>
                </a:cubicBezTo>
                <a:cubicBezTo>
                  <a:pt x="498" y="0"/>
                  <a:pt x="498" y="0"/>
                  <a:pt x="498" y="0"/>
                </a:cubicBezTo>
                <a:cubicBezTo>
                  <a:pt x="472" y="0"/>
                  <a:pt x="455" y="17"/>
                  <a:pt x="455" y="43"/>
                </a:cubicBezTo>
                <a:lnTo>
                  <a:pt x="455" y="43"/>
                </a:lnTo>
                <a:cubicBezTo>
                  <a:pt x="455" y="60"/>
                  <a:pt x="463" y="68"/>
                  <a:pt x="472" y="77"/>
                </a:cubicBezTo>
                <a:cubicBezTo>
                  <a:pt x="549" y="120"/>
                  <a:pt x="592" y="197"/>
                  <a:pt x="584" y="292"/>
                </a:cubicBezTo>
                <a:cubicBezTo>
                  <a:pt x="575" y="395"/>
                  <a:pt x="489" y="472"/>
                  <a:pt x="395" y="480"/>
                </a:cubicBezTo>
                <a:cubicBezTo>
                  <a:pt x="266" y="498"/>
                  <a:pt x="154" y="395"/>
                  <a:pt x="154" y="266"/>
                </a:cubicBezTo>
                <a:cubicBezTo>
                  <a:pt x="154" y="189"/>
                  <a:pt x="197" y="120"/>
                  <a:pt x="266" y="77"/>
                </a:cubicBezTo>
                <a:cubicBezTo>
                  <a:pt x="283" y="68"/>
                  <a:pt x="292" y="60"/>
                  <a:pt x="292" y="43"/>
                </a:cubicBezTo>
                <a:lnTo>
                  <a:pt x="292" y="43"/>
                </a:lnTo>
                <a:cubicBezTo>
                  <a:pt x="292" y="17"/>
                  <a:pt x="266" y="0"/>
                  <a:pt x="2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7" y="0"/>
                  <a:pt x="0" y="17"/>
                  <a:pt x="0" y="43"/>
                </a:cubicBezTo>
                <a:cubicBezTo>
                  <a:pt x="0" y="5055"/>
                  <a:pt x="0" y="5055"/>
                  <a:pt x="0" y="5055"/>
                </a:cubicBezTo>
                <a:cubicBezTo>
                  <a:pt x="0" y="5072"/>
                  <a:pt x="17" y="5098"/>
                  <a:pt x="43" y="5098"/>
                </a:cubicBezTo>
                <a:cubicBezTo>
                  <a:pt x="4481" y="5098"/>
                  <a:pt x="4481" y="5098"/>
                  <a:pt x="4481" y="5098"/>
                </a:cubicBezTo>
                <a:cubicBezTo>
                  <a:pt x="4507" y="5098"/>
                  <a:pt x="4524" y="5072"/>
                  <a:pt x="4524" y="5055"/>
                </a:cubicBezTo>
                <a:cubicBezTo>
                  <a:pt x="4524" y="43"/>
                  <a:pt x="4524" y="43"/>
                  <a:pt x="4524" y="43"/>
                </a:cubicBezTo>
                <a:cubicBezTo>
                  <a:pt x="4524" y="17"/>
                  <a:pt x="4507" y="0"/>
                  <a:pt x="4481" y="0"/>
                </a:cubicBezTo>
                <a:cubicBezTo>
                  <a:pt x="4172" y="0"/>
                  <a:pt x="4172" y="0"/>
                  <a:pt x="4172" y="0"/>
                </a:cubicBezTo>
                <a:cubicBezTo>
                  <a:pt x="4146" y="0"/>
                  <a:pt x="4129" y="17"/>
                  <a:pt x="4129" y="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65">
            <a:extLst>
              <a:ext uri="{FF2B5EF4-FFF2-40B4-BE49-F238E27FC236}">
                <a16:creationId xmlns:a16="http://schemas.microsoft.com/office/drawing/2014/main" id="{6C7FFD48-5DE5-E145-8A17-221D2DD8A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920" y="5944030"/>
            <a:ext cx="5124226" cy="5773495"/>
          </a:xfrm>
          <a:custGeom>
            <a:avLst/>
            <a:gdLst>
              <a:gd name="T0" fmla="*/ 4129 w 4525"/>
              <a:gd name="T1" fmla="*/ 43 h 5099"/>
              <a:gd name="T2" fmla="*/ 4155 w 4525"/>
              <a:gd name="T3" fmla="*/ 77 h 5099"/>
              <a:gd name="T4" fmla="*/ 4078 w 4525"/>
              <a:gd name="T5" fmla="*/ 480 h 5099"/>
              <a:gd name="T6" fmla="*/ 3949 w 4525"/>
              <a:gd name="T7" fmla="*/ 77 h 5099"/>
              <a:gd name="T8" fmla="*/ 3966 w 4525"/>
              <a:gd name="T9" fmla="*/ 43 h 5099"/>
              <a:gd name="T10" fmla="*/ 3563 w 4525"/>
              <a:gd name="T11" fmla="*/ 0 h 5099"/>
              <a:gd name="T12" fmla="*/ 3519 w 4525"/>
              <a:gd name="T13" fmla="*/ 43 h 5099"/>
              <a:gd name="T14" fmla="*/ 3648 w 4525"/>
              <a:gd name="T15" fmla="*/ 292 h 5099"/>
              <a:gd name="T16" fmla="*/ 3219 w 4525"/>
              <a:gd name="T17" fmla="*/ 266 h 5099"/>
              <a:gd name="T18" fmla="*/ 3356 w 4525"/>
              <a:gd name="T19" fmla="*/ 43 h 5099"/>
              <a:gd name="T20" fmla="*/ 3313 w 4525"/>
              <a:gd name="T21" fmla="*/ 0 h 5099"/>
              <a:gd name="T22" fmla="*/ 2901 w 4525"/>
              <a:gd name="T23" fmla="*/ 43 h 5099"/>
              <a:gd name="T24" fmla="*/ 2927 w 4525"/>
              <a:gd name="T25" fmla="*/ 77 h 5099"/>
              <a:gd name="T26" fmla="*/ 2850 w 4525"/>
              <a:gd name="T27" fmla="*/ 480 h 5099"/>
              <a:gd name="T28" fmla="*/ 2721 w 4525"/>
              <a:gd name="T29" fmla="*/ 77 h 5099"/>
              <a:gd name="T30" fmla="*/ 2738 w 4525"/>
              <a:gd name="T31" fmla="*/ 43 h 5099"/>
              <a:gd name="T32" fmla="*/ 2335 w 4525"/>
              <a:gd name="T33" fmla="*/ 0 h 5099"/>
              <a:gd name="T34" fmla="*/ 2292 w 4525"/>
              <a:gd name="T35" fmla="*/ 43 h 5099"/>
              <a:gd name="T36" fmla="*/ 2421 w 4525"/>
              <a:gd name="T37" fmla="*/ 292 h 5099"/>
              <a:gd name="T38" fmla="*/ 1991 w 4525"/>
              <a:gd name="T39" fmla="*/ 266 h 5099"/>
              <a:gd name="T40" fmla="*/ 2129 w 4525"/>
              <a:gd name="T41" fmla="*/ 43 h 5099"/>
              <a:gd name="T42" fmla="*/ 2086 w 4525"/>
              <a:gd name="T43" fmla="*/ 0 h 5099"/>
              <a:gd name="T44" fmla="*/ 1682 w 4525"/>
              <a:gd name="T45" fmla="*/ 43 h 5099"/>
              <a:gd name="T46" fmla="*/ 1699 w 4525"/>
              <a:gd name="T47" fmla="*/ 77 h 5099"/>
              <a:gd name="T48" fmla="*/ 1622 w 4525"/>
              <a:gd name="T49" fmla="*/ 480 h 5099"/>
              <a:gd name="T50" fmla="*/ 1493 w 4525"/>
              <a:gd name="T51" fmla="*/ 77 h 5099"/>
              <a:gd name="T52" fmla="*/ 1511 w 4525"/>
              <a:gd name="T53" fmla="*/ 43 h 5099"/>
              <a:gd name="T54" fmla="*/ 1107 w 4525"/>
              <a:gd name="T55" fmla="*/ 0 h 5099"/>
              <a:gd name="T56" fmla="*/ 1064 w 4525"/>
              <a:gd name="T57" fmla="*/ 43 h 5099"/>
              <a:gd name="T58" fmla="*/ 1202 w 4525"/>
              <a:gd name="T59" fmla="*/ 292 h 5099"/>
              <a:gd name="T60" fmla="*/ 772 w 4525"/>
              <a:gd name="T61" fmla="*/ 266 h 5099"/>
              <a:gd name="T62" fmla="*/ 901 w 4525"/>
              <a:gd name="T63" fmla="*/ 43 h 5099"/>
              <a:gd name="T64" fmla="*/ 858 w 4525"/>
              <a:gd name="T65" fmla="*/ 0 h 5099"/>
              <a:gd name="T66" fmla="*/ 455 w 4525"/>
              <a:gd name="T67" fmla="*/ 43 h 5099"/>
              <a:gd name="T68" fmla="*/ 472 w 4525"/>
              <a:gd name="T69" fmla="*/ 77 h 5099"/>
              <a:gd name="T70" fmla="*/ 395 w 4525"/>
              <a:gd name="T71" fmla="*/ 480 h 5099"/>
              <a:gd name="T72" fmla="*/ 266 w 4525"/>
              <a:gd name="T73" fmla="*/ 77 h 5099"/>
              <a:gd name="T74" fmla="*/ 292 w 4525"/>
              <a:gd name="T75" fmla="*/ 43 h 5099"/>
              <a:gd name="T76" fmla="*/ 43 w 4525"/>
              <a:gd name="T77" fmla="*/ 0 h 5099"/>
              <a:gd name="T78" fmla="*/ 0 w 4525"/>
              <a:gd name="T79" fmla="*/ 5055 h 5099"/>
              <a:gd name="T80" fmla="*/ 4481 w 4525"/>
              <a:gd name="T81" fmla="*/ 5098 h 5099"/>
              <a:gd name="T82" fmla="*/ 4524 w 4525"/>
              <a:gd name="T83" fmla="*/ 43 h 5099"/>
              <a:gd name="T84" fmla="*/ 4172 w 4525"/>
              <a:gd name="T85" fmla="*/ 0 h 5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525" h="5099">
                <a:moveTo>
                  <a:pt x="4129" y="43"/>
                </a:moveTo>
                <a:lnTo>
                  <a:pt x="4129" y="43"/>
                </a:lnTo>
                <a:lnTo>
                  <a:pt x="4129" y="43"/>
                </a:lnTo>
                <a:cubicBezTo>
                  <a:pt x="4129" y="60"/>
                  <a:pt x="4137" y="68"/>
                  <a:pt x="4155" y="77"/>
                </a:cubicBezTo>
                <a:cubicBezTo>
                  <a:pt x="4223" y="120"/>
                  <a:pt x="4275" y="197"/>
                  <a:pt x="4266" y="292"/>
                </a:cubicBezTo>
                <a:cubicBezTo>
                  <a:pt x="4249" y="395"/>
                  <a:pt x="4172" y="472"/>
                  <a:pt x="4078" y="480"/>
                </a:cubicBezTo>
                <a:cubicBezTo>
                  <a:pt x="3940" y="498"/>
                  <a:pt x="3837" y="395"/>
                  <a:pt x="3837" y="266"/>
                </a:cubicBezTo>
                <a:cubicBezTo>
                  <a:pt x="3837" y="189"/>
                  <a:pt x="3880" y="120"/>
                  <a:pt x="3949" y="77"/>
                </a:cubicBezTo>
                <a:cubicBezTo>
                  <a:pt x="3957" y="68"/>
                  <a:pt x="3966" y="60"/>
                  <a:pt x="3966" y="43"/>
                </a:cubicBezTo>
                <a:lnTo>
                  <a:pt x="3966" y="43"/>
                </a:lnTo>
                <a:cubicBezTo>
                  <a:pt x="3966" y="17"/>
                  <a:pt x="3949" y="0"/>
                  <a:pt x="3923" y="0"/>
                </a:cubicBezTo>
                <a:cubicBezTo>
                  <a:pt x="3563" y="0"/>
                  <a:pt x="3563" y="0"/>
                  <a:pt x="3563" y="0"/>
                </a:cubicBezTo>
                <a:cubicBezTo>
                  <a:pt x="3537" y="0"/>
                  <a:pt x="3519" y="17"/>
                  <a:pt x="3519" y="43"/>
                </a:cubicBezTo>
                <a:lnTo>
                  <a:pt x="3519" y="43"/>
                </a:lnTo>
                <a:cubicBezTo>
                  <a:pt x="3519" y="60"/>
                  <a:pt x="3528" y="68"/>
                  <a:pt x="3537" y="77"/>
                </a:cubicBezTo>
                <a:cubicBezTo>
                  <a:pt x="3614" y="120"/>
                  <a:pt x="3657" y="197"/>
                  <a:pt x="3648" y="292"/>
                </a:cubicBezTo>
                <a:cubicBezTo>
                  <a:pt x="3640" y="395"/>
                  <a:pt x="3563" y="472"/>
                  <a:pt x="3460" y="480"/>
                </a:cubicBezTo>
                <a:cubicBezTo>
                  <a:pt x="3331" y="498"/>
                  <a:pt x="3219" y="395"/>
                  <a:pt x="3219" y="266"/>
                </a:cubicBezTo>
                <a:cubicBezTo>
                  <a:pt x="3219" y="189"/>
                  <a:pt x="3262" y="120"/>
                  <a:pt x="3331" y="77"/>
                </a:cubicBezTo>
                <a:cubicBezTo>
                  <a:pt x="3348" y="68"/>
                  <a:pt x="3356" y="60"/>
                  <a:pt x="3356" y="43"/>
                </a:cubicBezTo>
                <a:lnTo>
                  <a:pt x="3356" y="43"/>
                </a:lnTo>
                <a:cubicBezTo>
                  <a:pt x="3356" y="17"/>
                  <a:pt x="3339" y="0"/>
                  <a:pt x="3313" y="0"/>
                </a:cubicBezTo>
                <a:cubicBezTo>
                  <a:pt x="2944" y="0"/>
                  <a:pt x="2944" y="0"/>
                  <a:pt x="2944" y="0"/>
                </a:cubicBezTo>
                <a:cubicBezTo>
                  <a:pt x="2927" y="0"/>
                  <a:pt x="2901" y="17"/>
                  <a:pt x="2901" y="43"/>
                </a:cubicBezTo>
                <a:lnTo>
                  <a:pt x="2901" y="43"/>
                </a:lnTo>
                <a:cubicBezTo>
                  <a:pt x="2901" y="60"/>
                  <a:pt x="2910" y="68"/>
                  <a:pt x="2927" y="77"/>
                </a:cubicBezTo>
                <a:cubicBezTo>
                  <a:pt x="2996" y="120"/>
                  <a:pt x="3047" y="197"/>
                  <a:pt x="3039" y="292"/>
                </a:cubicBezTo>
                <a:cubicBezTo>
                  <a:pt x="3030" y="395"/>
                  <a:pt x="2944" y="472"/>
                  <a:pt x="2850" y="480"/>
                </a:cubicBezTo>
                <a:cubicBezTo>
                  <a:pt x="2721" y="498"/>
                  <a:pt x="2610" y="395"/>
                  <a:pt x="2610" y="266"/>
                </a:cubicBezTo>
                <a:cubicBezTo>
                  <a:pt x="2610" y="189"/>
                  <a:pt x="2652" y="120"/>
                  <a:pt x="2721" y="77"/>
                </a:cubicBezTo>
                <a:cubicBezTo>
                  <a:pt x="2730" y="68"/>
                  <a:pt x="2738" y="60"/>
                  <a:pt x="2738" y="43"/>
                </a:cubicBezTo>
                <a:lnTo>
                  <a:pt x="2738" y="43"/>
                </a:lnTo>
                <a:cubicBezTo>
                  <a:pt x="2738" y="17"/>
                  <a:pt x="2721" y="0"/>
                  <a:pt x="2695" y="0"/>
                </a:cubicBezTo>
                <a:cubicBezTo>
                  <a:pt x="2335" y="0"/>
                  <a:pt x="2335" y="0"/>
                  <a:pt x="2335" y="0"/>
                </a:cubicBezTo>
                <a:cubicBezTo>
                  <a:pt x="2309" y="0"/>
                  <a:pt x="2292" y="17"/>
                  <a:pt x="2292" y="43"/>
                </a:cubicBezTo>
                <a:lnTo>
                  <a:pt x="2292" y="43"/>
                </a:lnTo>
                <a:cubicBezTo>
                  <a:pt x="2292" y="60"/>
                  <a:pt x="2301" y="68"/>
                  <a:pt x="2309" y="77"/>
                </a:cubicBezTo>
                <a:cubicBezTo>
                  <a:pt x="2386" y="120"/>
                  <a:pt x="2438" y="197"/>
                  <a:pt x="2421" y="292"/>
                </a:cubicBezTo>
                <a:cubicBezTo>
                  <a:pt x="2412" y="395"/>
                  <a:pt x="2335" y="472"/>
                  <a:pt x="2232" y="480"/>
                </a:cubicBezTo>
                <a:cubicBezTo>
                  <a:pt x="2103" y="498"/>
                  <a:pt x="1991" y="395"/>
                  <a:pt x="1991" y="266"/>
                </a:cubicBezTo>
                <a:cubicBezTo>
                  <a:pt x="1991" y="189"/>
                  <a:pt x="2043" y="120"/>
                  <a:pt x="2103" y="77"/>
                </a:cubicBezTo>
                <a:cubicBezTo>
                  <a:pt x="2120" y="68"/>
                  <a:pt x="2129" y="60"/>
                  <a:pt x="2129" y="43"/>
                </a:cubicBezTo>
                <a:lnTo>
                  <a:pt x="2129" y="43"/>
                </a:lnTo>
                <a:cubicBezTo>
                  <a:pt x="2129" y="17"/>
                  <a:pt x="2112" y="0"/>
                  <a:pt x="2086" y="0"/>
                </a:cubicBezTo>
                <a:cubicBezTo>
                  <a:pt x="1725" y="0"/>
                  <a:pt x="1725" y="0"/>
                  <a:pt x="1725" y="0"/>
                </a:cubicBezTo>
                <a:cubicBezTo>
                  <a:pt x="1699" y="0"/>
                  <a:pt x="1682" y="17"/>
                  <a:pt x="1682" y="43"/>
                </a:cubicBezTo>
                <a:lnTo>
                  <a:pt x="1682" y="43"/>
                </a:lnTo>
                <a:cubicBezTo>
                  <a:pt x="1682" y="60"/>
                  <a:pt x="1691" y="68"/>
                  <a:pt x="1699" y="77"/>
                </a:cubicBezTo>
                <a:cubicBezTo>
                  <a:pt x="1777" y="120"/>
                  <a:pt x="1820" y="197"/>
                  <a:pt x="1811" y="292"/>
                </a:cubicBezTo>
                <a:cubicBezTo>
                  <a:pt x="1802" y="395"/>
                  <a:pt x="1717" y="472"/>
                  <a:pt x="1622" y="480"/>
                </a:cubicBezTo>
                <a:cubicBezTo>
                  <a:pt x="1493" y="498"/>
                  <a:pt x="1382" y="395"/>
                  <a:pt x="1382" y="266"/>
                </a:cubicBezTo>
                <a:cubicBezTo>
                  <a:pt x="1382" y="189"/>
                  <a:pt x="1425" y="120"/>
                  <a:pt x="1493" y="77"/>
                </a:cubicBezTo>
                <a:cubicBezTo>
                  <a:pt x="1511" y="68"/>
                  <a:pt x="1511" y="60"/>
                  <a:pt x="1511" y="43"/>
                </a:cubicBezTo>
                <a:lnTo>
                  <a:pt x="1511" y="43"/>
                </a:lnTo>
                <a:cubicBezTo>
                  <a:pt x="1511" y="17"/>
                  <a:pt x="1493" y="0"/>
                  <a:pt x="1476" y="0"/>
                </a:cubicBezTo>
                <a:cubicBezTo>
                  <a:pt x="1107" y="0"/>
                  <a:pt x="1107" y="0"/>
                  <a:pt x="1107" y="0"/>
                </a:cubicBezTo>
                <a:cubicBezTo>
                  <a:pt x="1081" y="0"/>
                  <a:pt x="1064" y="17"/>
                  <a:pt x="1064" y="43"/>
                </a:cubicBezTo>
                <a:lnTo>
                  <a:pt x="1064" y="43"/>
                </a:lnTo>
                <a:cubicBezTo>
                  <a:pt x="1064" y="60"/>
                  <a:pt x="1073" y="68"/>
                  <a:pt x="1090" y="77"/>
                </a:cubicBezTo>
                <a:cubicBezTo>
                  <a:pt x="1159" y="120"/>
                  <a:pt x="1210" y="197"/>
                  <a:pt x="1202" y="292"/>
                </a:cubicBezTo>
                <a:cubicBezTo>
                  <a:pt x="1184" y="395"/>
                  <a:pt x="1107" y="472"/>
                  <a:pt x="1004" y="480"/>
                </a:cubicBezTo>
                <a:cubicBezTo>
                  <a:pt x="875" y="498"/>
                  <a:pt x="772" y="395"/>
                  <a:pt x="772" y="266"/>
                </a:cubicBezTo>
                <a:cubicBezTo>
                  <a:pt x="772" y="189"/>
                  <a:pt x="815" y="120"/>
                  <a:pt x="884" y="77"/>
                </a:cubicBezTo>
                <a:cubicBezTo>
                  <a:pt x="893" y="68"/>
                  <a:pt x="901" y="60"/>
                  <a:pt x="901" y="43"/>
                </a:cubicBezTo>
                <a:lnTo>
                  <a:pt x="901" y="43"/>
                </a:lnTo>
                <a:cubicBezTo>
                  <a:pt x="901" y="17"/>
                  <a:pt x="884" y="0"/>
                  <a:pt x="858" y="0"/>
                </a:cubicBezTo>
                <a:cubicBezTo>
                  <a:pt x="498" y="0"/>
                  <a:pt x="498" y="0"/>
                  <a:pt x="498" y="0"/>
                </a:cubicBezTo>
                <a:cubicBezTo>
                  <a:pt x="472" y="0"/>
                  <a:pt x="455" y="17"/>
                  <a:pt x="455" y="43"/>
                </a:cubicBezTo>
                <a:lnTo>
                  <a:pt x="455" y="43"/>
                </a:lnTo>
                <a:cubicBezTo>
                  <a:pt x="455" y="60"/>
                  <a:pt x="463" y="68"/>
                  <a:pt x="472" y="77"/>
                </a:cubicBezTo>
                <a:cubicBezTo>
                  <a:pt x="549" y="120"/>
                  <a:pt x="592" y="197"/>
                  <a:pt x="584" y="292"/>
                </a:cubicBezTo>
                <a:cubicBezTo>
                  <a:pt x="575" y="395"/>
                  <a:pt x="498" y="472"/>
                  <a:pt x="395" y="480"/>
                </a:cubicBezTo>
                <a:cubicBezTo>
                  <a:pt x="266" y="498"/>
                  <a:pt x="154" y="395"/>
                  <a:pt x="154" y="266"/>
                </a:cubicBezTo>
                <a:cubicBezTo>
                  <a:pt x="154" y="189"/>
                  <a:pt x="197" y="120"/>
                  <a:pt x="266" y="77"/>
                </a:cubicBezTo>
                <a:cubicBezTo>
                  <a:pt x="283" y="68"/>
                  <a:pt x="292" y="60"/>
                  <a:pt x="292" y="43"/>
                </a:cubicBezTo>
                <a:lnTo>
                  <a:pt x="292" y="43"/>
                </a:lnTo>
                <a:cubicBezTo>
                  <a:pt x="292" y="17"/>
                  <a:pt x="266" y="0"/>
                  <a:pt x="2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7" y="0"/>
                  <a:pt x="0" y="17"/>
                  <a:pt x="0" y="43"/>
                </a:cubicBezTo>
                <a:cubicBezTo>
                  <a:pt x="0" y="5055"/>
                  <a:pt x="0" y="5055"/>
                  <a:pt x="0" y="5055"/>
                </a:cubicBezTo>
                <a:cubicBezTo>
                  <a:pt x="0" y="5072"/>
                  <a:pt x="17" y="5098"/>
                  <a:pt x="43" y="5098"/>
                </a:cubicBezTo>
                <a:cubicBezTo>
                  <a:pt x="4481" y="5098"/>
                  <a:pt x="4481" y="5098"/>
                  <a:pt x="4481" y="5098"/>
                </a:cubicBezTo>
                <a:cubicBezTo>
                  <a:pt x="4507" y="5098"/>
                  <a:pt x="4524" y="5072"/>
                  <a:pt x="4524" y="5055"/>
                </a:cubicBezTo>
                <a:cubicBezTo>
                  <a:pt x="4524" y="43"/>
                  <a:pt x="4524" y="43"/>
                  <a:pt x="4524" y="43"/>
                </a:cubicBezTo>
                <a:cubicBezTo>
                  <a:pt x="4524" y="17"/>
                  <a:pt x="4507" y="0"/>
                  <a:pt x="4481" y="0"/>
                </a:cubicBezTo>
                <a:cubicBezTo>
                  <a:pt x="4172" y="0"/>
                  <a:pt x="4172" y="0"/>
                  <a:pt x="4172" y="0"/>
                </a:cubicBezTo>
                <a:cubicBezTo>
                  <a:pt x="4146" y="0"/>
                  <a:pt x="4129" y="17"/>
                  <a:pt x="4129" y="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66">
            <a:extLst>
              <a:ext uri="{FF2B5EF4-FFF2-40B4-BE49-F238E27FC236}">
                <a16:creationId xmlns:a16="http://schemas.microsoft.com/office/drawing/2014/main" id="{AD575D15-D093-874E-843D-E03BC562F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8512" y="5944030"/>
            <a:ext cx="5124226" cy="5773495"/>
          </a:xfrm>
          <a:custGeom>
            <a:avLst/>
            <a:gdLst>
              <a:gd name="T0" fmla="*/ 4129 w 4525"/>
              <a:gd name="T1" fmla="*/ 43 h 5099"/>
              <a:gd name="T2" fmla="*/ 4155 w 4525"/>
              <a:gd name="T3" fmla="*/ 77 h 5099"/>
              <a:gd name="T4" fmla="*/ 4077 w 4525"/>
              <a:gd name="T5" fmla="*/ 480 h 5099"/>
              <a:gd name="T6" fmla="*/ 3949 w 4525"/>
              <a:gd name="T7" fmla="*/ 77 h 5099"/>
              <a:gd name="T8" fmla="*/ 3966 w 4525"/>
              <a:gd name="T9" fmla="*/ 43 h 5099"/>
              <a:gd name="T10" fmla="*/ 3562 w 4525"/>
              <a:gd name="T11" fmla="*/ 0 h 5099"/>
              <a:gd name="T12" fmla="*/ 3520 w 4525"/>
              <a:gd name="T13" fmla="*/ 43 h 5099"/>
              <a:gd name="T14" fmla="*/ 3648 w 4525"/>
              <a:gd name="T15" fmla="*/ 292 h 5099"/>
              <a:gd name="T16" fmla="*/ 3219 w 4525"/>
              <a:gd name="T17" fmla="*/ 266 h 5099"/>
              <a:gd name="T18" fmla="*/ 3356 w 4525"/>
              <a:gd name="T19" fmla="*/ 43 h 5099"/>
              <a:gd name="T20" fmla="*/ 3314 w 4525"/>
              <a:gd name="T21" fmla="*/ 0 h 5099"/>
              <a:gd name="T22" fmla="*/ 2910 w 4525"/>
              <a:gd name="T23" fmla="*/ 43 h 5099"/>
              <a:gd name="T24" fmla="*/ 2927 w 4525"/>
              <a:gd name="T25" fmla="*/ 77 h 5099"/>
              <a:gd name="T26" fmla="*/ 2850 w 4525"/>
              <a:gd name="T27" fmla="*/ 480 h 5099"/>
              <a:gd name="T28" fmla="*/ 2721 w 4525"/>
              <a:gd name="T29" fmla="*/ 77 h 5099"/>
              <a:gd name="T30" fmla="*/ 2738 w 4525"/>
              <a:gd name="T31" fmla="*/ 43 h 5099"/>
              <a:gd name="T32" fmla="*/ 2335 w 4525"/>
              <a:gd name="T33" fmla="*/ 0 h 5099"/>
              <a:gd name="T34" fmla="*/ 2292 w 4525"/>
              <a:gd name="T35" fmla="*/ 43 h 5099"/>
              <a:gd name="T36" fmla="*/ 2429 w 4525"/>
              <a:gd name="T37" fmla="*/ 292 h 5099"/>
              <a:gd name="T38" fmla="*/ 1991 w 4525"/>
              <a:gd name="T39" fmla="*/ 266 h 5099"/>
              <a:gd name="T40" fmla="*/ 2129 w 4525"/>
              <a:gd name="T41" fmla="*/ 43 h 5099"/>
              <a:gd name="T42" fmla="*/ 2086 w 4525"/>
              <a:gd name="T43" fmla="*/ 0 h 5099"/>
              <a:gd name="T44" fmla="*/ 1682 w 4525"/>
              <a:gd name="T45" fmla="*/ 43 h 5099"/>
              <a:gd name="T46" fmla="*/ 1700 w 4525"/>
              <a:gd name="T47" fmla="*/ 77 h 5099"/>
              <a:gd name="T48" fmla="*/ 1622 w 4525"/>
              <a:gd name="T49" fmla="*/ 480 h 5099"/>
              <a:gd name="T50" fmla="*/ 1494 w 4525"/>
              <a:gd name="T51" fmla="*/ 77 h 5099"/>
              <a:gd name="T52" fmla="*/ 1519 w 4525"/>
              <a:gd name="T53" fmla="*/ 43 h 5099"/>
              <a:gd name="T54" fmla="*/ 1107 w 4525"/>
              <a:gd name="T55" fmla="*/ 0 h 5099"/>
              <a:gd name="T56" fmla="*/ 1064 w 4525"/>
              <a:gd name="T57" fmla="*/ 43 h 5099"/>
              <a:gd name="T58" fmla="*/ 1202 w 4525"/>
              <a:gd name="T59" fmla="*/ 292 h 5099"/>
              <a:gd name="T60" fmla="*/ 772 w 4525"/>
              <a:gd name="T61" fmla="*/ 266 h 5099"/>
              <a:gd name="T62" fmla="*/ 901 w 4525"/>
              <a:gd name="T63" fmla="*/ 43 h 5099"/>
              <a:gd name="T64" fmla="*/ 858 w 4525"/>
              <a:gd name="T65" fmla="*/ 0 h 5099"/>
              <a:gd name="T66" fmla="*/ 455 w 4525"/>
              <a:gd name="T67" fmla="*/ 43 h 5099"/>
              <a:gd name="T68" fmla="*/ 472 w 4525"/>
              <a:gd name="T69" fmla="*/ 77 h 5099"/>
              <a:gd name="T70" fmla="*/ 395 w 4525"/>
              <a:gd name="T71" fmla="*/ 480 h 5099"/>
              <a:gd name="T72" fmla="*/ 266 w 4525"/>
              <a:gd name="T73" fmla="*/ 77 h 5099"/>
              <a:gd name="T74" fmla="*/ 292 w 4525"/>
              <a:gd name="T75" fmla="*/ 43 h 5099"/>
              <a:gd name="T76" fmla="*/ 43 w 4525"/>
              <a:gd name="T77" fmla="*/ 0 h 5099"/>
              <a:gd name="T78" fmla="*/ 0 w 4525"/>
              <a:gd name="T79" fmla="*/ 5055 h 5099"/>
              <a:gd name="T80" fmla="*/ 4481 w 4525"/>
              <a:gd name="T81" fmla="*/ 5098 h 5099"/>
              <a:gd name="T82" fmla="*/ 4524 w 4525"/>
              <a:gd name="T83" fmla="*/ 43 h 5099"/>
              <a:gd name="T84" fmla="*/ 4172 w 4525"/>
              <a:gd name="T85" fmla="*/ 0 h 5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525" h="5099">
                <a:moveTo>
                  <a:pt x="4129" y="43"/>
                </a:moveTo>
                <a:lnTo>
                  <a:pt x="4129" y="43"/>
                </a:lnTo>
                <a:lnTo>
                  <a:pt x="4129" y="43"/>
                </a:lnTo>
                <a:cubicBezTo>
                  <a:pt x="4129" y="60"/>
                  <a:pt x="4137" y="68"/>
                  <a:pt x="4155" y="77"/>
                </a:cubicBezTo>
                <a:cubicBezTo>
                  <a:pt x="4223" y="120"/>
                  <a:pt x="4275" y="197"/>
                  <a:pt x="4266" y="292"/>
                </a:cubicBezTo>
                <a:cubicBezTo>
                  <a:pt x="4258" y="395"/>
                  <a:pt x="4172" y="472"/>
                  <a:pt x="4077" y="480"/>
                </a:cubicBezTo>
                <a:cubicBezTo>
                  <a:pt x="3949" y="498"/>
                  <a:pt x="3837" y="395"/>
                  <a:pt x="3837" y="266"/>
                </a:cubicBezTo>
                <a:cubicBezTo>
                  <a:pt x="3837" y="189"/>
                  <a:pt x="3880" y="120"/>
                  <a:pt x="3949" y="77"/>
                </a:cubicBezTo>
                <a:cubicBezTo>
                  <a:pt x="3957" y="68"/>
                  <a:pt x="3966" y="60"/>
                  <a:pt x="3966" y="43"/>
                </a:cubicBezTo>
                <a:lnTo>
                  <a:pt x="3966" y="43"/>
                </a:lnTo>
                <a:cubicBezTo>
                  <a:pt x="3966" y="17"/>
                  <a:pt x="3949" y="0"/>
                  <a:pt x="3923" y="0"/>
                </a:cubicBezTo>
                <a:cubicBezTo>
                  <a:pt x="3562" y="0"/>
                  <a:pt x="3562" y="0"/>
                  <a:pt x="3562" y="0"/>
                </a:cubicBezTo>
                <a:cubicBezTo>
                  <a:pt x="3537" y="0"/>
                  <a:pt x="3520" y="17"/>
                  <a:pt x="3520" y="43"/>
                </a:cubicBezTo>
                <a:lnTo>
                  <a:pt x="3520" y="43"/>
                </a:lnTo>
                <a:cubicBezTo>
                  <a:pt x="3520" y="60"/>
                  <a:pt x="3528" y="68"/>
                  <a:pt x="3537" y="77"/>
                </a:cubicBezTo>
                <a:cubicBezTo>
                  <a:pt x="3614" y="120"/>
                  <a:pt x="3657" y="197"/>
                  <a:pt x="3648" y="292"/>
                </a:cubicBezTo>
                <a:cubicBezTo>
                  <a:pt x="3640" y="395"/>
                  <a:pt x="3562" y="472"/>
                  <a:pt x="3459" y="480"/>
                </a:cubicBezTo>
                <a:cubicBezTo>
                  <a:pt x="3331" y="498"/>
                  <a:pt x="3219" y="395"/>
                  <a:pt x="3219" y="266"/>
                </a:cubicBezTo>
                <a:cubicBezTo>
                  <a:pt x="3219" y="189"/>
                  <a:pt x="3270" y="120"/>
                  <a:pt x="3331" y="77"/>
                </a:cubicBezTo>
                <a:cubicBezTo>
                  <a:pt x="3348" y="68"/>
                  <a:pt x="3356" y="60"/>
                  <a:pt x="3356" y="43"/>
                </a:cubicBezTo>
                <a:lnTo>
                  <a:pt x="3356" y="43"/>
                </a:lnTo>
                <a:cubicBezTo>
                  <a:pt x="3356" y="17"/>
                  <a:pt x="3339" y="0"/>
                  <a:pt x="3314" y="0"/>
                </a:cubicBezTo>
                <a:cubicBezTo>
                  <a:pt x="2944" y="0"/>
                  <a:pt x="2944" y="0"/>
                  <a:pt x="2944" y="0"/>
                </a:cubicBezTo>
                <a:cubicBezTo>
                  <a:pt x="2927" y="0"/>
                  <a:pt x="2910" y="17"/>
                  <a:pt x="2910" y="43"/>
                </a:cubicBezTo>
                <a:lnTo>
                  <a:pt x="2910" y="43"/>
                </a:lnTo>
                <a:cubicBezTo>
                  <a:pt x="2910" y="60"/>
                  <a:pt x="2910" y="68"/>
                  <a:pt x="2927" y="77"/>
                </a:cubicBezTo>
                <a:cubicBezTo>
                  <a:pt x="3004" y="120"/>
                  <a:pt x="3047" y="197"/>
                  <a:pt x="3039" y="292"/>
                </a:cubicBezTo>
                <a:cubicBezTo>
                  <a:pt x="3030" y="395"/>
                  <a:pt x="2944" y="472"/>
                  <a:pt x="2850" y="480"/>
                </a:cubicBezTo>
                <a:cubicBezTo>
                  <a:pt x="2721" y="498"/>
                  <a:pt x="2609" y="395"/>
                  <a:pt x="2609" y="266"/>
                </a:cubicBezTo>
                <a:cubicBezTo>
                  <a:pt x="2609" y="189"/>
                  <a:pt x="2652" y="120"/>
                  <a:pt x="2721" y="77"/>
                </a:cubicBezTo>
                <a:cubicBezTo>
                  <a:pt x="2730" y="68"/>
                  <a:pt x="2738" y="60"/>
                  <a:pt x="2738" y="43"/>
                </a:cubicBezTo>
                <a:lnTo>
                  <a:pt x="2738" y="43"/>
                </a:lnTo>
                <a:cubicBezTo>
                  <a:pt x="2738" y="17"/>
                  <a:pt x="2721" y="0"/>
                  <a:pt x="2704" y="0"/>
                </a:cubicBezTo>
                <a:cubicBezTo>
                  <a:pt x="2335" y="0"/>
                  <a:pt x="2335" y="0"/>
                  <a:pt x="2335" y="0"/>
                </a:cubicBezTo>
                <a:cubicBezTo>
                  <a:pt x="2309" y="0"/>
                  <a:pt x="2292" y="17"/>
                  <a:pt x="2292" y="43"/>
                </a:cubicBezTo>
                <a:lnTo>
                  <a:pt x="2292" y="43"/>
                </a:lnTo>
                <a:cubicBezTo>
                  <a:pt x="2292" y="60"/>
                  <a:pt x="2300" y="68"/>
                  <a:pt x="2318" y="77"/>
                </a:cubicBezTo>
                <a:cubicBezTo>
                  <a:pt x="2386" y="120"/>
                  <a:pt x="2438" y="197"/>
                  <a:pt x="2429" y="292"/>
                </a:cubicBezTo>
                <a:cubicBezTo>
                  <a:pt x="2412" y="395"/>
                  <a:pt x="2335" y="472"/>
                  <a:pt x="2232" y="480"/>
                </a:cubicBezTo>
                <a:cubicBezTo>
                  <a:pt x="2103" y="498"/>
                  <a:pt x="1991" y="395"/>
                  <a:pt x="1991" y="266"/>
                </a:cubicBezTo>
                <a:cubicBezTo>
                  <a:pt x="1991" y="189"/>
                  <a:pt x="2043" y="120"/>
                  <a:pt x="2112" y="77"/>
                </a:cubicBezTo>
                <a:cubicBezTo>
                  <a:pt x="2120" y="68"/>
                  <a:pt x="2129" y="60"/>
                  <a:pt x="2129" y="43"/>
                </a:cubicBezTo>
                <a:lnTo>
                  <a:pt x="2129" y="43"/>
                </a:lnTo>
                <a:cubicBezTo>
                  <a:pt x="2129" y="17"/>
                  <a:pt x="2112" y="0"/>
                  <a:pt x="2086" y="0"/>
                </a:cubicBezTo>
                <a:cubicBezTo>
                  <a:pt x="1725" y="0"/>
                  <a:pt x="1725" y="0"/>
                  <a:pt x="1725" y="0"/>
                </a:cubicBezTo>
                <a:cubicBezTo>
                  <a:pt x="1700" y="0"/>
                  <a:pt x="1682" y="17"/>
                  <a:pt x="1682" y="43"/>
                </a:cubicBezTo>
                <a:lnTo>
                  <a:pt x="1682" y="43"/>
                </a:lnTo>
                <a:cubicBezTo>
                  <a:pt x="1682" y="60"/>
                  <a:pt x="1691" y="68"/>
                  <a:pt x="1700" y="77"/>
                </a:cubicBezTo>
                <a:cubicBezTo>
                  <a:pt x="1777" y="120"/>
                  <a:pt x="1820" y="197"/>
                  <a:pt x="1811" y="292"/>
                </a:cubicBezTo>
                <a:cubicBezTo>
                  <a:pt x="1803" y="395"/>
                  <a:pt x="1725" y="472"/>
                  <a:pt x="1622" y="480"/>
                </a:cubicBezTo>
                <a:cubicBezTo>
                  <a:pt x="1494" y="498"/>
                  <a:pt x="1382" y="395"/>
                  <a:pt x="1382" y="266"/>
                </a:cubicBezTo>
                <a:cubicBezTo>
                  <a:pt x="1382" y="189"/>
                  <a:pt x="1425" y="120"/>
                  <a:pt x="1494" y="77"/>
                </a:cubicBezTo>
                <a:cubicBezTo>
                  <a:pt x="1511" y="68"/>
                  <a:pt x="1519" y="60"/>
                  <a:pt x="1519" y="43"/>
                </a:cubicBezTo>
                <a:lnTo>
                  <a:pt x="1519" y="43"/>
                </a:lnTo>
                <a:cubicBezTo>
                  <a:pt x="1519" y="17"/>
                  <a:pt x="1494" y="0"/>
                  <a:pt x="1476" y="0"/>
                </a:cubicBezTo>
                <a:cubicBezTo>
                  <a:pt x="1107" y="0"/>
                  <a:pt x="1107" y="0"/>
                  <a:pt x="1107" y="0"/>
                </a:cubicBezTo>
                <a:cubicBezTo>
                  <a:pt x="1082" y="0"/>
                  <a:pt x="1064" y="17"/>
                  <a:pt x="1064" y="43"/>
                </a:cubicBezTo>
                <a:lnTo>
                  <a:pt x="1064" y="43"/>
                </a:lnTo>
                <a:cubicBezTo>
                  <a:pt x="1064" y="60"/>
                  <a:pt x="1073" y="68"/>
                  <a:pt x="1090" y="77"/>
                </a:cubicBezTo>
                <a:cubicBezTo>
                  <a:pt x="1159" y="120"/>
                  <a:pt x="1210" y="197"/>
                  <a:pt x="1202" y="292"/>
                </a:cubicBezTo>
                <a:cubicBezTo>
                  <a:pt x="1185" y="395"/>
                  <a:pt x="1107" y="472"/>
                  <a:pt x="1013" y="480"/>
                </a:cubicBezTo>
                <a:cubicBezTo>
                  <a:pt x="876" y="498"/>
                  <a:pt x="772" y="395"/>
                  <a:pt x="772" y="266"/>
                </a:cubicBezTo>
                <a:cubicBezTo>
                  <a:pt x="772" y="189"/>
                  <a:pt x="815" y="120"/>
                  <a:pt x="884" y="77"/>
                </a:cubicBezTo>
                <a:cubicBezTo>
                  <a:pt x="893" y="68"/>
                  <a:pt x="901" y="60"/>
                  <a:pt x="901" y="43"/>
                </a:cubicBezTo>
                <a:lnTo>
                  <a:pt x="901" y="43"/>
                </a:lnTo>
                <a:cubicBezTo>
                  <a:pt x="901" y="17"/>
                  <a:pt x="884" y="0"/>
                  <a:pt x="858" y="0"/>
                </a:cubicBezTo>
                <a:cubicBezTo>
                  <a:pt x="498" y="0"/>
                  <a:pt x="498" y="0"/>
                  <a:pt x="498" y="0"/>
                </a:cubicBezTo>
                <a:cubicBezTo>
                  <a:pt x="472" y="0"/>
                  <a:pt x="455" y="17"/>
                  <a:pt x="455" y="43"/>
                </a:cubicBezTo>
                <a:lnTo>
                  <a:pt x="455" y="43"/>
                </a:lnTo>
                <a:cubicBezTo>
                  <a:pt x="455" y="60"/>
                  <a:pt x="463" y="68"/>
                  <a:pt x="472" y="77"/>
                </a:cubicBezTo>
                <a:cubicBezTo>
                  <a:pt x="549" y="120"/>
                  <a:pt x="592" y="197"/>
                  <a:pt x="583" y="292"/>
                </a:cubicBezTo>
                <a:cubicBezTo>
                  <a:pt x="575" y="395"/>
                  <a:pt x="498" y="472"/>
                  <a:pt x="395" y="480"/>
                </a:cubicBezTo>
                <a:cubicBezTo>
                  <a:pt x="266" y="498"/>
                  <a:pt x="154" y="395"/>
                  <a:pt x="154" y="266"/>
                </a:cubicBezTo>
                <a:cubicBezTo>
                  <a:pt x="154" y="189"/>
                  <a:pt x="197" y="120"/>
                  <a:pt x="266" y="77"/>
                </a:cubicBezTo>
                <a:cubicBezTo>
                  <a:pt x="283" y="68"/>
                  <a:pt x="292" y="60"/>
                  <a:pt x="292" y="43"/>
                </a:cubicBezTo>
                <a:lnTo>
                  <a:pt x="292" y="43"/>
                </a:lnTo>
                <a:cubicBezTo>
                  <a:pt x="292" y="17"/>
                  <a:pt x="274" y="0"/>
                  <a:pt x="2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7" y="0"/>
                  <a:pt x="0" y="17"/>
                  <a:pt x="0" y="43"/>
                </a:cubicBezTo>
                <a:cubicBezTo>
                  <a:pt x="0" y="5055"/>
                  <a:pt x="0" y="5055"/>
                  <a:pt x="0" y="5055"/>
                </a:cubicBezTo>
                <a:cubicBezTo>
                  <a:pt x="0" y="5072"/>
                  <a:pt x="17" y="5098"/>
                  <a:pt x="43" y="5098"/>
                </a:cubicBezTo>
                <a:cubicBezTo>
                  <a:pt x="4481" y="5098"/>
                  <a:pt x="4481" y="5098"/>
                  <a:pt x="4481" y="5098"/>
                </a:cubicBezTo>
                <a:cubicBezTo>
                  <a:pt x="4507" y="5098"/>
                  <a:pt x="4524" y="5072"/>
                  <a:pt x="4524" y="5055"/>
                </a:cubicBezTo>
                <a:cubicBezTo>
                  <a:pt x="4524" y="43"/>
                  <a:pt x="4524" y="43"/>
                  <a:pt x="4524" y="43"/>
                </a:cubicBezTo>
                <a:cubicBezTo>
                  <a:pt x="4524" y="17"/>
                  <a:pt x="4507" y="0"/>
                  <a:pt x="4481" y="0"/>
                </a:cubicBezTo>
                <a:cubicBezTo>
                  <a:pt x="4172" y="0"/>
                  <a:pt x="4172" y="0"/>
                  <a:pt x="4172" y="0"/>
                </a:cubicBezTo>
                <a:cubicBezTo>
                  <a:pt x="4155" y="0"/>
                  <a:pt x="4129" y="17"/>
                  <a:pt x="4129" y="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67">
            <a:extLst>
              <a:ext uri="{FF2B5EF4-FFF2-40B4-BE49-F238E27FC236}">
                <a16:creationId xmlns:a16="http://schemas.microsoft.com/office/drawing/2014/main" id="{8BC42338-F6E0-7A41-A46D-380C236DC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7101" y="5944030"/>
            <a:ext cx="5124226" cy="5773495"/>
          </a:xfrm>
          <a:custGeom>
            <a:avLst/>
            <a:gdLst>
              <a:gd name="T0" fmla="*/ 4137 w 4525"/>
              <a:gd name="T1" fmla="*/ 43 h 5099"/>
              <a:gd name="T2" fmla="*/ 4155 w 4525"/>
              <a:gd name="T3" fmla="*/ 77 h 5099"/>
              <a:gd name="T4" fmla="*/ 4077 w 4525"/>
              <a:gd name="T5" fmla="*/ 480 h 5099"/>
              <a:gd name="T6" fmla="*/ 3948 w 4525"/>
              <a:gd name="T7" fmla="*/ 77 h 5099"/>
              <a:gd name="T8" fmla="*/ 3966 w 4525"/>
              <a:gd name="T9" fmla="*/ 43 h 5099"/>
              <a:gd name="T10" fmla="*/ 3562 w 4525"/>
              <a:gd name="T11" fmla="*/ 0 h 5099"/>
              <a:gd name="T12" fmla="*/ 3519 w 4525"/>
              <a:gd name="T13" fmla="*/ 43 h 5099"/>
              <a:gd name="T14" fmla="*/ 3648 w 4525"/>
              <a:gd name="T15" fmla="*/ 292 h 5099"/>
              <a:gd name="T16" fmla="*/ 3219 w 4525"/>
              <a:gd name="T17" fmla="*/ 266 h 5099"/>
              <a:gd name="T18" fmla="*/ 3356 w 4525"/>
              <a:gd name="T19" fmla="*/ 43 h 5099"/>
              <a:gd name="T20" fmla="*/ 3313 w 4525"/>
              <a:gd name="T21" fmla="*/ 0 h 5099"/>
              <a:gd name="T22" fmla="*/ 2910 w 4525"/>
              <a:gd name="T23" fmla="*/ 43 h 5099"/>
              <a:gd name="T24" fmla="*/ 2927 w 4525"/>
              <a:gd name="T25" fmla="*/ 77 h 5099"/>
              <a:gd name="T26" fmla="*/ 2850 w 4525"/>
              <a:gd name="T27" fmla="*/ 480 h 5099"/>
              <a:gd name="T28" fmla="*/ 2721 w 4525"/>
              <a:gd name="T29" fmla="*/ 77 h 5099"/>
              <a:gd name="T30" fmla="*/ 2747 w 4525"/>
              <a:gd name="T31" fmla="*/ 43 h 5099"/>
              <a:gd name="T32" fmla="*/ 2335 w 4525"/>
              <a:gd name="T33" fmla="*/ 0 h 5099"/>
              <a:gd name="T34" fmla="*/ 2292 w 4525"/>
              <a:gd name="T35" fmla="*/ 43 h 5099"/>
              <a:gd name="T36" fmla="*/ 2429 w 4525"/>
              <a:gd name="T37" fmla="*/ 292 h 5099"/>
              <a:gd name="T38" fmla="*/ 2000 w 4525"/>
              <a:gd name="T39" fmla="*/ 266 h 5099"/>
              <a:gd name="T40" fmla="*/ 2129 w 4525"/>
              <a:gd name="T41" fmla="*/ 43 h 5099"/>
              <a:gd name="T42" fmla="*/ 2086 w 4525"/>
              <a:gd name="T43" fmla="*/ 0 h 5099"/>
              <a:gd name="T44" fmla="*/ 1682 w 4525"/>
              <a:gd name="T45" fmla="*/ 43 h 5099"/>
              <a:gd name="T46" fmla="*/ 1699 w 4525"/>
              <a:gd name="T47" fmla="*/ 77 h 5099"/>
              <a:gd name="T48" fmla="*/ 1622 w 4525"/>
              <a:gd name="T49" fmla="*/ 480 h 5099"/>
              <a:gd name="T50" fmla="*/ 1493 w 4525"/>
              <a:gd name="T51" fmla="*/ 77 h 5099"/>
              <a:gd name="T52" fmla="*/ 1519 w 4525"/>
              <a:gd name="T53" fmla="*/ 43 h 5099"/>
              <a:gd name="T54" fmla="*/ 1107 w 4525"/>
              <a:gd name="T55" fmla="*/ 0 h 5099"/>
              <a:gd name="T56" fmla="*/ 1064 w 4525"/>
              <a:gd name="T57" fmla="*/ 43 h 5099"/>
              <a:gd name="T58" fmla="*/ 1201 w 4525"/>
              <a:gd name="T59" fmla="*/ 292 h 5099"/>
              <a:gd name="T60" fmla="*/ 772 w 4525"/>
              <a:gd name="T61" fmla="*/ 266 h 5099"/>
              <a:gd name="T62" fmla="*/ 901 w 4525"/>
              <a:gd name="T63" fmla="*/ 43 h 5099"/>
              <a:gd name="T64" fmla="*/ 858 w 4525"/>
              <a:gd name="T65" fmla="*/ 0 h 5099"/>
              <a:gd name="T66" fmla="*/ 455 w 4525"/>
              <a:gd name="T67" fmla="*/ 43 h 5099"/>
              <a:gd name="T68" fmla="*/ 472 w 4525"/>
              <a:gd name="T69" fmla="*/ 77 h 5099"/>
              <a:gd name="T70" fmla="*/ 395 w 4525"/>
              <a:gd name="T71" fmla="*/ 480 h 5099"/>
              <a:gd name="T72" fmla="*/ 266 w 4525"/>
              <a:gd name="T73" fmla="*/ 77 h 5099"/>
              <a:gd name="T74" fmla="*/ 292 w 4525"/>
              <a:gd name="T75" fmla="*/ 43 h 5099"/>
              <a:gd name="T76" fmla="*/ 43 w 4525"/>
              <a:gd name="T77" fmla="*/ 0 h 5099"/>
              <a:gd name="T78" fmla="*/ 0 w 4525"/>
              <a:gd name="T79" fmla="*/ 5055 h 5099"/>
              <a:gd name="T80" fmla="*/ 4481 w 4525"/>
              <a:gd name="T81" fmla="*/ 5098 h 5099"/>
              <a:gd name="T82" fmla="*/ 4524 w 4525"/>
              <a:gd name="T83" fmla="*/ 43 h 5099"/>
              <a:gd name="T84" fmla="*/ 4172 w 4525"/>
              <a:gd name="T85" fmla="*/ 0 h 5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525" h="5099">
                <a:moveTo>
                  <a:pt x="4137" y="43"/>
                </a:moveTo>
                <a:lnTo>
                  <a:pt x="4137" y="43"/>
                </a:lnTo>
                <a:lnTo>
                  <a:pt x="4137" y="43"/>
                </a:lnTo>
                <a:cubicBezTo>
                  <a:pt x="4137" y="60"/>
                  <a:pt x="4137" y="68"/>
                  <a:pt x="4155" y="77"/>
                </a:cubicBezTo>
                <a:cubicBezTo>
                  <a:pt x="4232" y="120"/>
                  <a:pt x="4275" y="197"/>
                  <a:pt x="4266" y="292"/>
                </a:cubicBezTo>
                <a:cubicBezTo>
                  <a:pt x="4258" y="395"/>
                  <a:pt x="4172" y="472"/>
                  <a:pt x="4077" y="480"/>
                </a:cubicBezTo>
                <a:cubicBezTo>
                  <a:pt x="3948" y="498"/>
                  <a:pt x="3837" y="395"/>
                  <a:pt x="3837" y="266"/>
                </a:cubicBezTo>
                <a:cubicBezTo>
                  <a:pt x="3837" y="189"/>
                  <a:pt x="3880" y="120"/>
                  <a:pt x="3948" y="77"/>
                </a:cubicBezTo>
                <a:cubicBezTo>
                  <a:pt x="3957" y="68"/>
                  <a:pt x="3966" y="60"/>
                  <a:pt x="3966" y="43"/>
                </a:cubicBezTo>
                <a:lnTo>
                  <a:pt x="3966" y="43"/>
                </a:lnTo>
                <a:cubicBezTo>
                  <a:pt x="3966" y="17"/>
                  <a:pt x="3948" y="0"/>
                  <a:pt x="3923" y="0"/>
                </a:cubicBezTo>
                <a:cubicBezTo>
                  <a:pt x="3562" y="0"/>
                  <a:pt x="3562" y="0"/>
                  <a:pt x="3562" y="0"/>
                </a:cubicBezTo>
                <a:cubicBezTo>
                  <a:pt x="3536" y="0"/>
                  <a:pt x="3519" y="17"/>
                  <a:pt x="3519" y="43"/>
                </a:cubicBezTo>
                <a:lnTo>
                  <a:pt x="3519" y="43"/>
                </a:lnTo>
                <a:cubicBezTo>
                  <a:pt x="3519" y="60"/>
                  <a:pt x="3528" y="68"/>
                  <a:pt x="3545" y="77"/>
                </a:cubicBezTo>
                <a:cubicBezTo>
                  <a:pt x="3614" y="120"/>
                  <a:pt x="3665" y="197"/>
                  <a:pt x="3648" y="292"/>
                </a:cubicBezTo>
                <a:cubicBezTo>
                  <a:pt x="3639" y="395"/>
                  <a:pt x="3562" y="472"/>
                  <a:pt x="3459" y="480"/>
                </a:cubicBezTo>
                <a:cubicBezTo>
                  <a:pt x="3330" y="498"/>
                  <a:pt x="3219" y="395"/>
                  <a:pt x="3219" y="266"/>
                </a:cubicBezTo>
                <a:cubicBezTo>
                  <a:pt x="3219" y="189"/>
                  <a:pt x="3271" y="120"/>
                  <a:pt x="3330" y="77"/>
                </a:cubicBezTo>
                <a:cubicBezTo>
                  <a:pt x="3348" y="68"/>
                  <a:pt x="3356" y="60"/>
                  <a:pt x="3356" y="43"/>
                </a:cubicBezTo>
                <a:lnTo>
                  <a:pt x="3356" y="43"/>
                </a:lnTo>
                <a:cubicBezTo>
                  <a:pt x="3356" y="17"/>
                  <a:pt x="3339" y="0"/>
                  <a:pt x="3313" y="0"/>
                </a:cubicBezTo>
                <a:cubicBezTo>
                  <a:pt x="2953" y="0"/>
                  <a:pt x="2953" y="0"/>
                  <a:pt x="2953" y="0"/>
                </a:cubicBezTo>
                <a:cubicBezTo>
                  <a:pt x="2927" y="0"/>
                  <a:pt x="2910" y="17"/>
                  <a:pt x="2910" y="43"/>
                </a:cubicBezTo>
                <a:lnTo>
                  <a:pt x="2910" y="43"/>
                </a:lnTo>
                <a:cubicBezTo>
                  <a:pt x="2910" y="60"/>
                  <a:pt x="2918" y="68"/>
                  <a:pt x="2927" y="77"/>
                </a:cubicBezTo>
                <a:cubicBezTo>
                  <a:pt x="3004" y="120"/>
                  <a:pt x="3047" y="197"/>
                  <a:pt x="3039" y="292"/>
                </a:cubicBezTo>
                <a:cubicBezTo>
                  <a:pt x="3030" y="395"/>
                  <a:pt x="2953" y="472"/>
                  <a:pt x="2850" y="480"/>
                </a:cubicBezTo>
                <a:cubicBezTo>
                  <a:pt x="2721" y="498"/>
                  <a:pt x="2609" y="395"/>
                  <a:pt x="2609" y="266"/>
                </a:cubicBezTo>
                <a:cubicBezTo>
                  <a:pt x="2609" y="189"/>
                  <a:pt x="2652" y="120"/>
                  <a:pt x="2721" y="77"/>
                </a:cubicBezTo>
                <a:cubicBezTo>
                  <a:pt x="2738" y="68"/>
                  <a:pt x="2747" y="60"/>
                  <a:pt x="2747" y="43"/>
                </a:cubicBezTo>
                <a:lnTo>
                  <a:pt x="2747" y="43"/>
                </a:lnTo>
                <a:cubicBezTo>
                  <a:pt x="2747" y="17"/>
                  <a:pt x="2721" y="0"/>
                  <a:pt x="2704" y="0"/>
                </a:cubicBezTo>
                <a:cubicBezTo>
                  <a:pt x="2335" y="0"/>
                  <a:pt x="2335" y="0"/>
                  <a:pt x="2335" y="0"/>
                </a:cubicBezTo>
                <a:cubicBezTo>
                  <a:pt x="2309" y="0"/>
                  <a:pt x="2292" y="17"/>
                  <a:pt x="2292" y="43"/>
                </a:cubicBezTo>
                <a:lnTo>
                  <a:pt x="2292" y="43"/>
                </a:lnTo>
                <a:cubicBezTo>
                  <a:pt x="2292" y="60"/>
                  <a:pt x="2300" y="68"/>
                  <a:pt x="2318" y="77"/>
                </a:cubicBezTo>
                <a:cubicBezTo>
                  <a:pt x="2386" y="120"/>
                  <a:pt x="2438" y="197"/>
                  <a:pt x="2429" y="292"/>
                </a:cubicBezTo>
                <a:cubicBezTo>
                  <a:pt x="2412" y="395"/>
                  <a:pt x="2335" y="472"/>
                  <a:pt x="2240" y="480"/>
                </a:cubicBezTo>
                <a:cubicBezTo>
                  <a:pt x="2103" y="498"/>
                  <a:pt x="2000" y="395"/>
                  <a:pt x="2000" y="266"/>
                </a:cubicBezTo>
                <a:cubicBezTo>
                  <a:pt x="2000" y="189"/>
                  <a:pt x="2043" y="120"/>
                  <a:pt x="2112" y="77"/>
                </a:cubicBezTo>
                <a:cubicBezTo>
                  <a:pt x="2120" y="68"/>
                  <a:pt x="2129" y="60"/>
                  <a:pt x="2129" y="43"/>
                </a:cubicBezTo>
                <a:lnTo>
                  <a:pt x="2129" y="43"/>
                </a:lnTo>
                <a:cubicBezTo>
                  <a:pt x="2129" y="17"/>
                  <a:pt x="2112" y="0"/>
                  <a:pt x="2086" y="0"/>
                </a:cubicBezTo>
                <a:cubicBezTo>
                  <a:pt x="1725" y="0"/>
                  <a:pt x="1725" y="0"/>
                  <a:pt x="1725" y="0"/>
                </a:cubicBezTo>
                <a:cubicBezTo>
                  <a:pt x="1699" y="0"/>
                  <a:pt x="1682" y="17"/>
                  <a:pt x="1682" y="43"/>
                </a:cubicBezTo>
                <a:lnTo>
                  <a:pt x="1682" y="43"/>
                </a:lnTo>
                <a:cubicBezTo>
                  <a:pt x="1682" y="60"/>
                  <a:pt x="1691" y="68"/>
                  <a:pt x="1699" y="77"/>
                </a:cubicBezTo>
                <a:cubicBezTo>
                  <a:pt x="1777" y="120"/>
                  <a:pt x="1820" y="197"/>
                  <a:pt x="1811" y="292"/>
                </a:cubicBezTo>
                <a:cubicBezTo>
                  <a:pt x="1803" y="395"/>
                  <a:pt x="1725" y="472"/>
                  <a:pt x="1622" y="480"/>
                </a:cubicBezTo>
                <a:cubicBezTo>
                  <a:pt x="1493" y="498"/>
                  <a:pt x="1382" y="395"/>
                  <a:pt x="1382" y="266"/>
                </a:cubicBezTo>
                <a:cubicBezTo>
                  <a:pt x="1382" y="189"/>
                  <a:pt x="1425" y="120"/>
                  <a:pt x="1493" y="77"/>
                </a:cubicBezTo>
                <a:cubicBezTo>
                  <a:pt x="1510" y="68"/>
                  <a:pt x="1519" y="60"/>
                  <a:pt x="1519" y="43"/>
                </a:cubicBezTo>
                <a:lnTo>
                  <a:pt x="1519" y="43"/>
                </a:lnTo>
                <a:cubicBezTo>
                  <a:pt x="1519" y="17"/>
                  <a:pt x="1502" y="0"/>
                  <a:pt x="1476" y="0"/>
                </a:cubicBezTo>
                <a:cubicBezTo>
                  <a:pt x="1107" y="0"/>
                  <a:pt x="1107" y="0"/>
                  <a:pt x="1107" y="0"/>
                </a:cubicBezTo>
                <a:cubicBezTo>
                  <a:pt x="1090" y="0"/>
                  <a:pt x="1064" y="17"/>
                  <a:pt x="1064" y="43"/>
                </a:cubicBezTo>
                <a:lnTo>
                  <a:pt x="1064" y="43"/>
                </a:lnTo>
                <a:cubicBezTo>
                  <a:pt x="1064" y="60"/>
                  <a:pt x="1073" y="68"/>
                  <a:pt x="1090" y="77"/>
                </a:cubicBezTo>
                <a:cubicBezTo>
                  <a:pt x="1159" y="120"/>
                  <a:pt x="1210" y="197"/>
                  <a:pt x="1201" y="292"/>
                </a:cubicBezTo>
                <a:cubicBezTo>
                  <a:pt x="1193" y="395"/>
                  <a:pt x="1107" y="472"/>
                  <a:pt x="1013" y="480"/>
                </a:cubicBezTo>
                <a:cubicBezTo>
                  <a:pt x="884" y="498"/>
                  <a:pt x="772" y="395"/>
                  <a:pt x="772" y="266"/>
                </a:cubicBezTo>
                <a:cubicBezTo>
                  <a:pt x="772" y="189"/>
                  <a:pt x="815" y="120"/>
                  <a:pt x="884" y="77"/>
                </a:cubicBezTo>
                <a:cubicBezTo>
                  <a:pt x="892" y="68"/>
                  <a:pt x="901" y="60"/>
                  <a:pt x="901" y="43"/>
                </a:cubicBezTo>
                <a:lnTo>
                  <a:pt x="901" y="43"/>
                </a:lnTo>
                <a:cubicBezTo>
                  <a:pt x="901" y="17"/>
                  <a:pt x="884" y="0"/>
                  <a:pt x="858" y="0"/>
                </a:cubicBezTo>
                <a:cubicBezTo>
                  <a:pt x="498" y="0"/>
                  <a:pt x="498" y="0"/>
                  <a:pt x="498" y="0"/>
                </a:cubicBezTo>
                <a:cubicBezTo>
                  <a:pt x="472" y="0"/>
                  <a:pt x="455" y="17"/>
                  <a:pt x="455" y="43"/>
                </a:cubicBezTo>
                <a:lnTo>
                  <a:pt x="455" y="43"/>
                </a:lnTo>
                <a:cubicBezTo>
                  <a:pt x="455" y="60"/>
                  <a:pt x="463" y="68"/>
                  <a:pt x="472" y="77"/>
                </a:cubicBezTo>
                <a:cubicBezTo>
                  <a:pt x="549" y="120"/>
                  <a:pt x="592" y="197"/>
                  <a:pt x="583" y="292"/>
                </a:cubicBezTo>
                <a:cubicBezTo>
                  <a:pt x="575" y="395"/>
                  <a:pt x="498" y="472"/>
                  <a:pt x="395" y="480"/>
                </a:cubicBezTo>
                <a:cubicBezTo>
                  <a:pt x="266" y="498"/>
                  <a:pt x="154" y="395"/>
                  <a:pt x="154" y="266"/>
                </a:cubicBezTo>
                <a:cubicBezTo>
                  <a:pt x="154" y="189"/>
                  <a:pt x="206" y="120"/>
                  <a:pt x="266" y="77"/>
                </a:cubicBezTo>
                <a:cubicBezTo>
                  <a:pt x="283" y="68"/>
                  <a:pt x="292" y="60"/>
                  <a:pt x="292" y="43"/>
                </a:cubicBezTo>
                <a:lnTo>
                  <a:pt x="292" y="43"/>
                </a:lnTo>
                <a:cubicBezTo>
                  <a:pt x="292" y="17"/>
                  <a:pt x="274" y="0"/>
                  <a:pt x="2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7" y="0"/>
                  <a:pt x="0" y="17"/>
                  <a:pt x="0" y="43"/>
                </a:cubicBezTo>
                <a:cubicBezTo>
                  <a:pt x="0" y="5055"/>
                  <a:pt x="0" y="5055"/>
                  <a:pt x="0" y="5055"/>
                </a:cubicBezTo>
                <a:cubicBezTo>
                  <a:pt x="0" y="5072"/>
                  <a:pt x="17" y="5098"/>
                  <a:pt x="43" y="5098"/>
                </a:cubicBezTo>
                <a:cubicBezTo>
                  <a:pt x="4481" y="5098"/>
                  <a:pt x="4481" y="5098"/>
                  <a:pt x="4481" y="5098"/>
                </a:cubicBezTo>
                <a:cubicBezTo>
                  <a:pt x="4507" y="5098"/>
                  <a:pt x="4524" y="5072"/>
                  <a:pt x="4524" y="5055"/>
                </a:cubicBezTo>
                <a:cubicBezTo>
                  <a:pt x="4524" y="43"/>
                  <a:pt x="4524" y="43"/>
                  <a:pt x="4524" y="43"/>
                </a:cubicBezTo>
                <a:cubicBezTo>
                  <a:pt x="4524" y="17"/>
                  <a:pt x="4507" y="0"/>
                  <a:pt x="4481" y="0"/>
                </a:cubicBezTo>
                <a:cubicBezTo>
                  <a:pt x="4172" y="0"/>
                  <a:pt x="4172" y="0"/>
                  <a:pt x="4172" y="0"/>
                </a:cubicBezTo>
                <a:cubicBezTo>
                  <a:pt x="4155" y="0"/>
                  <a:pt x="4137" y="17"/>
                  <a:pt x="4137" y="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16">
            <a:extLst>
              <a:ext uri="{FF2B5EF4-FFF2-40B4-BE49-F238E27FC236}">
                <a16:creationId xmlns:a16="http://schemas.microsoft.com/office/drawing/2014/main" id="{B2A9287A-6A48-D745-9869-F1B0080C5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1186" y="7437349"/>
            <a:ext cx="1003870" cy="1508301"/>
          </a:xfrm>
          <a:custGeom>
            <a:avLst/>
            <a:gdLst>
              <a:gd name="T0" fmla="*/ 755 w 885"/>
              <a:gd name="T1" fmla="*/ 0 h 1331"/>
              <a:gd name="T2" fmla="*/ 755 w 885"/>
              <a:gd name="T3" fmla="*/ 0 h 1331"/>
              <a:gd name="T4" fmla="*/ 137 w 885"/>
              <a:gd name="T5" fmla="*/ 0 h 1331"/>
              <a:gd name="T6" fmla="*/ 0 w 885"/>
              <a:gd name="T7" fmla="*/ 129 h 1331"/>
              <a:gd name="T8" fmla="*/ 0 w 885"/>
              <a:gd name="T9" fmla="*/ 1202 h 1331"/>
              <a:gd name="T10" fmla="*/ 137 w 885"/>
              <a:gd name="T11" fmla="*/ 1330 h 1331"/>
              <a:gd name="T12" fmla="*/ 755 w 885"/>
              <a:gd name="T13" fmla="*/ 1330 h 1331"/>
              <a:gd name="T14" fmla="*/ 884 w 885"/>
              <a:gd name="T15" fmla="*/ 1202 h 1331"/>
              <a:gd name="T16" fmla="*/ 884 w 885"/>
              <a:gd name="T17" fmla="*/ 129 h 1331"/>
              <a:gd name="T18" fmla="*/ 755 w 885"/>
              <a:gd name="T19" fmla="*/ 0 h 1331"/>
              <a:gd name="T20" fmla="*/ 798 w 885"/>
              <a:gd name="T21" fmla="*/ 1202 h 1331"/>
              <a:gd name="T22" fmla="*/ 798 w 885"/>
              <a:gd name="T23" fmla="*/ 1202 h 1331"/>
              <a:gd name="T24" fmla="*/ 755 w 885"/>
              <a:gd name="T25" fmla="*/ 1244 h 1331"/>
              <a:gd name="T26" fmla="*/ 137 w 885"/>
              <a:gd name="T27" fmla="*/ 1244 h 1331"/>
              <a:gd name="T28" fmla="*/ 86 w 885"/>
              <a:gd name="T29" fmla="*/ 1202 h 1331"/>
              <a:gd name="T30" fmla="*/ 86 w 885"/>
              <a:gd name="T31" fmla="*/ 129 h 1331"/>
              <a:gd name="T32" fmla="*/ 137 w 885"/>
              <a:gd name="T33" fmla="*/ 85 h 1331"/>
              <a:gd name="T34" fmla="*/ 755 w 885"/>
              <a:gd name="T35" fmla="*/ 85 h 1331"/>
              <a:gd name="T36" fmla="*/ 798 w 885"/>
              <a:gd name="T37" fmla="*/ 129 h 1331"/>
              <a:gd name="T38" fmla="*/ 798 w 885"/>
              <a:gd name="T39" fmla="*/ 1202 h 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5" h="1331">
                <a:moveTo>
                  <a:pt x="755" y="0"/>
                </a:moveTo>
                <a:lnTo>
                  <a:pt x="755" y="0"/>
                </a:lnTo>
                <a:cubicBezTo>
                  <a:pt x="137" y="0"/>
                  <a:pt x="137" y="0"/>
                  <a:pt x="137" y="0"/>
                </a:cubicBezTo>
                <a:cubicBezTo>
                  <a:pt x="60" y="0"/>
                  <a:pt x="0" y="60"/>
                  <a:pt x="0" y="129"/>
                </a:cubicBezTo>
                <a:cubicBezTo>
                  <a:pt x="0" y="1202"/>
                  <a:pt x="0" y="1202"/>
                  <a:pt x="0" y="1202"/>
                </a:cubicBezTo>
                <a:cubicBezTo>
                  <a:pt x="0" y="1270"/>
                  <a:pt x="60" y="1330"/>
                  <a:pt x="137" y="1330"/>
                </a:cubicBezTo>
                <a:cubicBezTo>
                  <a:pt x="755" y="1330"/>
                  <a:pt x="755" y="1330"/>
                  <a:pt x="755" y="1330"/>
                </a:cubicBezTo>
                <a:cubicBezTo>
                  <a:pt x="824" y="1330"/>
                  <a:pt x="884" y="1270"/>
                  <a:pt x="884" y="1202"/>
                </a:cubicBezTo>
                <a:cubicBezTo>
                  <a:pt x="884" y="129"/>
                  <a:pt x="884" y="129"/>
                  <a:pt x="884" y="129"/>
                </a:cubicBezTo>
                <a:cubicBezTo>
                  <a:pt x="884" y="60"/>
                  <a:pt x="824" y="0"/>
                  <a:pt x="755" y="0"/>
                </a:cubicBezTo>
                <a:close/>
                <a:moveTo>
                  <a:pt x="798" y="1202"/>
                </a:moveTo>
                <a:lnTo>
                  <a:pt x="798" y="1202"/>
                </a:lnTo>
                <a:cubicBezTo>
                  <a:pt x="798" y="1227"/>
                  <a:pt x="781" y="1244"/>
                  <a:pt x="755" y="1244"/>
                </a:cubicBezTo>
                <a:cubicBezTo>
                  <a:pt x="137" y="1244"/>
                  <a:pt x="137" y="1244"/>
                  <a:pt x="137" y="1244"/>
                </a:cubicBezTo>
                <a:cubicBezTo>
                  <a:pt x="111" y="1244"/>
                  <a:pt x="86" y="1227"/>
                  <a:pt x="86" y="1202"/>
                </a:cubicBezTo>
                <a:cubicBezTo>
                  <a:pt x="86" y="129"/>
                  <a:pt x="86" y="129"/>
                  <a:pt x="86" y="129"/>
                </a:cubicBezTo>
                <a:cubicBezTo>
                  <a:pt x="86" y="103"/>
                  <a:pt x="111" y="85"/>
                  <a:pt x="137" y="85"/>
                </a:cubicBezTo>
                <a:cubicBezTo>
                  <a:pt x="755" y="85"/>
                  <a:pt x="755" y="85"/>
                  <a:pt x="755" y="85"/>
                </a:cubicBezTo>
                <a:cubicBezTo>
                  <a:pt x="781" y="85"/>
                  <a:pt x="798" y="103"/>
                  <a:pt x="798" y="129"/>
                </a:cubicBezTo>
                <a:lnTo>
                  <a:pt x="798" y="12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17">
            <a:extLst>
              <a:ext uri="{FF2B5EF4-FFF2-40B4-BE49-F238E27FC236}">
                <a16:creationId xmlns:a16="http://schemas.microsoft.com/office/drawing/2014/main" id="{4D4106E2-24CB-D740-8DBB-F9D086837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0455" y="8665965"/>
            <a:ext cx="119865" cy="119865"/>
          </a:xfrm>
          <a:custGeom>
            <a:avLst/>
            <a:gdLst>
              <a:gd name="T0" fmla="*/ 51 w 104"/>
              <a:gd name="T1" fmla="*/ 0 h 104"/>
              <a:gd name="T2" fmla="*/ 51 w 104"/>
              <a:gd name="T3" fmla="*/ 0 h 104"/>
              <a:gd name="T4" fmla="*/ 0 w 104"/>
              <a:gd name="T5" fmla="*/ 52 h 104"/>
              <a:gd name="T6" fmla="*/ 51 w 104"/>
              <a:gd name="T7" fmla="*/ 103 h 104"/>
              <a:gd name="T8" fmla="*/ 103 w 104"/>
              <a:gd name="T9" fmla="*/ 52 h 104"/>
              <a:gd name="T10" fmla="*/ 51 w 104"/>
              <a:gd name="T11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04">
                <a:moveTo>
                  <a:pt x="51" y="0"/>
                </a:moveTo>
                <a:lnTo>
                  <a:pt x="51" y="0"/>
                </a:lnTo>
                <a:cubicBezTo>
                  <a:pt x="26" y="0"/>
                  <a:pt x="0" y="17"/>
                  <a:pt x="0" y="52"/>
                </a:cubicBezTo>
                <a:cubicBezTo>
                  <a:pt x="0" y="78"/>
                  <a:pt x="26" y="103"/>
                  <a:pt x="51" y="103"/>
                </a:cubicBezTo>
                <a:cubicBezTo>
                  <a:pt x="77" y="103"/>
                  <a:pt x="103" y="78"/>
                  <a:pt x="103" y="52"/>
                </a:cubicBezTo>
                <a:cubicBezTo>
                  <a:pt x="103" y="17"/>
                  <a:pt x="77" y="0"/>
                  <a:pt x="5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18">
            <a:extLst>
              <a:ext uri="{FF2B5EF4-FFF2-40B4-BE49-F238E27FC236}">
                <a16:creationId xmlns:a16="http://schemas.microsoft.com/office/drawing/2014/main" id="{E53142C9-132E-DF41-9A0B-185A2ACC6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0927" y="8675954"/>
            <a:ext cx="359595" cy="99887"/>
          </a:xfrm>
          <a:custGeom>
            <a:avLst/>
            <a:gdLst>
              <a:gd name="T0" fmla="*/ 274 w 318"/>
              <a:gd name="T1" fmla="*/ 0 h 87"/>
              <a:gd name="T2" fmla="*/ 274 w 318"/>
              <a:gd name="T3" fmla="*/ 0 h 87"/>
              <a:gd name="T4" fmla="*/ 43 w 318"/>
              <a:gd name="T5" fmla="*/ 0 h 87"/>
              <a:gd name="T6" fmla="*/ 0 w 318"/>
              <a:gd name="T7" fmla="*/ 43 h 87"/>
              <a:gd name="T8" fmla="*/ 43 w 318"/>
              <a:gd name="T9" fmla="*/ 86 h 87"/>
              <a:gd name="T10" fmla="*/ 274 w 318"/>
              <a:gd name="T11" fmla="*/ 86 h 87"/>
              <a:gd name="T12" fmla="*/ 317 w 318"/>
              <a:gd name="T13" fmla="*/ 43 h 87"/>
              <a:gd name="T14" fmla="*/ 274 w 318"/>
              <a:gd name="T1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8" h="87">
                <a:moveTo>
                  <a:pt x="274" y="0"/>
                </a:moveTo>
                <a:lnTo>
                  <a:pt x="274" y="0"/>
                </a:lnTo>
                <a:cubicBezTo>
                  <a:pt x="43" y="0"/>
                  <a:pt x="43" y="0"/>
                  <a:pt x="43" y="0"/>
                </a:cubicBezTo>
                <a:cubicBezTo>
                  <a:pt x="17" y="0"/>
                  <a:pt x="0" y="17"/>
                  <a:pt x="0" y="43"/>
                </a:cubicBezTo>
                <a:cubicBezTo>
                  <a:pt x="0" y="60"/>
                  <a:pt x="17" y="86"/>
                  <a:pt x="43" y="86"/>
                </a:cubicBezTo>
                <a:cubicBezTo>
                  <a:pt x="274" y="86"/>
                  <a:pt x="274" y="86"/>
                  <a:pt x="274" y="86"/>
                </a:cubicBezTo>
                <a:cubicBezTo>
                  <a:pt x="300" y="86"/>
                  <a:pt x="317" y="60"/>
                  <a:pt x="317" y="43"/>
                </a:cubicBezTo>
                <a:cubicBezTo>
                  <a:pt x="317" y="17"/>
                  <a:pt x="300" y="0"/>
                  <a:pt x="27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19">
            <a:extLst>
              <a:ext uri="{FF2B5EF4-FFF2-40B4-BE49-F238E27FC236}">
                <a16:creationId xmlns:a16="http://schemas.microsoft.com/office/drawing/2014/main" id="{44F3B3B7-0791-D34C-9157-91A8C6DB5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6002" y="7597169"/>
            <a:ext cx="669246" cy="329629"/>
          </a:xfrm>
          <a:custGeom>
            <a:avLst/>
            <a:gdLst>
              <a:gd name="T0" fmla="*/ 17 w 593"/>
              <a:gd name="T1" fmla="*/ 292 h 293"/>
              <a:gd name="T2" fmla="*/ 17 w 593"/>
              <a:gd name="T3" fmla="*/ 292 h 293"/>
              <a:gd name="T4" fmla="*/ 575 w 593"/>
              <a:gd name="T5" fmla="*/ 292 h 293"/>
              <a:gd name="T6" fmla="*/ 592 w 593"/>
              <a:gd name="T7" fmla="*/ 275 h 293"/>
              <a:gd name="T8" fmla="*/ 592 w 593"/>
              <a:gd name="T9" fmla="*/ 17 h 293"/>
              <a:gd name="T10" fmla="*/ 575 w 593"/>
              <a:gd name="T11" fmla="*/ 0 h 293"/>
              <a:gd name="T12" fmla="*/ 17 w 593"/>
              <a:gd name="T13" fmla="*/ 0 h 293"/>
              <a:gd name="T14" fmla="*/ 0 w 593"/>
              <a:gd name="T15" fmla="*/ 17 h 293"/>
              <a:gd name="T16" fmla="*/ 0 w 593"/>
              <a:gd name="T17" fmla="*/ 275 h 293"/>
              <a:gd name="T18" fmla="*/ 17 w 593"/>
              <a:gd name="T19" fmla="*/ 292 h 293"/>
              <a:gd name="T20" fmla="*/ 60 w 593"/>
              <a:gd name="T21" fmla="*/ 43 h 293"/>
              <a:gd name="T22" fmla="*/ 60 w 593"/>
              <a:gd name="T23" fmla="*/ 43 h 293"/>
              <a:gd name="T24" fmla="*/ 532 w 593"/>
              <a:gd name="T25" fmla="*/ 43 h 293"/>
              <a:gd name="T26" fmla="*/ 549 w 593"/>
              <a:gd name="T27" fmla="*/ 60 h 293"/>
              <a:gd name="T28" fmla="*/ 549 w 593"/>
              <a:gd name="T29" fmla="*/ 232 h 293"/>
              <a:gd name="T30" fmla="*/ 532 w 593"/>
              <a:gd name="T31" fmla="*/ 249 h 293"/>
              <a:gd name="T32" fmla="*/ 60 w 593"/>
              <a:gd name="T33" fmla="*/ 249 h 293"/>
              <a:gd name="T34" fmla="*/ 43 w 593"/>
              <a:gd name="T35" fmla="*/ 232 h 293"/>
              <a:gd name="T36" fmla="*/ 43 w 593"/>
              <a:gd name="T37" fmla="*/ 60 h 293"/>
              <a:gd name="T38" fmla="*/ 60 w 593"/>
              <a:gd name="T39" fmla="*/ 4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3" h="293">
                <a:moveTo>
                  <a:pt x="17" y="292"/>
                </a:moveTo>
                <a:lnTo>
                  <a:pt x="17" y="292"/>
                </a:lnTo>
                <a:cubicBezTo>
                  <a:pt x="575" y="292"/>
                  <a:pt x="575" y="292"/>
                  <a:pt x="575" y="292"/>
                </a:cubicBezTo>
                <a:cubicBezTo>
                  <a:pt x="583" y="292"/>
                  <a:pt x="592" y="283"/>
                  <a:pt x="592" y="275"/>
                </a:cubicBezTo>
                <a:cubicBezTo>
                  <a:pt x="592" y="17"/>
                  <a:pt x="592" y="17"/>
                  <a:pt x="592" y="17"/>
                </a:cubicBezTo>
                <a:cubicBezTo>
                  <a:pt x="592" y="9"/>
                  <a:pt x="583" y="0"/>
                  <a:pt x="57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9"/>
                  <a:pt x="0" y="17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3"/>
                  <a:pt x="8" y="292"/>
                  <a:pt x="17" y="292"/>
                </a:cubicBezTo>
                <a:close/>
                <a:moveTo>
                  <a:pt x="60" y="43"/>
                </a:moveTo>
                <a:lnTo>
                  <a:pt x="60" y="43"/>
                </a:lnTo>
                <a:cubicBezTo>
                  <a:pt x="532" y="43"/>
                  <a:pt x="532" y="43"/>
                  <a:pt x="532" y="43"/>
                </a:cubicBezTo>
                <a:cubicBezTo>
                  <a:pt x="540" y="43"/>
                  <a:pt x="549" y="51"/>
                  <a:pt x="549" y="60"/>
                </a:cubicBezTo>
                <a:cubicBezTo>
                  <a:pt x="549" y="232"/>
                  <a:pt x="549" y="232"/>
                  <a:pt x="549" y="232"/>
                </a:cubicBezTo>
                <a:cubicBezTo>
                  <a:pt x="549" y="240"/>
                  <a:pt x="540" y="249"/>
                  <a:pt x="532" y="249"/>
                </a:cubicBezTo>
                <a:cubicBezTo>
                  <a:pt x="60" y="249"/>
                  <a:pt x="60" y="249"/>
                  <a:pt x="60" y="249"/>
                </a:cubicBezTo>
                <a:cubicBezTo>
                  <a:pt x="51" y="249"/>
                  <a:pt x="43" y="240"/>
                  <a:pt x="43" y="232"/>
                </a:cubicBezTo>
                <a:cubicBezTo>
                  <a:pt x="43" y="60"/>
                  <a:pt x="43" y="60"/>
                  <a:pt x="43" y="60"/>
                </a:cubicBezTo>
                <a:cubicBezTo>
                  <a:pt x="43" y="51"/>
                  <a:pt x="51" y="43"/>
                  <a:pt x="60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20">
            <a:extLst>
              <a:ext uri="{FF2B5EF4-FFF2-40B4-BE49-F238E27FC236}">
                <a16:creationId xmlns:a16="http://schemas.microsoft.com/office/drawing/2014/main" id="{025AFAAF-AF10-E742-AD50-E3B35E213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0455" y="8401262"/>
            <a:ext cx="119865" cy="109876"/>
          </a:xfrm>
          <a:custGeom>
            <a:avLst/>
            <a:gdLst>
              <a:gd name="T0" fmla="*/ 51 w 104"/>
              <a:gd name="T1" fmla="*/ 0 h 95"/>
              <a:gd name="T2" fmla="*/ 51 w 104"/>
              <a:gd name="T3" fmla="*/ 0 h 95"/>
              <a:gd name="T4" fmla="*/ 0 w 104"/>
              <a:gd name="T5" fmla="*/ 51 h 95"/>
              <a:gd name="T6" fmla="*/ 51 w 104"/>
              <a:gd name="T7" fmla="*/ 94 h 95"/>
              <a:gd name="T8" fmla="*/ 103 w 104"/>
              <a:gd name="T9" fmla="*/ 51 h 95"/>
              <a:gd name="T10" fmla="*/ 51 w 104"/>
              <a:gd name="T11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95">
                <a:moveTo>
                  <a:pt x="51" y="0"/>
                </a:moveTo>
                <a:lnTo>
                  <a:pt x="51" y="0"/>
                </a:lnTo>
                <a:cubicBezTo>
                  <a:pt x="26" y="0"/>
                  <a:pt x="0" y="17"/>
                  <a:pt x="0" y="51"/>
                </a:cubicBezTo>
                <a:cubicBezTo>
                  <a:pt x="0" y="77"/>
                  <a:pt x="26" y="94"/>
                  <a:pt x="51" y="94"/>
                </a:cubicBezTo>
                <a:cubicBezTo>
                  <a:pt x="77" y="94"/>
                  <a:pt x="103" y="77"/>
                  <a:pt x="103" y="51"/>
                </a:cubicBezTo>
                <a:cubicBezTo>
                  <a:pt x="103" y="17"/>
                  <a:pt x="77" y="0"/>
                  <a:pt x="5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21">
            <a:extLst>
              <a:ext uri="{FF2B5EF4-FFF2-40B4-BE49-F238E27FC236}">
                <a16:creationId xmlns:a16="http://schemas.microsoft.com/office/drawing/2014/main" id="{C22BA551-4354-AD4A-9A54-3728C644E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0455" y="8216471"/>
            <a:ext cx="119865" cy="119865"/>
          </a:xfrm>
          <a:custGeom>
            <a:avLst/>
            <a:gdLst>
              <a:gd name="T0" fmla="*/ 51 w 104"/>
              <a:gd name="T1" fmla="*/ 0 h 104"/>
              <a:gd name="T2" fmla="*/ 51 w 104"/>
              <a:gd name="T3" fmla="*/ 0 h 104"/>
              <a:gd name="T4" fmla="*/ 0 w 104"/>
              <a:gd name="T5" fmla="*/ 52 h 104"/>
              <a:gd name="T6" fmla="*/ 51 w 104"/>
              <a:gd name="T7" fmla="*/ 103 h 104"/>
              <a:gd name="T8" fmla="*/ 103 w 104"/>
              <a:gd name="T9" fmla="*/ 52 h 104"/>
              <a:gd name="T10" fmla="*/ 51 w 104"/>
              <a:gd name="T11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04">
                <a:moveTo>
                  <a:pt x="51" y="0"/>
                </a:moveTo>
                <a:lnTo>
                  <a:pt x="51" y="0"/>
                </a:lnTo>
                <a:cubicBezTo>
                  <a:pt x="26" y="0"/>
                  <a:pt x="0" y="26"/>
                  <a:pt x="0" y="52"/>
                </a:cubicBezTo>
                <a:cubicBezTo>
                  <a:pt x="0" y="78"/>
                  <a:pt x="26" y="103"/>
                  <a:pt x="51" y="103"/>
                </a:cubicBezTo>
                <a:cubicBezTo>
                  <a:pt x="77" y="103"/>
                  <a:pt x="103" y="78"/>
                  <a:pt x="103" y="52"/>
                </a:cubicBezTo>
                <a:cubicBezTo>
                  <a:pt x="103" y="26"/>
                  <a:pt x="77" y="0"/>
                  <a:pt x="5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22">
            <a:extLst>
              <a:ext uri="{FF2B5EF4-FFF2-40B4-BE49-F238E27FC236}">
                <a16:creationId xmlns:a16="http://schemas.microsoft.com/office/drawing/2014/main" id="{760A4FB3-BD6D-504E-8D0F-4FB579048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5698" y="8216471"/>
            <a:ext cx="119865" cy="119865"/>
          </a:xfrm>
          <a:custGeom>
            <a:avLst/>
            <a:gdLst>
              <a:gd name="T0" fmla="*/ 52 w 104"/>
              <a:gd name="T1" fmla="*/ 103 h 104"/>
              <a:gd name="T2" fmla="*/ 52 w 104"/>
              <a:gd name="T3" fmla="*/ 103 h 104"/>
              <a:gd name="T4" fmla="*/ 103 w 104"/>
              <a:gd name="T5" fmla="*/ 52 h 104"/>
              <a:gd name="T6" fmla="*/ 52 w 104"/>
              <a:gd name="T7" fmla="*/ 0 h 104"/>
              <a:gd name="T8" fmla="*/ 0 w 104"/>
              <a:gd name="T9" fmla="*/ 52 h 104"/>
              <a:gd name="T10" fmla="*/ 52 w 104"/>
              <a:gd name="T11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04">
                <a:moveTo>
                  <a:pt x="52" y="103"/>
                </a:moveTo>
                <a:lnTo>
                  <a:pt x="52" y="103"/>
                </a:lnTo>
                <a:cubicBezTo>
                  <a:pt x="86" y="103"/>
                  <a:pt x="103" y="78"/>
                  <a:pt x="103" y="52"/>
                </a:cubicBezTo>
                <a:cubicBezTo>
                  <a:pt x="103" y="26"/>
                  <a:pt x="86" y="0"/>
                  <a:pt x="52" y="0"/>
                </a:cubicBezTo>
                <a:cubicBezTo>
                  <a:pt x="26" y="0"/>
                  <a:pt x="0" y="26"/>
                  <a:pt x="0" y="52"/>
                </a:cubicBezTo>
                <a:cubicBezTo>
                  <a:pt x="0" y="78"/>
                  <a:pt x="26" y="103"/>
                  <a:pt x="52" y="1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23">
            <a:extLst>
              <a:ext uri="{FF2B5EF4-FFF2-40B4-BE49-F238E27FC236}">
                <a16:creationId xmlns:a16="http://schemas.microsoft.com/office/drawing/2014/main" id="{D40DEBA6-9C22-4545-8627-0334BB45F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0939" y="8216471"/>
            <a:ext cx="119865" cy="119865"/>
          </a:xfrm>
          <a:custGeom>
            <a:avLst/>
            <a:gdLst>
              <a:gd name="T0" fmla="*/ 52 w 104"/>
              <a:gd name="T1" fmla="*/ 103 h 104"/>
              <a:gd name="T2" fmla="*/ 52 w 104"/>
              <a:gd name="T3" fmla="*/ 103 h 104"/>
              <a:gd name="T4" fmla="*/ 103 w 104"/>
              <a:gd name="T5" fmla="*/ 52 h 104"/>
              <a:gd name="T6" fmla="*/ 52 w 104"/>
              <a:gd name="T7" fmla="*/ 0 h 104"/>
              <a:gd name="T8" fmla="*/ 0 w 104"/>
              <a:gd name="T9" fmla="*/ 52 h 104"/>
              <a:gd name="T10" fmla="*/ 52 w 104"/>
              <a:gd name="T11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04">
                <a:moveTo>
                  <a:pt x="52" y="103"/>
                </a:moveTo>
                <a:lnTo>
                  <a:pt x="52" y="103"/>
                </a:lnTo>
                <a:cubicBezTo>
                  <a:pt x="77" y="103"/>
                  <a:pt x="103" y="78"/>
                  <a:pt x="103" y="52"/>
                </a:cubicBezTo>
                <a:cubicBezTo>
                  <a:pt x="103" y="26"/>
                  <a:pt x="77" y="0"/>
                  <a:pt x="52" y="0"/>
                </a:cubicBezTo>
                <a:cubicBezTo>
                  <a:pt x="26" y="0"/>
                  <a:pt x="0" y="26"/>
                  <a:pt x="0" y="52"/>
                </a:cubicBezTo>
                <a:cubicBezTo>
                  <a:pt x="0" y="78"/>
                  <a:pt x="26" y="103"/>
                  <a:pt x="52" y="1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24">
            <a:extLst>
              <a:ext uri="{FF2B5EF4-FFF2-40B4-BE49-F238E27FC236}">
                <a16:creationId xmlns:a16="http://schemas.microsoft.com/office/drawing/2014/main" id="{DB99D704-E8B7-6341-87E5-6E754DFAE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5698" y="8401262"/>
            <a:ext cx="119865" cy="109876"/>
          </a:xfrm>
          <a:custGeom>
            <a:avLst/>
            <a:gdLst>
              <a:gd name="T0" fmla="*/ 52 w 104"/>
              <a:gd name="T1" fmla="*/ 94 h 95"/>
              <a:gd name="T2" fmla="*/ 52 w 104"/>
              <a:gd name="T3" fmla="*/ 94 h 95"/>
              <a:gd name="T4" fmla="*/ 103 w 104"/>
              <a:gd name="T5" fmla="*/ 51 h 95"/>
              <a:gd name="T6" fmla="*/ 52 w 104"/>
              <a:gd name="T7" fmla="*/ 0 h 95"/>
              <a:gd name="T8" fmla="*/ 0 w 104"/>
              <a:gd name="T9" fmla="*/ 51 h 95"/>
              <a:gd name="T10" fmla="*/ 52 w 104"/>
              <a:gd name="T11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95">
                <a:moveTo>
                  <a:pt x="52" y="94"/>
                </a:moveTo>
                <a:lnTo>
                  <a:pt x="52" y="94"/>
                </a:lnTo>
                <a:cubicBezTo>
                  <a:pt x="86" y="94"/>
                  <a:pt x="103" y="77"/>
                  <a:pt x="103" y="51"/>
                </a:cubicBezTo>
                <a:cubicBezTo>
                  <a:pt x="103" y="17"/>
                  <a:pt x="86" y="0"/>
                  <a:pt x="52" y="0"/>
                </a:cubicBezTo>
                <a:cubicBezTo>
                  <a:pt x="26" y="0"/>
                  <a:pt x="0" y="17"/>
                  <a:pt x="0" y="51"/>
                </a:cubicBezTo>
                <a:cubicBezTo>
                  <a:pt x="0" y="77"/>
                  <a:pt x="26" y="94"/>
                  <a:pt x="52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25">
            <a:extLst>
              <a:ext uri="{FF2B5EF4-FFF2-40B4-BE49-F238E27FC236}">
                <a16:creationId xmlns:a16="http://schemas.microsoft.com/office/drawing/2014/main" id="{41CE469A-2366-2542-A5CC-58FAF3275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0939" y="8401262"/>
            <a:ext cx="119865" cy="109876"/>
          </a:xfrm>
          <a:custGeom>
            <a:avLst/>
            <a:gdLst>
              <a:gd name="T0" fmla="*/ 52 w 104"/>
              <a:gd name="T1" fmla="*/ 94 h 95"/>
              <a:gd name="T2" fmla="*/ 52 w 104"/>
              <a:gd name="T3" fmla="*/ 94 h 95"/>
              <a:gd name="T4" fmla="*/ 103 w 104"/>
              <a:gd name="T5" fmla="*/ 51 h 95"/>
              <a:gd name="T6" fmla="*/ 52 w 104"/>
              <a:gd name="T7" fmla="*/ 0 h 95"/>
              <a:gd name="T8" fmla="*/ 0 w 104"/>
              <a:gd name="T9" fmla="*/ 51 h 95"/>
              <a:gd name="T10" fmla="*/ 52 w 104"/>
              <a:gd name="T11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95">
                <a:moveTo>
                  <a:pt x="52" y="94"/>
                </a:moveTo>
                <a:lnTo>
                  <a:pt x="52" y="94"/>
                </a:lnTo>
                <a:cubicBezTo>
                  <a:pt x="77" y="94"/>
                  <a:pt x="103" y="77"/>
                  <a:pt x="103" y="51"/>
                </a:cubicBezTo>
                <a:cubicBezTo>
                  <a:pt x="103" y="17"/>
                  <a:pt x="77" y="0"/>
                  <a:pt x="52" y="0"/>
                </a:cubicBezTo>
                <a:cubicBezTo>
                  <a:pt x="26" y="0"/>
                  <a:pt x="0" y="17"/>
                  <a:pt x="0" y="51"/>
                </a:cubicBezTo>
                <a:cubicBezTo>
                  <a:pt x="0" y="77"/>
                  <a:pt x="26" y="94"/>
                  <a:pt x="52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26">
            <a:extLst>
              <a:ext uri="{FF2B5EF4-FFF2-40B4-BE49-F238E27FC236}">
                <a16:creationId xmlns:a16="http://schemas.microsoft.com/office/drawing/2014/main" id="{34FC8930-6238-DF4B-99E8-09ADC270A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0455" y="8041667"/>
            <a:ext cx="119865" cy="119865"/>
          </a:xfrm>
          <a:custGeom>
            <a:avLst/>
            <a:gdLst>
              <a:gd name="T0" fmla="*/ 51 w 104"/>
              <a:gd name="T1" fmla="*/ 0 h 104"/>
              <a:gd name="T2" fmla="*/ 51 w 104"/>
              <a:gd name="T3" fmla="*/ 0 h 104"/>
              <a:gd name="T4" fmla="*/ 0 w 104"/>
              <a:gd name="T5" fmla="*/ 51 h 104"/>
              <a:gd name="T6" fmla="*/ 51 w 104"/>
              <a:gd name="T7" fmla="*/ 103 h 104"/>
              <a:gd name="T8" fmla="*/ 103 w 104"/>
              <a:gd name="T9" fmla="*/ 51 h 104"/>
              <a:gd name="T10" fmla="*/ 51 w 104"/>
              <a:gd name="T11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04">
                <a:moveTo>
                  <a:pt x="51" y="0"/>
                </a:moveTo>
                <a:lnTo>
                  <a:pt x="51" y="0"/>
                </a:lnTo>
                <a:cubicBezTo>
                  <a:pt x="26" y="0"/>
                  <a:pt x="0" y="26"/>
                  <a:pt x="0" y="51"/>
                </a:cubicBezTo>
                <a:cubicBezTo>
                  <a:pt x="0" y="77"/>
                  <a:pt x="26" y="103"/>
                  <a:pt x="51" y="103"/>
                </a:cubicBezTo>
                <a:cubicBezTo>
                  <a:pt x="77" y="103"/>
                  <a:pt x="103" y="77"/>
                  <a:pt x="103" y="51"/>
                </a:cubicBezTo>
                <a:cubicBezTo>
                  <a:pt x="103" y="26"/>
                  <a:pt x="77" y="0"/>
                  <a:pt x="5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27">
            <a:extLst>
              <a:ext uri="{FF2B5EF4-FFF2-40B4-BE49-F238E27FC236}">
                <a16:creationId xmlns:a16="http://schemas.microsoft.com/office/drawing/2014/main" id="{6F14CC24-0687-8A46-8572-524903B6D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5698" y="8041667"/>
            <a:ext cx="119865" cy="119865"/>
          </a:xfrm>
          <a:custGeom>
            <a:avLst/>
            <a:gdLst>
              <a:gd name="T0" fmla="*/ 52 w 104"/>
              <a:gd name="T1" fmla="*/ 103 h 104"/>
              <a:gd name="T2" fmla="*/ 52 w 104"/>
              <a:gd name="T3" fmla="*/ 103 h 104"/>
              <a:gd name="T4" fmla="*/ 103 w 104"/>
              <a:gd name="T5" fmla="*/ 51 h 104"/>
              <a:gd name="T6" fmla="*/ 52 w 104"/>
              <a:gd name="T7" fmla="*/ 0 h 104"/>
              <a:gd name="T8" fmla="*/ 0 w 104"/>
              <a:gd name="T9" fmla="*/ 51 h 104"/>
              <a:gd name="T10" fmla="*/ 52 w 104"/>
              <a:gd name="T11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04">
                <a:moveTo>
                  <a:pt x="52" y="103"/>
                </a:moveTo>
                <a:lnTo>
                  <a:pt x="52" y="103"/>
                </a:lnTo>
                <a:cubicBezTo>
                  <a:pt x="86" y="103"/>
                  <a:pt x="103" y="77"/>
                  <a:pt x="103" y="51"/>
                </a:cubicBezTo>
                <a:cubicBezTo>
                  <a:pt x="103" y="26"/>
                  <a:pt x="86" y="0"/>
                  <a:pt x="52" y="0"/>
                </a:cubicBezTo>
                <a:cubicBezTo>
                  <a:pt x="26" y="0"/>
                  <a:pt x="0" y="26"/>
                  <a:pt x="0" y="51"/>
                </a:cubicBezTo>
                <a:cubicBezTo>
                  <a:pt x="0" y="77"/>
                  <a:pt x="26" y="103"/>
                  <a:pt x="52" y="1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28">
            <a:extLst>
              <a:ext uri="{FF2B5EF4-FFF2-40B4-BE49-F238E27FC236}">
                <a16:creationId xmlns:a16="http://schemas.microsoft.com/office/drawing/2014/main" id="{ECD077EE-7955-0D4E-BEC7-D98CC5A1B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0939" y="8041667"/>
            <a:ext cx="119865" cy="119865"/>
          </a:xfrm>
          <a:custGeom>
            <a:avLst/>
            <a:gdLst>
              <a:gd name="T0" fmla="*/ 52 w 104"/>
              <a:gd name="T1" fmla="*/ 103 h 104"/>
              <a:gd name="T2" fmla="*/ 52 w 104"/>
              <a:gd name="T3" fmla="*/ 103 h 104"/>
              <a:gd name="T4" fmla="*/ 103 w 104"/>
              <a:gd name="T5" fmla="*/ 51 h 104"/>
              <a:gd name="T6" fmla="*/ 52 w 104"/>
              <a:gd name="T7" fmla="*/ 0 h 104"/>
              <a:gd name="T8" fmla="*/ 0 w 104"/>
              <a:gd name="T9" fmla="*/ 51 h 104"/>
              <a:gd name="T10" fmla="*/ 52 w 104"/>
              <a:gd name="T11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04">
                <a:moveTo>
                  <a:pt x="52" y="103"/>
                </a:moveTo>
                <a:lnTo>
                  <a:pt x="52" y="103"/>
                </a:lnTo>
                <a:cubicBezTo>
                  <a:pt x="77" y="103"/>
                  <a:pt x="103" y="77"/>
                  <a:pt x="103" y="51"/>
                </a:cubicBezTo>
                <a:cubicBezTo>
                  <a:pt x="103" y="26"/>
                  <a:pt x="77" y="0"/>
                  <a:pt x="52" y="0"/>
                </a:cubicBezTo>
                <a:cubicBezTo>
                  <a:pt x="26" y="0"/>
                  <a:pt x="0" y="26"/>
                  <a:pt x="0" y="51"/>
                </a:cubicBezTo>
                <a:cubicBezTo>
                  <a:pt x="0" y="77"/>
                  <a:pt x="26" y="103"/>
                  <a:pt x="52" y="1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29">
            <a:extLst>
              <a:ext uri="{FF2B5EF4-FFF2-40B4-BE49-F238E27FC236}">
                <a16:creationId xmlns:a16="http://schemas.microsoft.com/office/drawing/2014/main" id="{374BDE5A-E382-B14E-B75F-46119DF1C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488" y="7612151"/>
            <a:ext cx="1518289" cy="973904"/>
          </a:xfrm>
          <a:custGeom>
            <a:avLst/>
            <a:gdLst>
              <a:gd name="T0" fmla="*/ 1271 w 1340"/>
              <a:gd name="T1" fmla="*/ 859 h 860"/>
              <a:gd name="T2" fmla="*/ 1271 w 1340"/>
              <a:gd name="T3" fmla="*/ 859 h 860"/>
              <a:gd name="T4" fmla="*/ 60 w 1340"/>
              <a:gd name="T5" fmla="*/ 859 h 860"/>
              <a:gd name="T6" fmla="*/ 0 w 1340"/>
              <a:gd name="T7" fmla="*/ 790 h 860"/>
              <a:gd name="T8" fmla="*/ 0 w 1340"/>
              <a:gd name="T9" fmla="*/ 60 h 860"/>
              <a:gd name="T10" fmla="*/ 60 w 1340"/>
              <a:gd name="T11" fmla="*/ 0 h 860"/>
              <a:gd name="T12" fmla="*/ 1271 w 1340"/>
              <a:gd name="T13" fmla="*/ 0 h 860"/>
              <a:gd name="T14" fmla="*/ 1339 w 1340"/>
              <a:gd name="T15" fmla="*/ 60 h 860"/>
              <a:gd name="T16" fmla="*/ 1339 w 1340"/>
              <a:gd name="T17" fmla="*/ 790 h 860"/>
              <a:gd name="T18" fmla="*/ 1271 w 1340"/>
              <a:gd name="T19" fmla="*/ 859 h 860"/>
              <a:gd name="T20" fmla="*/ 86 w 1340"/>
              <a:gd name="T21" fmla="*/ 773 h 860"/>
              <a:gd name="T22" fmla="*/ 86 w 1340"/>
              <a:gd name="T23" fmla="*/ 773 h 860"/>
              <a:gd name="T24" fmla="*/ 1253 w 1340"/>
              <a:gd name="T25" fmla="*/ 773 h 860"/>
              <a:gd name="T26" fmla="*/ 1253 w 1340"/>
              <a:gd name="T27" fmla="*/ 86 h 860"/>
              <a:gd name="T28" fmla="*/ 86 w 1340"/>
              <a:gd name="T29" fmla="*/ 86 h 860"/>
              <a:gd name="T30" fmla="*/ 86 w 1340"/>
              <a:gd name="T31" fmla="*/ 773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40" h="860">
                <a:moveTo>
                  <a:pt x="1271" y="859"/>
                </a:moveTo>
                <a:lnTo>
                  <a:pt x="1271" y="859"/>
                </a:lnTo>
                <a:cubicBezTo>
                  <a:pt x="60" y="859"/>
                  <a:pt x="60" y="859"/>
                  <a:pt x="60" y="859"/>
                </a:cubicBezTo>
                <a:cubicBezTo>
                  <a:pt x="26" y="859"/>
                  <a:pt x="0" y="833"/>
                  <a:pt x="0" y="79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26" y="0"/>
                  <a:pt x="60" y="0"/>
                </a:cubicBezTo>
                <a:cubicBezTo>
                  <a:pt x="1271" y="0"/>
                  <a:pt x="1271" y="0"/>
                  <a:pt x="1271" y="0"/>
                </a:cubicBezTo>
                <a:cubicBezTo>
                  <a:pt x="1305" y="0"/>
                  <a:pt x="1339" y="26"/>
                  <a:pt x="1339" y="60"/>
                </a:cubicBezTo>
                <a:cubicBezTo>
                  <a:pt x="1339" y="790"/>
                  <a:pt x="1339" y="790"/>
                  <a:pt x="1339" y="790"/>
                </a:cubicBezTo>
                <a:cubicBezTo>
                  <a:pt x="1339" y="833"/>
                  <a:pt x="1305" y="859"/>
                  <a:pt x="1271" y="859"/>
                </a:cubicBezTo>
                <a:close/>
                <a:moveTo>
                  <a:pt x="86" y="773"/>
                </a:moveTo>
                <a:lnTo>
                  <a:pt x="86" y="773"/>
                </a:lnTo>
                <a:cubicBezTo>
                  <a:pt x="1253" y="773"/>
                  <a:pt x="1253" y="773"/>
                  <a:pt x="1253" y="773"/>
                </a:cubicBezTo>
                <a:cubicBezTo>
                  <a:pt x="1253" y="86"/>
                  <a:pt x="1253" y="86"/>
                  <a:pt x="1253" y="86"/>
                </a:cubicBezTo>
                <a:cubicBezTo>
                  <a:pt x="86" y="86"/>
                  <a:pt x="86" y="86"/>
                  <a:pt x="86" y="86"/>
                </a:cubicBezTo>
                <a:lnTo>
                  <a:pt x="86" y="7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30">
            <a:extLst>
              <a:ext uri="{FF2B5EF4-FFF2-40B4-BE49-F238E27FC236}">
                <a16:creationId xmlns:a16="http://schemas.microsoft.com/office/drawing/2014/main" id="{6762BB93-16CF-C74F-99AB-387116C3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684" y="8675954"/>
            <a:ext cx="1867895" cy="99887"/>
          </a:xfrm>
          <a:custGeom>
            <a:avLst/>
            <a:gdLst>
              <a:gd name="T0" fmla="*/ 1606 w 1650"/>
              <a:gd name="T1" fmla="*/ 86 h 87"/>
              <a:gd name="T2" fmla="*/ 1606 w 1650"/>
              <a:gd name="T3" fmla="*/ 86 h 87"/>
              <a:gd name="T4" fmla="*/ 44 w 1650"/>
              <a:gd name="T5" fmla="*/ 86 h 87"/>
              <a:gd name="T6" fmla="*/ 0 w 1650"/>
              <a:gd name="T7" fmla="*/ 43 h 87"/>
              <a:gd name="T8" fmla="*/ 44 w 1650"/>
              <a:gd name="T9" fmla="*/ 0 h 87"/>
              <a:gd name="T10" fmla="*/ 1606 w 1650"/>
              <a:gd name="T11" fmla="*/ 0 h 87"/>
              <a:gd name="T12" fmla="*/ 1649 w 1650"/>
              <a:gd name="T13" fmla="*/ 43 h 87"/>
              <a:gd name="T14" fmla="*/ 1606 w 1650"/>
              <a:gd name="T15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50" h="87">
                <a:moveTo>
                  <a:pt x="1606" y="86"/>
                </a:moveTo>
                <a:lnTo>
                  <a:pt x="1606" y="86"/>
                </a:lnTo>
                <a:cubicBezTo>
                  <a:pt x="44" y="86"/>
                  <a:pt x="44" y="86"/>
                  <a:pt x="44" y="86"/>
                </a:cubicBezTo>
                <a:cubicBezTo>
                  <a:pt x="18" y="86"/>
                  <a:pt x="0" y="69"/>
                  <a:pt x="0" y="43"/>
                </a:cubicBezTo>
                <a:cubicBezTo>
                  <a:pt x="0" y="17"/>
                  <a:pt x="18" y="0"/>
                  <a:pt x="44" y="0"/>
                </a:cubicBezTo>
                <a:cubicBezTo>
                  <a:pt x="1606" y="0"/>
                  <a:pt x="1606" y="0"/>
                  <a:pt x="1606" y="0"/>
                </a:cubicBezTo>
                <a:cubicBezTo>
                  <a:pt x="1632" y="0"/>
                  <a:pt x="1649" y="17"/>
                  <a:pt x="1649" y="43"/>
                </a:cubicBezTo>
                <a:cubicBezTo>
                  <a:pt x="1649" y="69"/>
                  <a:pt x="1632" y="86"/>
                  <a:pt x="1606" y="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31">
            <a:extLst>
              <a:ext uri="{FF2B5EF4-FFF2-40B4-BE49-F238E27FC236}">
                <a16:creationId xmlns:a16="http://schemas.microsoft.com/office/drawing/2014/main" id="{B8757420-4C39-404F-A62A-B5066E7F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466" y="7427361"/>
            <a:ext cx="769133" cy="1528278"/>
          </a:xfrm>
          <a:custGeom>
            <a:avLst/>
            <a:gdLst>
              <a:gd name="T0" fmla="*/ 575 w 679"/>
              <a:gd name="T1" fmla="*/ 103 h 1349"/>
              <a:gd name="T2" fmla="*/ 335 w 679"/>
              <a:gd name="T3" fmla="*/ 0 h 1349"/>
              <a:gd name="T4" fmla="*/ 0 w 679"/>
              <a:gd name="T5" fmla="*/ 344 h 1349"/>
              <a:gd name="T6" fmla="*/ 146 w 679"/>
              <a:gd name="T7" fmla="*/ 653 h 1349"/>
              <a:gd name="T8" fmla="*/ 189 w 679"/>
              <a:gd name="T9" fmla="*/ 773 h 1349"/>
              <a:gd name="T10" fmla="*/ 171 w 679"/>
              <a:gd name="T11" fmla="*/ 867 h 1349"/>
              <a:gd name="T12" fmla="*/ 249 w 679"/>
              <a:gd name="T13" fmla="*/ 953 h 1349"/>
              <a:gd name="T14" fmla="*/ 171 w 679"/>
              <a:gd name="T15" fmla="*/ 1030 h 1349"/>
              <a:gd name="T16" fmla="*/ 240 w 679"/>
              <a:gd name="T17" fmla="*/ 1107 h 1349"/>
              <a:gd name="T18" fmla="*/ 180 w 679"/>
              <a:gd name="T19" fmla="*/ 1185 h 1349"/>
              <a:gd name="T20" fmla="*/ 309 w 679"/>
              <a:gd name="T21" fmla="*/ 1331 h 1349"/>
              <a:gd name="T22" fmla="*/ 343 w 679"/>
              <a:gd name="T23" fmla="*/ 1348 h 1349"/>
              <a:gd name="T24" fmla="*/ 481 w 679"/>
              <a:gd name="T25" fmla="*/ 1211 h 1349"/>
              <a:gd name="T26" fmla="*/ 498 w 679"/>
              <a:gd name="T27" fmla="*/ 695 h 1349"/>
              <a:gd name="T28" fmla="*/ 541 w 679"/>
              <a:gd name="T29" fmla="*/ 609 h 1349"/>
              <a:gd name="T30" fmla="*/ 626 w 679"/>
              <a:gd name="T31" fmla="*/ 506 h 1349"/>
              <a:gd name="T32" fmla="*/ 575 w 679"/>
              <a:gd name="T33" fmla="*/ 103 h 1349"/>
              <a:gd name="T34" fmla="*/ 558 w 679"/>
              <a:gd name="T35" fmla="*/ 464 h 1349"/>
              <a:gd name="T36" fmla="*/ 438 w 679"/>
              <a:gd name="T37" fmla="*/ 627 h 1349"/>
              <a:gd name="T38" fmla="*/ 420 w 679"/>
              <a:gd name="T39" fmla="*/ 644 h 1349"/>
              <a:gd name="T40" fmla="*/ 412 w 679"/>
              <a:gd name="T41" fmla="*/ 1168 h 1349"/>
              <a:gd name="T42" fmla="*/ 283 w 679"/>
              <a:gd name="T43" fmla="*/ 1185 h 1349"/>
              <a:gd name="T44" fmla="*/ 352 w 679"/>
              <a:gd name="T45" fmla="*/ 1107 h 1349"/>
              <a:gd name="T46" fmla="*/ 283 w 679"/>
              <a:gd name="T47" fmla="*/ 1030 h 1349"/>
              <a:gd name="T48" fmla="*/ 360 w 679"/>
              <a:gd name="T49" fmla="*/ 944 h 1349"/>
              <a:gd name="T50" fmla="*/ 266 w 679"/>
              <a:gd name="T51" fmla="*/ 850 h 1349"/>
              <a:gd name="T52" fmla="*/ 317 w 679"/>
              <a:gd name="T53" fmla="*/ 747 h 1349"/>
              <a:gd name="T54" fmla="*/ 317 w 679"/>
              <a:gd name="T55" fmla="*/ 687 h 1349"/>
              <a:gd name="T56" fmla="*/ 206 w 679"/>
              <a:gd name="T57" fmla="*/ 550 h 1349"/>
              <a:gd name="T58" fmla="*/ 335 w 679"/>
              <a:gd name="T59" fmla="*/ 86 h 1349"/>
              <a:gd name="T60" fmla="*/ 515 w 679"/>
              <a:gd name="T61" fmla="*/ 163 h 1349"/>
              <a:gd name="T62" fmla="*/ 558 w 679"/>
              <a:gd name="T63" fmla="*/ 464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79" h="1349">
                <a:moveTo>
                  <a:pt x="575" y="103"/>
                </a:moveTo>
                <a:lnTo>
                  <a:pt x="575" y="103"/>
                </a:lnTo>
                <a:cubicBezTo>
                  <a:pt x="515" y="35"/>
                  <a:pt x="429" y="0"/>
                  <a:pt x="335" y="0"/>
                </a:cubicBezTo>
                <a:lnTo>
                  <a:pt x="335" y="0"/>
                </a:lnTo>
                <a:cubicBezTo>
                  <a:pt x="249" y="0"/>
                  <a:pt x="163" y="35"/>
                  <a:pt x="103" y="103"/>
                </a:cubicBezTo>
                <a:cubicBezTo>
                  <a:pt x="34" y="163"/>
                  <a:pt x="0" y="249"/>
                  <a:pt x="0" y="344"/>
                </a:cubicBezTo>
                <a:cubicBezTo>
                  <a:pt x="0" y="447"/>
                  <a:pt x="51" y="541"/>
                  <a:pt x="129" y="609"/>
                </a:cubicBezTo>
                <a:cubicBezTo>
                  <a:pt x="129" y="627"/>
                  <a:pt x="129" y="644"/>
                  <a:pt x="146" y="653"/>
                </a:cubicBezTo>
                <a:cubicBezTo>
                  <a:pt x="223" y="721"/>
                  <a:pt x="223" y="721"/>
                  <a:pt x="223" y="721"/>
                </a:cubicBezTo>
                <a:cubicBezTo>
                  <a:pt x="189" y="773"/>
                  <a:pt x="189" y="773"/>
                  <a:pt x="189" y="773"/>
                </a:cubicBezTo>
                <a:cubicBezTo>
                  <a:pt x="180" y="773"/>
                  <a:pt x="171" y="790"/>
                  <a:pt x="171" y="798"/>
                </a:cubicBezTo>
                <a:cubicBezTo>
                  <a:pt x="171" y="867"/>
                  <a:pt x="171" y="867"/>
                  <a:pt x="171" y="867"/>
                </a:cubicBezTo>
                <a:cubicBezTo>
                  <a:pt x="171" y="884"/>
                  <a:pt x="180" y="893"/>
                  <a:pt x="189" y="901"/>
                </a:cubicBezTo>
                <a:cubicBezTo>
                  <a:pt x="249" y="953"/>
                  <a:pt x="249" y="953"/>
                  <a:pt x="249" y="953"/>
                </a:cubicBezTo>
                <a:cubicBezTo>
                  <a:pt x="189" y="996"/>
                  <a:pt x="189" y="996"/>
                  <a:pt x="189" y="996"/>
                </a:cubicBezTo>
                <a:cubicBezTo>
                  <a:pt x="180" y="1004"/>
                  <a:pt x="171" y="1022"/>
                  <a:pt x="171" y="1030"/>
                </a:cubicBezTo>
                <a:cubicBezTo>
                  <a:pt x="180" y="1047"/>
                  <a:pt x="180" y="1056"/>
                  <a:pt x="189" y="1065"/>
                </a:cubicBezTo>
                <a:cubicBezTo>
                  <a:pt x="240" y="1107"/>
                  <a:pt x="240" y="1107"/>
                  <a:pt x="240" y="1107"/>
                </a:cubicBezTo>
                <a:cubicBezTo>
                  <a:pt x="189" y="1150"/>
                  <a:pt x="189" y="1150"/>
                  <a:pt x="189" y="1150"/>
                </a:cubicBezTo>
                <a:cubicBezTo>
                  <a:pt x="180" y="1159"/>
                  <a:pt x="180" y="1168"/>
                  <a:pt x="180" y="1185"/>
                </a:cubicBezTo>
                <a:cubicBezTo>
                  <a:pt x="171" y="1193"/>
                  <a:pt x="180" y="1211"/>
                  <a:pt x="189" y="1219"/>
                </a:cubicBezTo>
                <a:cubicBezTo>
                  <a:pt x="309" y="1331"/>
                  <a:pt x="309" y="1331"/>
                  <a:pt x="309" y="1331"/>
                </a:cubicBezTo>
                <a:cubicBezTo>
                  <a:pt x="317" y="1339"/>
                  <a:pt x="326" y="1348"/>
                  <a:pt x="335" y="1348"/>
                </a:cubicBezTo>
                <a:lnTo>
                  <a:pt x="343" y="1348"/>
                </a:lnTo>
                <a:cubicBezTo>
                  <a:pt x="352" y="1339"/>
                  <a:pt x="360" y="1339"/>
                  <a:pt x="369" y="1331"/>
                </a:cubicBezTo>
                <a:cubicBezTo>
                  <a:pt x="481" y="1211"/>
                  <a:pt x="481" y="1211"/>
                  <a:pt x="481" y="1211"/>
                </a:cubicBezTo>
                <a:cubicBezTo>
                  <a:pt x="489" y="1202"/>
                  <a:pt x="498" y="1193"/>
                  <a:pt x="498" y="118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532" y="661"/>
                  <a:pt x="532" y="661"/>
                  <a:pt x="532" y="661"/>
                </a:cubicBezTo>
                <a:cubicBezTo>
                  <a:pt x="541" y="644"/>
                  <a:pt x="549" y="627"/>
                  <a:pt x="541" y="609"/>
                </a:cubicBezTo>
                <a:lnTo>
                  <a:pt x="541" y="609"/>
                </a:lnTo>
                <a:cubicBezTo>
                  <a:pt x="575" y="584"/>
                  <a:pt x="609" y="550"/>
                  <a:pt x="626" y="506"/>
                </a:cubicBezTo>
                <a:cubicBezTo>
                  <a:pt x="661" y="455"/>
                  <a:pt x="678" y="403"/>
                  <a:pt x="678" y="344"/>
                </a:cubicBezTo>
                <a:cubicBezTo>
                  <a:pt x="678" y="249"/>
                  <a:pt x="644" y="163"/>
                  <a:pt x="575" y="103"/>
                </a:cubicBezTo>
                <a:close/>
                <a:moveTo>
                  <a:pt x="558" y="464"/>
                </a:moveTo>
                <a:lnTo>
                  <a:pt x="558" y="464"/>
                </a:lnTo>
                <a:cubicBezTo>
                  <a:pt x="532" y="506"/>
                  <a:pt x="506" y="532"/>
                  <a:pt x="463" y="558"/>
                </a:cubicBezTo>
                <a:cubicBezTo>
                  <a:pt x="446" y="567"/>
                  <a:pt x="429" y="601"/>
                  <a:pt x="438" y="627"/>
                </a:cubicBezTo>
                <a:lnTo>
                  <a:pt x="438" y="627"/>
                </a:lnTo>
                <a:cubicBezTo>
                  <a:pt x="420" y="644"/>
                  <a:pt x="420" y="644"/>
                  <a:pt x="420" y="644"/>
                </a:cubicBezTo>
                <a:cubicBezTo>
                  <a:pt x="412" y="653"/>
                  <a:pt x="412" y="661"/>
                  <a:pt x="412" y="670"/>
                </a:cubicBezTo>
                <a:cubicBezTo>
                  <a:pt x="412" y="1168"/>
                  <a:pt x="412" y="1168"/>
                  <a:pt x="412" y="1168"/>
                </a:cubicBezTo>
                <a:cubicBezTo>
                  <a:pt x="335" y="1236"/>
                  <a:pt x="335" y="1236"/>
                  <a:pt x="335" y="1236"/>
                </a:cubicBezTo>
                <a:cubicBezTo>
                  <a:pt x="283" y="1185"/>
                  <a:pt x="283" y="1185"/>
                  <a:pt x="283" y="1185"/>
                </a:cubicBezTo>
                <a:cubicBezTo>
                  <a:pt x="335" y="1133"/>
                  <a:pt x="335" y="1133"/>
                  <a:pt x="335" y="1133"/>
                </a:cubicBezTo>
                <a:cubicBezTo>
                  <a:pt x="343" y="1125"/>
                  <a:pt x="352" y="1116"/>
                  <a:pt x="352" y="1107"/>
                </a:cubicBezTo>
                <a:cubicBezTo>
                  <a:pt x="352" y="1090"/>
                  <a:pt x="343" y="1082"/>
                  <a:pt x="335" y="1073"/>
                </a:cubicBezTo>
                <a:cubicBezTo>
                  <a:pt x="283" y="1030"/>
                  <a:pt x="283" y="1030"/>
                  <a:pt x="283" y="1030"/>
                </a:cubicBezTo>
                <a:cubicBezTo>
                  <a:pt x="343" y="979"/>
                  <a:pt x="343" y="979"/>
                  <a:pt x="343" y="979"/>
                </a:cubicBezTo>
                <a:cubicBezTo>
                  <a:pt x="352" y="970"/>
                  <a:pt x="360" y="962"/>
                  <a:pt x="360" y="944"/>
                </a:cubicBezTo>
                <a:cubicBezTo>
                  <a:pt x="360" y="936"/>
                  <a:pt x="352" y="927"/>
                  <a:pt x="343" y="919"/>
                </a:cubicBezTo>
                <a:cubicBezTo>
                  <a:pt x="266" y="850"/>
                  <a:pt x="266" y="850"/>
                  <a:pt x="266" y="850"/>
                </a:cubicBezTo>
                <a:cubicBezTo>
                  <a:pt x="266" y="815"/>
                  <a:pt x="266" y="815"/>
                  <a:pt x="266" y="815"/>
                </a:cubicBezTo>
                <a:cubicBezTo>
                  <a:pt x="317" y="747"/>
                  <a:pt x="317" y="747"/>
                  <a:pt x="317" y="747"/>
                </a:cubicBezTo>
                <a:cubicBezTo>
                  <a:pt x="326" y="738"/>
                  <a:pt x="335" y="730"/>
                  <a:pt x="335" y="712"/>
                </a:cubicBezTo>
                <a:cubicBezTo>
                  <a:pt x="326" y="704"/>
                  <a:pt x="326" y="695"/>
                  <a:pt x="317" y="687"/>
                </a:cubicBezTo>
                <a:cubicBezTo>
                  <a:pt x="232" y="618"/>
                  <a:pt x="232" y="618"/>
                  <a:pt x="232" y="618"/>
                </a:cubicBezTo>
                <a:cubicBezTo>
                  <a:pt x="240" y="592"/>
                  <a:pt x="223" y="567"/>
                  <a:pt x="206" y="550"/>
                </a:cubicBezTo>
                <a:cubicBezTo>
                  <a:pt x="129" y="506"/>
                  <a:pt x="86" y="429"/>
                  <a:pt x="86" y="344"/>
                </a:cubicBezTo>
                <a:cubicBezTo>
                  <a:pt x="86" y="206"/>
                  <a:pt x="197" y="86"/>
                  <a:pt x="335" y="86"/>
                </a:cubicBezTo>
                <a:lnTo>
                  <a:pt x="335" y="86"/>
                </a:lnTo>
                <a:cubicBezTo>
                  <a:pt x="403" y="86"/>
                  <a:pt x="472" y="112"/>
                  <a:pt x="515" y="163"/>
                </a:cubicBezTo>
                <a:cubicBezTo>
                  <a:pt x="566" y="206"/>
                  <a:pt x="592" y="275"/>
                  <a:pt x="592" y="344"/>
                </a:cubicBezTo>
                <a:cubicBezTo>
                  <a:pt x="592" y="386"/>
                  <a:pt x="575" y="429"/>
                  <a:pt x="558" y="4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32">
            <a:extLst>
              <a:ext uri="{FF2B5EF4-FFF2-40B4-BE49-F238E27FC236}">
                <a16:creationId xmlns:a16="http://schemas.microsoft.com/office/drawing/2014/main" id="{6DCA7640-D101-CD43-85FE-7A9C6378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159" y="7622140"/>
            <a:ext cx="224745" cy="214760"/>
          </a:xfrm>
          <a:custGeom>
            <a:avLst/>
            <a:gdLst>
              <a:gd name="T0" fmla="*/ 95 w 199"/>
              <a:gd name="T1" fmla="*/ 0 h 190"/>
              <a:gd name="T2" fmla="*/ 95 w 199"/>
              <a:gd name="T3" fmla="*/ 0 h 190"/>
              <a:gd name="T4" fmla="*/ 0 w 199"/>
              <a:gd name="T5" fmla="*/ 94 h 190"/>
              <a:gd name="T6" fmla="*/ 95 w 199"/>
              <a:gd name="T7" fmla="*/ 189 h 190"/>
              <a:gd name="T8" fmla="*/ 198 w 199"/>
              <a:gd name="T9" fmla="*/ 94 h 190"/>
              <a:gd name="T10" fmla="*/ 95 w 199"/>
              <a:gd name="T11" fmla="*/ 0 h 190"/>
              <a:gd name="T12" fmla="*/ 95 w 199"/>
              <a:gd name="T13" fmla="*/ 146 h 190"/>
              <a:gd name="T14" fmla="*/ 95 w 199"/>
              <a:gd name="T15" fmla="*/ 146 h 190"/>
              <a:gd name="T16" fmla="*/ 43 w 199"/>
              <a:gd name="T17" fmla="*/ 94 h 190"/>
              <a:gd name="T18" fmla="*/ 95 w 199"/>
              <a:gd name="T19" fmla="*/ 43 h 190"/>
              <a:gd name="T20" fmla="*/ 155 w 199"/>
              <a:gd name="T21" fmla="*/ 94 h 190"/>
              <a:gd name="T22" fmla="*/ 95 w 199"/>
              <a:gd name="T23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9" h="190">
                <a:moveTo>
                  <a:pt x="95" y="0"/>
                </a:moveTo>
                <a:lnTo>
                  <a:pt x="95" y="0"/>
                </a:lnTo>
                <a:cubicBezTo>
                  <a:pt x="43" y="0"/>
                  <a:pt x="0" y="43"/>
                  <a:pt x="0" y="94"/>
                </a:cubicBezTo>
                <a:cubicBezTo>
                  <a:pt x="0" y="146"/>
                  <a:pt x="43" y="189"/>
                  <a:pt x="95" y="189"/>
                </a:cubicBezTo>
                <a:cubicBezTo>
                  <a:pt x="155" y="189"/>
                  <a:pt x="198" y="146"/>
                  <a:pt x="198" y="94"/>
                </a:cubicBezTo>
                <a:cubicBezTo>
                  <a:pt x="198" y="43"/>
                  <a:pt x="155" y="0"/>
                  <a:pt x="95" y="0"/>
                </a:cubicBezTo>
                <a:close/>
                <a:moveTo>
                  <a:pt x="95" y="146"/>
                </a:moveTo>
                <a:lnTo>
                  <a:pt x="95" y="146"/>
                </a:lnTo>
                <a:cubicBezTo>
                  <a:pt x="69" y="146"/>
                  <a:pt x="43" y="120"/>
                  <a:pt x="43" y="94"/>
                </a:cubicBezTo>
                <a:cubicBezTo>
                  <a:pt x="43" y="69"/>
                  <a:pt x="69" y="43"/>
                  <a:pt x="95" y="43"/>
                </a:cubicBezTo>
                <a:cubicBezTo>
                  <a:pt x="129" y="43"/>
                  <a:pt x="155" y="69"/>
                  <a:pt x="155" y="94"/>
                </a:cubicBezTo>
                <a:cubicBezTo>
                  <a:pt x="155" y="120"/>
                  <a:pt x="129" y="146"/>
                  <a:pt x="95" y="1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33">
            <a:extLst>
              <a:ext uri="{FF2B5EF4-FFF2-40B4-BE49-F238E27FC236}">
                <a16:creationId xmlns:a16="http://schemas.microsoft.com/office/drawing/2014/main" id="{72E92A8F-8899-7C4D-8B0E-875005277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9846" y="7612151"/>
            <a:ext cx="564363" cy="564366"/>
          </a:xfrm>
          <a:custGeom>
            <a:avLst/>
            <a:gdLst>
              <a:gd name="T0" fmla="*/ 249 w 499"/>
              <a:gd name="T1" fmla="*/ 498 h 499"/>
              <a:gd name="T2" fmla="*/ 249 w 499"/>
              <a:gd name="T3" fmla="*/ 498 h 499"/>
              <a:gd name="T4" fmla="*/ 0 w 499"/>
              <a:gd name="T5" fmla="*/ 249 h 499"/>
              <a:gd name="T6" fmla="*/ 249 w 499"/>
              <a:gd name="T7" fmla="*/ 0 h 499"/>
              <a:gd name="T8" fmla="*/ 498 w 499"/>
              <a:gd name="T9" fmla="*/ 249 h 499"/>
              <a:gd name="T10" fmla="*/ 249 w 499"/>
              <a:gd name="T11" fmla="*/ 498 h 499"/>
              <a:gd name="T12" fmla="*/ 249 w 499"/>
              <a:gd name="T13" fmla="*/ 95 h 499"/>
              <a:gd name="T14" fmla="*/ 249 w 499"/>
              <a:gd name="T15" fmla="*/ 95 h 499"/>
              <a:gd name="T16" fmla="*/ 86 w 499"/>
              <a:gd name="T17" fmla="*/ 249 h 499"/>
              <a:gd name="T18" fmla="*/ 249 w 499"/>
              <a:gd name="T19" fmla="*/ 412 h 499"/>
              <a:gd name="T20" fmla="*/ 412 w 499"/>
              <a:gd name="T21" fmla="*/ 249 h 499"/>
              <a:gd name="T22" fmla="*/ 249 w 499"/>
              <a:gd name="T23" fmla="*/ 95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9" h="499">
                <a:moveTo>
                  <a:pt x="249" y="498"/>
                </a:moveTo>
                <a:lnTo>
                  <a:pt x="249" y="498"/>
                </a:lnTo>
                <a:cubicBezTo>
                  <a:pt x="112" y="498"/>
                  <a:pt x="0" y="387"/>
                  <a:pt x="0" y="249"/>
                </a:cubicBezTo>
                <a:cubicBezTo>
                  <a:pt x="0" y="112"/>
                  <a:pt x="112" y="0"/>
                  <a:pt x="249" y="0"/>
                </a:cubicBezTo>
                <a:cubicBezTo>
                  <a:pt x="386" y="0"/>
                  <a:pt x="498" y="112"/>
                  <a:pt x="498" y="249"/>
                </a:cubicBezTo>
                <a:cubicBezTo>
                  <a:pt x="498" y="387"/>
                  <a:pt x="386" y="498"/>
                  <a:pt x="249" y="498"/>
                </a:cubicBezTo>
                <a:close/>
                <a:moveTo>
                  <a:pt x="249" y="95"/>
                </a:moveTo>
                <a:lnTo>
                  <a:pt x="249" y="95"/>
                </a:lnTo>
                <a:cubicBezTo>
                  <a:pt x="155" y="95"/>
                  <a:pt x="86" y="163"/>
                  <a:pt x="86" y="249"/>
                </a:cubicBezTo>
                <a:cubicBezTo>
                  <a:pt x="86" y="343"/>
                  <a:pt x="155" y="412"/>
                  <a:pt x="249" y="412"/>
                </a:cubicBezTo>
                <a:cubicBezTo>
                  <a:pt x="335" y="412"/>
                  <a:pt x="412" y="343"/>
                  <a:pt x="412" y="249"/>
                </a:cubicBezTo>
                <a:cubicBezTo>
                  <a:pt x="412" y="163"/>
                  <a:pt x="335" y="95"/>
                  <a:pt x="249" y="9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34">
            <a:extLst>
              <a:ext uri="{FF2B5EF4-FFF2-40B4-BE49-F238E27FC236}">
                <a16:creationId xmlns:a16="http://schemas.microsoft.com/office/drawing/2014/main" id="{07AC7C62-58E4-AF47-AB52-F225190FA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5064" y="8236449"/>
            <a:ext cx="953927" cy="524408"/>
          </a:xfrm>
          <a:custGeom>
            <a:avLst/>
            <a:gdLst>
              <a:gd name="T0" fmla="*/ 799 w 843"/>
              <a:gd name="T1" fmla="*/ 464 h 465"/>
              <a:gd name="T2" fmla="*/ 799 w 843"/>
              <a:gd name="T3" fmla="*/ 464 h 465"/>
              <a:gd name="T4" fmla="*/ 43 w 843"/>
              <a:gd name="T5" fmla="*/ 464 h 465"/>
              <a:gd name="T6" fmla="*/ 0 w 843"/>
              <a:gd name="T7" fmla="*/ 421 h 465"/>
              <a:gd name="T8" fmla="*/ 0 w 843"/>
              <a:gd name="T9" fmla="*/ 250 h 465"/>
              <a:gd name="T10" fmla="*/ 78 w 843"/>
              <a:gd name="T11" fmla="*/ 103 h 465"/>
              <a:gd name="T12" fmla="*/ 421 w 843"/>
              <a:gd name="T13" fmla="*/ 0 h 465"/>
              <a:gd name="T14" fmla="*/ 764 w 843"/>
              <a:gd name="T15" fmla="*/ 103 h 465"/>
              <a:gd name="T16" fmla="*/ 842 w 843"/>
              <a:gd name="T17" fmla="*/ 250 h 465"/>
              <a:gd name="T18" fmla="*/ 842 w 843"/>
              <a:gd name="T19" fmla="*/ 421 h 465"/>
              <a:gd name="T20" fmla="*/ 799 w 843"/>
              <a:gd name="T21" fmla="*/ 464 h 465"/>
              <a:gd name="T22" fmla="*/ 86 w 843"/>
              <a:gd name="T23" fmla="*/ 378 h 465"/>
              <a:gd name="T24" fmla="*/ 86 w 843"/>
              <a:gd name="T25" fmla="*/ 378 h 465"/>
              <a:gd name="T26" fmla="*/ 756 w 843"/>
              <a:gd name="T27" fmla="*/ 378 h 465"/>
              <a:gd name="T28" fmla="*/ 756 w 843"/>
              <a:gd name="T29" fmla="*/ 250 h 465"/>
              <a:gd name="T30" fmla="*/ 713 w 843"/>
              <a:gd name="T31" fmla="*/ 172 h 465"/>
              <a:gd name="T32" fmla="*/ 421 w 843"/>
              <a:gd name="T33" fmla="*/ 86 h 465"/>
              <a:gd name="T34" fmla="*/ 129 w 843"/>
              <a:gd name="T35" fmla="*/ 172 h 465"/>
              <a:gd name="T36" fmla="*/ 86 w 843"/>
              <a:gd name="T37" fmla="*/ 250 h 465"/>
              <a:gd name="T38" fmla="*/ 86 w 843"/>
              <a:gd name="T39" fmla="*/ 378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43" h="465">
                <a:moveTo>
                  <a:pt x="799" y="464"/>
                </a:moveTo>
                <a:lnTo>
                  <a:pt x="799" y="464"/>
                </a:lnTo>
                <a:cubicBezTo>
                  <a:pt x="43" y="464"/>
                  <a:pt x="43" y="464"/>
                  <a:pt x="43" y="464"/>
                </a:cubicBezTo>
                <a:cubicBezTo>
                  <a:pt x="18" y="464"/>
                  <a:pt x="0" y="447"/>
                  <a:pt x="0" y="421"/>
                </a:cubicBezTo>
                <a:cubicBezTo>
                  <a:pt x="0" y="250"/>
                  <a:pt x="0" y="250"/>
                  <a:pt x="0" y="250"/>
                </a:cubicBezTo>
                <a:cubicBezTo>
                  <a:pt x="0" y="189"/>
                  <a:pt x="26" y="138"/>
                  <a:pt x="78" y="103"/>
                </a:cubicBezTo>
                <a:cubicBezTo>
                  <a:pt x="172" y="35"/>
                  <a:pt x="292" y="0"/>
                  <a:pt x="421" y="0"/>
                </a:cubicBezTo>
                <a:cubicBezTo>
                  <a:pt x="541" y="0"/>
                  <a:pt x="670" y="35"/>
                  <a:pt x="764" y="103"/>
                </a:cubicBezTo>
                <a:cubicBezTo>
                  <a:pt x="807" y="138"/>
                  <a:pt x="842" y="189"/>
                  <a:pt x="842" y="250"/>
                </a:cubicBezTo>
                <a:cubicBezTo>
                  <a:pt x="842" y="301"/>
                  <a:pt x="842" y="370"/>
                  <a:pt x="842" y="421"/>
                </a:cubicBezTo>
                <a:cubicBezTo>
                  <a:pt x="842" y="447"/>
                  <a:pt x="816" y="464"/>
                  <a:pt x="799" y="464"/>
                </a:cubicBezTo>
                <a:close/>
                <a:moveTo>
                  <a:pt x="86" y="378"/>
                </a:moveTo>
                <a:lnTo>
                  <a:pt x="86" y="378"/>
                </a:lnTo>
                <a:cubicBezTo>
                  <a:pt x="756" y="378"/>
                  <a:pt x="756" y="378"/>
                  <a:pt x="756" y="378"/>
                </a:cubicBezTo>
                <a:cubicBezTo>
                  <a:pt x="756" y="335"/>
                  <a:pt x="756" y="284"/>
                  <a:pt x="756" y="250"/>
                </a:cubicBezTo>
                <a:cubicBezTo>
                  <a:pt x="747" y="215"/>
                  <a:pt x="739" y="189"/>
                  <a:pt x="713" y="172"/>
                </a:cubicBezTo>
                <a:cubicBezTo>
                  <a:pt x="627" y="112"/>
                  <a:pt x="524" y="86"/>
                  <a:pt x="421" y="86"/>
                </a:cubicBezTo>
                <a:cubicBezTo>
                  <a:pt x="310" y="86"/>
                  <a:pt x="207" y="112"/>
                  <a:pt x="129" y="172"/>
                </a:cubicBezTo>
                <a:cubicBezTo>
                  <a:pt x="103" y="189"/>
                  <a:pt x="86" y="215"/>
                  <a:pt x="86" y="250"/>
                </a:cubicBezTo>
                <a:lnTo>
                  <a:pt x="86" y="3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35">
            <a:extLst>
              <a:ext uri="{FF2B5EF4-FFF2-40B4-BE49-F238E27FC236}">
                <a16:creationId xmlns:a16="http://schemas.microsoft.com/office/drawing/2014/main" id="{E3ACA28B-A073-0A4B-A1F7-74B8C8E20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9125" y="7722027"/>
            <a:ext cx="474464" cy="469471"/>
          </a:xfrm>
          <a:custGeom>
            <a:avLst/>
            <a:gdLst>
              <a:gd name="T0" fmla="*/ 214 w 421"/>
              <a:gd name="T1" fmla="*/ 412 h 413"/>
              <a:gd name="T2" fmla="*/ 214 w 421"/>
              <a:gd name="T3" fmla="*/ 412 h 413"/>
              <a:gd name="T4" fmla="*/ 0 w 421"/>
              <a:gd name="T5" fmla="*/ 206 h 413"/>
              <a:gd name="T6" fmla="*/ 214 w 421"/>
              <a:gd name="T7" fmla="*/ 0 h 413"/>
              <a:gd name="T8" fmla="*/ 420 w 421"/>
              <a:gd name="T9" fmla="*/ 206 h 413"/>
              <a:gd name="T10" fmla="*/ 214 w 421"/>
              <a:gd name="T11" fmla="*/ 412 h 413"/>
              <a:gd name="T12" fmla="*/ 214 w 421"/>
              <a:gd name="T13" fmla="*/ 86 h 413"/>
              <a:gd name="T14" fmla="*/ 214 w 421"/>
              <a:gd name="T15" fmla="*/ 86 h 413"/>
              <a:gd name="T16" fmla="*/ 94 w 421"/>
              <a:gd name="T17" fmla="*/ 206 h 413"/>
              <a:gd name="T18" fmla="*/ 214 w 421"/>
              <a:gd name="T19" fmla="*/ 326 h 413"/>
              <a:gd name="T20" fmla="*/ 334 w 421"/>
              <a:gd name="T21" fmla="*/ 206 h 413"/>
              <a:gd name="T22" fmla="*/ 214 w 421"/>
              <a:gd name="T23" fmla="*/ 86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1" h="413">
                <a:moveTo>
                  <a:pt x="214" y="412"/>
                </a:moveTo>
                <a:lnTo>
                  <a:pt x="214" y="412"/>
                </a:lnTo>
                <a:cubicBezTo>
                  <a:pt x="94" y="412"/>
                  <a:pt x="0" y="317"/>
                  <a:pt x="0" y="206"/>
                </a:cubicBezTo>
                <a:cubicBezTo>
                  <a:pt x="0" y="86"/>
                  <a:pt x="94" y="0"/>
                  <a:pt x="214" y="0"/>
                </a:cubicBezTo>
                <a:cubicBezTo>
                  <a:pt x="326" y="0"/>
                  <a:pt x="420" y="86"/>
                  <a:pt x="420" y="206"/>
                </a:cubicBezTo>
                <a:cubicBezTo>
                  <a:pt x="420" y="317"/>
                  <a:pt x="326" y="412"/>
                  <a:pt x="214" y="412"/>
                </a:cubicBezTo>
                <a:close/>
                <a:moveTo>
                  <a:pt x="214" y="86"/>
                </a:moveTo>
                <a:lnTo>
                  <a:pt x="214" y="86"/>
                </a:lnTo>
                <a:cubicBezTo>
                  <a:pt x="146" y="86"/>
                  <a:pt x="94" y="137"/>
                  <a:pt x="94" y="206"/>
                </a:cubicBezTo>
                <a:cubicBezTo>
                  <a:pt x="94" y="274"/>
                  <a:pt x="146" y="326"/>
                  <a:pt x="214" y="326"/>
                </a:cubicBezTo>
                <a:cubicBezTo>
                  <a:pt x="274" y="326"/>
                  <a:pt x="334" y="274"/>
                  <a:pt x="334" y="206"/>
                </a:cubicBezTo>
                <a:cubicBezTo>
                  <a:pt x="334" y="137"/>
                  <a:pt x="274" y="86"/>
                  <a:pt x="214" y="8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36">
            <a:extLst>
              <a:ext uri="{FF2B5EF4-FFF2-40B4-BE49-F238E27FC236}">
                <a16:creationId xmlns:a16="http://schemas.microsoft.com/office/drawing/2014/main" id="{789CB469-9957-D347-B83D-959BD8006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9047" y="8256426"/>
            <a:ext cx="614306" cy="489449"/>
          </a:xfrm>
          <a:custGeom>
            <a:avLst/>
            <a:gdLst>
              <a:gd name="T0" fmla="*/ 489 w 542"/>
              <a:gd name="T1" fmla="*/ 429 h 430"/>
              <a:gd name="T2" fmla="*/ 489 w 542"/>
              <a:gd name="T3" fmla="*/ 429 h 430"/>
              <a:gd name="T4" fmla="*/ 163 w 542"/>
              <a:gd name="T5" fmla="*/ 429 h 430"/>
              <a:gd name="T6" fmla="*/ 120 w 542"/>
              <a:gd name="T7" fmla="*/ 386 h 430"/>
              <a:gd name="T8" fmla="*/ 163 w 542"/>
              <a:gd name="T9" fmla="*/ 343 h 430"/>
              <a:gd name="T10" fmla="*/ 446 w 542"/>
              <a:gd name="T11" fmla="*/ 343 h 430"/>
              <a:gd name="T12" fmla="*/ 446 w 542"/>
              <a:gd name="T13" fmla="*/ 232 h 430"/>
              <a:gd name="T14" fmla="*/ 412 w 542"/>
              <a:gd name="T15" fmla="*/ 163 h 430"/>
              <a:gd name="T16" fmla="*/ 154 w 542"/>
              <a:gd name="T17" fmla="*/ 85 h 430"/>
              <a:gd name="T18" fmla="*/ 60 w 542"/>
              <a:gd name="T19" fmla="*/ 94 h 430"/>
              <a:gd name="T20" fmla="*/ 8 w 542"/>
              <a:gd name="T21" fmla="*/ 60 h 430"/>
              <a:gd name="T22" fmla="*/ 43 w 542"/>
              <a:gd name="T23" fmla="*/ 8 h 430"/>
              <a:gd name="T24" fmla="*/ 154 w 542"/>
              <a:gd name="T25" fmla="*/ 0 h 430"/>
              <a:gd name="T26" fmla="*/ 463 w 542"/>
              <a:gd name="T27" fmla="*/ 94 h 430"/>
              <a:gd name="T28" fmla="*/ 532 w 542"/>
              <a:gd name="T29" fmla="*/ 232 h 430"/>
              <a:gd name="T30" fmla="*/ 541 w 542"/>
              <a:gd name="T31" fmla="*/ 386 h 430"/>
              <a:gd name="T32" fmla="*/ 489 w 542"/>
              <a:gd name="T33" fmla="*/ 42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2" h="430">
                <a:moveTo>
                  <a:pt x="489" y="429"/>
                </a:moveTo>
                <a:lnTo>
                  <a:pt x="489" y="429"/>
                </a:lnTo>
                <a:cubicBezTo>
                  <a:pt x="163" y="429"/>
                  <a:pt x="163" y="429"/>
                  <a:pt x="163" y="429"/>
                </a:cubicBezTo>
                <a:cubicBezTo>
                  <a:pt x="137" y="429"/>
                  <a:pt x="120" y="412"/>
                  <a:pt x="120" y="386"/>
                </a:cubicBezTo>
                <a:cubicBezTo>
                  <a:pt x="120" y="360"/>
                  <a:pt x="137" y="343"/>
                  <a:pt x="163" y="343"/>
                </a:cubicBezTo>
                <a:cubicBezTo>
                  <a:pt x="446" y="343"/>
                  <a:pt x="446" y="343"/>
                  <a:pt x="446" y="343"/>
                </a:cubicBezTo>
                <a:cubicBezTo>
                  <a:pt x="446" y="300"/>
                  <a:pt x="446" y="257"/>
                  <a:pt x="446" y="232"/>
                </a:cubicBezTo>
                <a:cubicBezTo>
                  <a:pt x="446" y="206"/>
                  <a:pt x="438" y="180"/>
                  <a:pt x="412" y="163"/>
                </a:cubicBezTo>
                <a:cubicBezTo>
                  <a:pt x="343" y="111"/>
                  <a:pt x="249" y="85"/>
                  <a:pt x="154" y="85"/>
                </a:cubicBezTo>
                <a:cubicBezTo>
                  <a:pt x="120" y="85"/>
                  <a:pt x="94" y="85"/>
                  <a:pt x="60" y="94"/>
                </a:cubicBezTo>
                <a:cubicBezTo>
                  <a:pt x="34" y="103"/>
                  <a:pt x="8" y="85"/>
                  <a:pt x="8" y="60"/>
                </a:cubicBezTo>
                <a:cubicBezTo>
                  <a:pt x="0" y="43"/>
                  <a:pt x="17" y="17"/>
                  <a:pt x="43" y="8"/>
                </a:cubicBezTo>
                <a:cubicBezTo>
                  <a:pt x="77" y="0"/>
                  <a:pt x="120" y="0"/>
                  <a:pt x="154" y="0"/>
                </a:cubicBezTo>
                <a:cubicBezTo>
                  <a:pt x="274" y="0"/>
                  <a:pt x="377" y="34"/>
                  <a:pt x="463" y="94"/>
                </a:cubicBezTo>
                <a:cubicBezTo>
                  <a:pt x="506" y="129"/>
                  <a:pt x="532" y="171"/>
                  <a:pt x="532" y="232"/>
                </a:cubicBezTo>
                <a:cubicBezTo>
                  <a:pt x="541" y="274"/>
                  <a:pt x="541" y="335"/>
                  <a:pt x="541" y="386"/>
                </a:cubicBezTo>
                <a:cubicBezTo>
                  <a:pt x="541" y="412"/>
                  <a:pt x="515" y="429"/>
                  <a:pt x="489" y="4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58C9AAE-1F70-314B-BD3E-E5A4161B8226}"/>
              </a:ext>
            </a:extLst>
          </p:cNvPr>
          <p:cNvSpPr txBox="1"/>
          <p:nvPr/>
        </p:nvSpPr>
        <p:spPr>
          <a:xfrm>
            <a:off x="9792984" y="1599618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2870534-3B6D-5B44-A8B2-8C4F715E9A37}"/>
              </a:ext>
            </a:extLst>
          </p:cNvPr>
          <p:cNvSpPr txBox="1"/>
          <p:nvPr/>
        </p:nvSpPr>
        <p:spPr>
          <a:xfrm>
            <a:off x="2451398" y="291351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3" name="Group 54">
            <a:extLst>
              <a:ext uri="{FF2B5EF4-FFF2-40B4-BE49-F238E27FC236}">
                <a16:creationId xmlns:a16="http://schemas.microsoft.com/office/drawing/2014/main" id="{376ACFC8-9BDD-DF45-ADDF-F0EAD38F1466}"/>
              </a:ext>
            </a:extLst>
          </p:cNvPr>
          <p:cNvGrpSpPr/>
          <p:nvPr/>
        </p:nvGrpSpPr>
        <p:grpSpPr>
          <a:xfrm>
            <a:off x="1613305" y="9177744"/>
            <a:ext cx="4090263" cy="1522330"/>
            <a:chOff x="5314339" y="11161790"/>
            <a:chExt cx="4090263" cy="1522330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01CA53B9-3F84-334E-BF47-22A6C2D992B2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  <a:endParaRPr lang="en-US" sz="34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DE728239-EF6A-2F4B-AB67-B3DEBD357ADE}"/>
                </a:ext>
              </a:extLst>
            </p:cNvPr>
            <p:cNvSpPr/>
            <p:nvPr/>
          </p:nvSpPr>
          <p:spPr>
            <a:xfrm>
              <a:off x="5314339" y="11730013"/>
              <a:ext cx="409026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" name="Group 54">
            <a:extLst>
              <a:ext uri="{FF2B5EF4-FFF2-40B4-BE49-F238E27FC236}">
                <a16:creationId xmlns:a16="http://schemas.microsoft.com/office/drawing/2014/main" id="{4E066C77-F0B8-2348-8F12-E5AAE08D8E9A}"/>
              </a:ext>
            </a:extLst>
          </p:cNvPr>
          <p:cNvGrpSpPr/>
          <p:nvPr/>
        </p:nvGrpSpPr>
        <p:grpSpPr>
          <a:xfrm>
            <a:off x="7321040" y="9179102"/>
            <a:ext cx="4041983" cy="1531805"/>
            <a:chOff x="5334786" y="11178785"/>
            <a:chExt cx="4041983" cy="1531805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454FA183-5E60-3543-A626-AD5C6B7458F8}"/>
                </a:ext>
              </a:extLst>
            </p:cNvPr>
            <p:cNvSpPr txBox="1"/>
            <p:nvPr/>
          </p:nvSpPr>
          <p:spPr>
            <a:xfrm>
              <a:off x="6164441" y="1117878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561A73EE-4221-AD42-9CD6-8D4EDB7D183E}"/>
                </a:ext>
              </a:extLst>
            </p:cNvPr>
            <p:cNvSpPr/>
            <p:nvPr/>
          </p:nvSpPr>
          <p:spPr>
            <a:xfrm>
              <a:off x="5334786" y="11756483"/>
              <a:ext cx="40419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" name="Group 54">
            <a:extLst>
              <a:ext uri="{FF2B5EF4-FFF2-40B4-BE49-F238E27FC236}">
                <a16:creationId xmlns:a16="http://schemas.microsoft.com/office/drawing/2014/main" id="{DAFEF007-4808-5645-B99C-E2A379AA0D0D}"/>
              </a:ext>
            </a:extLst>
          </p:cNvPr>
          <p:cNvGrpSpPr/>
          <p:nvPr/>
        </p:nvGrpSpPr>
        <p:grpSpPr>
          <a:xfrm>
            <a:off x="13035344" y="9162871"/>
            <a:ext cx="3995554" cy="1535346"/>
            <a:chOff x="5357091" y="11161790"/>
            <a:chExt cx="3995554" cy="1535346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A79140F3-DA17-6348-B7B6-7B154C022084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7C857B4F-989A-4D44-82B1-5F142D032691}"/>
                </a:ext>
              </a:extLst>
            </p:cNvPr>
            <p:cNvSpPr/>
            <p:nvPr/>
          </p:nvSpPr>
          <p:spPr>
            <a:xfrm>
              <a:off x="5357091" y="11743029"/>
              <a:ext cx="3995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2" name="Group 54">
            <a:extLst>
              <a:ext uri="{FF2B5EF4-FFF2-40B4-BE49-F238E27FC236}">
                <a16:creationId xmlns:a16="http://schemas.microsoft.com/office/drawing/2014/main" id="{F7055F29-AA20-5E42-ABA5-ADBAB2A274DF}"/>
              </a:ext>
            </a:extLst>
          </p:cNvPr>
          <p:cNvGrpSpPr/>
          <p:nvPr/>
        </p:nvGrpSpPr>
        <p:grpSpPr>
          <a:xfrm>
            <a:off x="18729492" y="9164201"/>
            <a:ext cx="3979444" cy="1546706"/>
            <a:chOff x="5365146" y="11161790"/>
            <a:chExt cx="3979444" cy="1546706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9242D9DF-B428-7446-A106-8237DE36AA63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2A6292D5-645F-3B4B-B6E0-C229617EE9E5}"/>
                </a:ext>
              </a:extLst>
            </p:cNvPr>
            <p:cNvSpPr/>
            <p:nvPr/>
          </p:nvSpPr>
          <p:spPr>
            <a:xfrm>
              <a:off x="5365146" y="11754389"/>
              <a:ext cx="39794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Line 408">
            <a:extLst>
              <a:ext uri="{FF2B5EF4-FFF2-40B4-BE49-F238E27FC236}">
                <a16:creationId xmlns:a16="http://schemas.microsoft.com/office/drawing/2014/main" id="{6911116D-6730-264D-A9E1-81AD478D3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-21510" y="7425673"/>
            <a:ext cx="24420671" cy="549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4" name="Freeform 409">
            <a:extLst>
              <a:ext uri="{FF2B5EF4-FFF2-40B4-BE49-F238E27FC236}">
                <a16:creationId xmlns:a16="http://schemas.microsoft.com/office/drawing/2014/main" id="{4B102FEB-3787-4142-9182-0EF56D11E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310" y="5375039"/>
            <a:ext cx="4601552" cy="4112261"/>
          </a:xfrm>
          <a:custGeom>
            <a:avLst/>
            <a:gdLst>
              <a:gd name="T0" fmla="*/ 2487 w 3690"/>
              <a:gd name="T1" fmla="*/ 0 h 3299"/>
              <a:gd name="T2" fmla="*/ 2487 w 3690"/>
              <a:gd name="T3" fmla="*/ 0 h 3299"/>
              <a:gd name="T4" fmla="*/ 1194 w 3690"/>
              <a:gd name="T5" fmla="*/ 0 h 3299"/>
              <a:gd name="T6" fmla="*/ 743 w 3690"/>
              <a:gd name="T7" fmla="*/ 260 h 3299"/>
              <a:gd name="T8" fmla="*/ 92 w 3690"/>
              <a:gd name="T9" fmla="*/ 1385 h 3299"/>
              <a:gd name="T10" fmla="*/ 92 w 3690"/>
              <a:gd name="T11" fmla="*/ 1913 h 3299"/>
              <a:gd name="T12" fmla="*/ 743 w 3690"/>
              <a:gd name="T13" fmla="*/ 3031 h 3299"/>
              <a:gd name="T14" fmla="*/ 1194 w 3690"/>
              <a:gd name="T15" fmla="*/ 3298 h 3299"/>
              <a:gd name="T16" fmla="*/ 2487 w 3690"/>
              <a:gd name="T17" fmla="*/ 3298 h 3299"/>
              <a:gd name="T18" fmla="*/ 2946 w 3690"/>
              <a:gd name="T19" fmla="*/ 3031 h 3299"/>
              <a:gd name="T20" fmla="*/ 3589 w 3690"/>
              <a:gd name="T21" fmla="*/ 1913 h 3299"/>
              <a:gd name="T22" fmla="*/ 3589 w 3690"/>
              <a:gd name="T23" fmla="*/ 1385 h 3299"/>
              <a:gd name="T24" fmla="*/ 2946 w 3690"/>
              <a:gd name="T25" fmla="*/ 260 h 3299"/>
              <a:gd name="T26" fmla="*/ 2487 w 3690"/>
              <a:gd name="T2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90" h="3299">
                <a:moveTo>
                  <a:pt x="2487" y="0"/>
                </a:moveTo>
                <a:lnTo>
                  <a:pt x="2487" y="0"/>
                </a:lnTo>
                <a:cubicBezTo>
                  <a:pt x="1194" y="0"/>
                  <a:pt x="1194" y="0"/>
                  <a:pt x="1194" y="0"/>
                </a:cubicBezTo>
                <a:cubicBezTo>
                  <a:pt x="1003" y="0"/>
                  <a:pt x="834" y="100"/>
                  <a:pt x="743" y="260"/>
                </a:cubicBezTo>
                <a:cubicBezTo>
                  <a:pt x="92" y="1385"/>
                  <a:pt x="92" y="1385"/>
                  <a:pt x="92" y="1385"/>
                </a:cubicBezTo>
                <a:cubicBezTo>
                  <a:pt x="0" y="1546"/>
                  <a:pt x="0" y="1745"/>
                  <a:pt x="92" y="1913"/>
                </a:cubicBezTo>
                <a:cubicBezTo>
                  <a:pt x="743" y="3031"/>
                  <a:pt x="743" y="3031"/>
                  <a:pt x="743" y="3031"/>
                </a:cubicBezTo>
                <a:cubicBezTo>
                  <a:pt x="834" y="3199"/>
                  <a:pt x="1003" y="3298"/>
                  <a:pt x="1194" y="3298"/>
                </a:cubicBezTo>
                <a:cubicBezTo>
                  <a:pt x="2487" y="3298"/>
                  <a:pt x="2487" y="3298"/>
                  <a:pt x="2487" y="3298"/>
                </a:cubicBezTo>
                <a:cubicBezTo>
                  <a:pt x="2679" y="3298"/>
                  <a:pt x="2855" y="3199"/>
                  <a:pt x="2946" y="3031"/>
                </a:cubicBezTo>
                <a:cubicBezTo>
                  <a:pt x="3589" y="1913"/>
                  <a:pt x="3589" y="1913"/>
                  <a:pt x="3589" y="1913"/>
                </a:cubicBezTo>
                <a:cubicBezTo>
                  <a:pt x="3689" y="1745"/>
                  <a:pt x="3689" y="1546"/>
                  <a:pt x="3589" y="1385"/>
                </a:cubicBezTo>
                <a:cubicBezTo>
                  <a:pt x="2946" y="260"/>
                  <a:pt x="2946" y="260"/>
                  <a:pt x="2946" y="260"/>
                </a:cubicBezTo>
                <a:cubicBezTo>
                  <a:pt x="2855" y="100"/>
                  <a:pt x="2679" y="0"/>
                  <a:pt x="2487" y="0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410">
            <a:extLst>
              <a:ext uri="{FF2B5EF4-FFF2-40B4-BE49-F238E27FC236}">
                <a16:creationId xmlns:a16="http://schemas.microsoft.com/office/drawing/2014/main" id="{2A5BD77A-EDD1-CF44-B1E8-1AFFB978A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5375039"/>
            <a:ext cx="4601555" cy="4112261"/>
          </a:xfrm>
          <a:custGeom>
            <a:avLst/>
            <a:gdLst>
              <a:gd name="T0" fmla="*/ 2487 w 3690"/>
              <a:gd name="T1" fmla="*/ 0 h 3299"/>
              <a:gd name="T2" fmla="*/ 2487 w 3690"/>
              <a:gd name="T3" fmla="*/ 0 h 3299"/>
              <a:gd name="T4" fmla="*/ 1194 w 3690"/>
              <a:gd name="T5" fmla="*/ 0 h 3299"/>
              <a:gd name="T6" fmla="*/ 743 w 3690"/>
              <a:gd name="T7" fmla="*/ 260 h 3299"/>
              <a:gd name="T8" fmla="*/ 92 w 3690"/>
              <a:gd name="T9" fmla="*/ 1385 h 3299"/>
              <a:gd name="T10" fmla="*/ 92 w 3690"/>
              <a:gd name="T11" fmla="*/ 1913 h 3299"/>
              <a:gd name="T12" fmla="*/ 743 w 3690"/>
              <a:gd name="T13" fmla="*/ 3031 h 3299"/>
              <a:gd name="T14" fmla="*/ 1194 w 3690"/>
              <a:gd name="T15" fmla="*/ 3298 h 3299"/>
              <a:gd name="T16" fmla="*/ 2487 w 3690"/>
              <a:gd name="T17" fmla="*/ 3298 h 3299"/>
              <a:gd name="T18" fmla="*/ 2947 w 3690"/>
              <a:gd name="T19" fmla="*/ 3031 h 3299"/>
              <a:gd name="T20" fmla="*/ 3589 w 3690"/>
              <a:gd name="T21" fmla="*/ 1913 h 3299"/>
              <a:gd name="T22" fmla="*/ 3589 w 3690"/>
              <a:gd name="T23" fmla="*/ 1385 h 3299"/>
              <a:gd name="T24" fmla="*/ 2947 w 3690"/>
              <a:gd name="T25" fmla="*/ 260 h 3299"/>
              <a:gd name="T26" fmla="*/ 2487 w 3690"/>
              <a:gd name="T2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90" h="3299">
                <a:moveTo>
                  <a:pt x="2487" y="0"/>
                </a:moveTo>
                <a:lnTo>
                  <a:pt x="2487" y="0"/>
                </a:lnTo>
                <a:cubicBezTo>
                  <a:pt x="1194" y="0"/>
                  <a:pt x="1194" y="0"/>
                  <a:pt x="1194" y="0"/>
                </a:cubicBezTo>
                <a:cubicBezTo>
                  <a:pt x="1003" y="0"/>
                  <a:pt x="835" y="100"/>
                  <a:pt x="743" y="260"/>
                </a:cubicBezTo>
                <a:cubicBezTo>
                  <a:pt x="92" y="1385"/>
                  <a:pt x="92" y="1385"/>
                  <a:pt x="92" y="1385"/>
                </a:cubicBezTo>
                <a:cubicBezTo>
                  <a:pt x="0" y="1546"/>
                  <a:pt x="0" y="1745"/>
                  <a:pt x="92" y="1913"/>
                </a:cubicBezTo>
                <a:cubicBezTo>
                  <a:pt x="743" y="3031"/>
                  <a:pt x="743" y="3031"/>
                  <a:pt x="743" y="3031"/>
                </a:cubicBezTo>
                <a:cubicBezTo>
                  <a:pt x="835" y="3199"/>
                  <a:pt x="1003" y="3298"/>
                  <a:pt x="1194" y="3298"/>
                </a:cubicBezTo>
                <a:cubicBezTo>
                  <a:pt x="2487" y="3298"/>
                  <a:pt x="2487" y="3298"/>
                  <a:pt x="2487" y="3298"/>
                </a:cubicBezTo>
                <a:cubicBezTo>
                  <a:pt x="2679" y="3298"/>
                  <a:pt x="2847" y="3199"/>
                  <a:pt x="2947" y="3031"/>
                </a:cubicBezTo>
                <a:cubicBezTo>
                  <a:pt x="3589" y="1913"/>
                  <a:pt x="3589" y="1913"/>
                  <a:pt x="3589" y="1913"/>
                </a:cubicBezTo>
                <a:cubicBezTo>
                  <a:pt x="3689" y="1745"/>
                  <a:pt x="3689" y="1546"/>
                  <a:pt x="3589" y="1385"/>
                </a:cubicBezTo>
                <a:cubicBezTo>
                  <a:pt x="2947" y="260"/>
                  <a:pt x="2947" y="260"/>
                  <a:pt x="2947" y="260"/>
                </a:cubicBezTo>
                <a:cubicBezTo>
                  <a:pt x="2847" y="100"/>
                  <a:pt x="2679" y="0"/>
                  <a:pt x="2487" y="0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411">
            <a:extLst>
              <a:ext uri="{FF2B5EF4-FFF2-40B4-BE49-F238E27FC236}">
                <a16:creationId xmlns:a16="http://schemas.microsoft.com/office/drawing/2014/main" id="{C5AF9020-9E03-D44D-9419-12477A763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697" y="5375039"/>
            <a:ext cx="4607051" cy="4112261"/>
          </a:xfrm>
          <a:custGeom>
            <a:avLst/>
            <a:gdLst>
              <a:gd name="T0" fmla="*/ 2495 w 3697"/>
              <a:gd name="T1" fmla="*/ 0 h 3299"/>
              <a:gd name="T2" fmla="*/ 2495 w 3697"/>
              <a:gd name="T3" fmla="*/ 0 h 3299"/>
              <a:gd name="T4" fmla="*/ 1201 w 3697"/>
              <a:gd name="T5" fmla="*/ 0 h 3299"/>
              <a:gd name="T6" fmla="*/ 742 w 3697"/>
              <a:gd name="T7" fmla="*/ 260 h 3299"/>
              <a:gd name="T8" fmla="*/ 99 w 3697"/>
              <a:gd name="T9" fmla="*/ 1385 h 3299"/>
              <a:gd name="T10" fmla="*/ 99 w 3697"/>
              <a:gd name="T11" fmla="*/ 1913 h 3299"/>
              <a:gd name="T12" fmla="*/ 742 w 3697"/>
              <a:gd name="T13" fmla="*/ 3031 h 3299"/>
              <a:gd name="T14" fmla="*/ 1201 w 3697"/>
              <a:gd name="T15" fmla="*/ 3298 h 3299"/>
              <a:gd name="T16" fmla="*/ 2495 w 3697"/>
              <a:gd name="T17" fmla="*/ 3298 h 3299"/>
              <a:gd name="T18" fmla="*/ 2954 w 3697"/>
              <a:gd name="T19" fmla="*/ 3031 h 3299"/>
              <a:gd name="T20" fmla="*/ 3596 w 3697"/>
              <a:gd name="T21" fmla="*/ 1913 h 3299"/>
              <a:gd name="T22" fmla="*/ 3596 w 3697"/>
              <a:gd name="T23" fmla="*/ 1385 h 3299"/>
              <a:gd name="T24" fmla="*/ 2954 w 3697"/>
              <a:gd name="T25" fmla="*/ 260 h 3299"/>
              <a:gd name="T26" fmla="*/ 2495 w 3697"/>
              <a:gd name="T2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97" h="3299">
                <a:moveTo>
                  <a:pt x="2495" y="0"/>
                </a:moveTo>
                <a:lnTo>
                  <a:pt x="2495" y="0"/>
                </a:lnTo>
                <a:cubicBezTo>
                  <a:pt x="1201" y="0"/>
                  <a:pt x="1201" y="0"/>
                  <a:pt x="1201" y="0"/>
                </a:cubicBezTo>
                <a:cubicBezTo>
                  <a:pt x="1010" y="0"/>
                  <a:pt x="842" y="100"/>
                  <a:pt x="742" y="260"/>
                </a:cubicBezTo>
                <a:cubicBezTo>
                  <a:pt x="99" y="1385"/>
                  <a:pt x="99" y="1385"/>
                  <a:pt x="99" y="1385"/>
                </a:cubicBezTo>
                <a:cubicBezTo>
                  <a:pt x="0" y="1546"/>
                  <a:pt x="0" y="1745"/>
                  <a:pt x="99" y="1913"/>
                </a:cubicBezTo>
                <a:cubicBezTo>
                  <a:pt x="742" y="3031"/>
                  <a:pt x="742" y="3031"/>
                  <a:pt x="742" y="3031"/>
                </a:cubicBezTo>
                <a:cubicBezTo>
                  <a:pt x="842" y="3199"/>
                  <a:pt x="1010" y="3298"/>
                  <a:pt x="1201" y="3298"/>
                </a:cubicBezTo>
                <a:cubicBezTo>
                  <a:pt x="2495" y="3298"/>
                  <a:pt x="2495" y="3298"/>
                  <a:pt x="2495" y="3298"/>
                </a:cubicBezTo>
                <a:cubicBezTo>
                  <a:pt x="2686" y="3298"/>
                  <a:pt x="2854" y="3199"/>
                  <a:pt x="2954" y="3031"/>
                </a:cubicBezTo>
                <a:cubicBezTo>
                  <a:pt x="3596" y="1913"/>
                  <a:pt x="3596" y="1913"/>
                  <a:pt x="3596" y="1913"/>
                </a:cubicBezTo>
                <a:cubicBezTo>
                  <a:pt x="3696" y="1745"/>
                  <a:pt x="3696" y="1546"/>
                  <a:pt x="3596" y="1385"/>
                </a:cubicBezTo>
                <a:cubicBezTo>
                  <a:pt x="2954" y="260"/>
                  <a:pt x="2954" y="260"/>
                  <a:pt x="2954" y="260"/>
                </a:cubicBezTo>
                <a:cubicBezTo>
                  <a:pt x="2854" y="100"/>
                  <a:pt x="2686" y="0"/>
                  <a:pt x="2495" y="0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37" name="Freeform 412">
            <a:extLst>
              <a:ext uri="{FF2B5EF4-FFF2-40B4-BE49-F238E27FC236}">
                <a16:creationId xmlns:a16="http://schemas.microsoft.com/office/drawing/2014/main" id="{A17FF8D8-C925-6D47-8151-50BBCCC09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0390" y="5375039"/>
            <a:ext cx="4601552" cy="4112261"/>
          </a:xfrm>
          <a:custGeom>
            <a:avLst/>
            <a:gdLst>
              <a:gd name="T0" fmla="*/ 2495 w 3689"/>
              <a:gd name="T1" fmla="*/ 0 h 3299"/>
              <a:gd name="T2" fmla="*/ 2495 w 3689"/>
              <a:gd name="T3" fmla="*/ 0 h 3299"/>
              <a:gd name="T4" fmla="*/ 1201 w 3689"/>
              <a:gd name="T5" fmla="*/ 0 h 3299"/>
              <a:gd name="T6" fmla="*/ 742 w 3689"/>
              <a:gd name="T7" fmla="*/ 260 h 3299"/>
              <a:gd name="T8" fmla="*/ 99 w 3689"/>
              <a:gd name="T9" fmla="*/ 1385 h 3299"/>
              <a:gd name="T10" fmla="*/ 99 w 3689"/>
              <a:gd name="T11" fmla="*/ 1913 h 3299"/>
              <a:gd name="T12" fmla="*/ 742 w 3689"/>
              <a:gd name="T13" fmla="*/ 3031 h 3299"/>
              <a:gd name="T14" fmla="*/ 1201 w 3689"/>
              <a:gd name="T15" fmla="*/ 3298 h 3299"/>
              <a:gd name="T16" fmla="*/ 2495 w 3689"/>
              <a:gd name="T17" fmla="*/ 3298 h 3299"/>
              <a:gd name="T18" fmla="*/ 2946 w 3689"/>
              <a:gd name="T19" fmla="*/ 3031 h 3299"/>
              <a:gd name="T20" fmla="*/ 3597 w 3689"/>
              <a:gd name="T21" fmla="*/ 1913 h 3299"/>
              <a:gd name="T22" fmla="*/ 3597 w 3689"/>
              <a:gd name="T23" fmla="*/ 1385 h 3299"/>
              <a:gd name="T24" fmla="*/ 2946 w 3689"/>
              <a:gd name="T25" fmla="*/ 260 h 3299"/>
              <a:gd name="T26" fmla="*/ 2495 w 3689"/>
              <a:gd name="T2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89" h="3299">
                <a:moveTo>
                  <a:pt x="2495" y="0"/>
                </a:moveTo>
                <a:lnTo>
                  <a:pt x="2495" y="0"/>
                </a:lnTo>
                <a:cubicBezTo>
                  <a:pt x="1201" y="0"/>
                  <a:pt x="1201" y="0"/>
                  <a:pt x="1201" y="0"/>
                </a:cubicBezTo>
                <a:cubicBezTo>
                  <a:pt x="1010" y="0"/>
                  <a:pt x="842" y="100"/>
                  <a:pt x="742" y="260"/>
                </a:cubicBezTo>
                <a:cubicBezTo>
                  <a:pt x="99" y="1385"/>
                  <a:pt x="99" y="1385"/>
                  <a:pt x="99" y="1385"/>
                </a:cubicBezTo>
                <a:cubicBezTo>
                  <a:pt x="0" y="1546"/>
                  <a:pt x="0" y="1745"/>
                  <a:pt x="99" y="1913"/>
                </a:cubicBezTo>
                <a:cubicBezTo>
                  <a:pt x="742" y="3031"/>
                  <a:pt x="742" y="3031"/>
                  <a:pt x="742" y="3031"/>
                </a:cubicBezTo>
                <a:cubicBezTo>
                  <a:pt x="842" y="3199"/>
                  <a:pt x="1010" y="3298"/>
                  <a:pt x="1201" y="3298"/>
                </a:cubicBezTo>
                <a:cubicBezTo>
                  <a:pt x="2495" y="3298"/>
                  <a:pt x="2495" y="3298"/>
                  <a:pt x="2495" y="3298"/>
                </a:cubicBezTo>
                <a:cubicBezTo>
                  <a:pt x="2686" y="3298"/>
                  <a:pt x="2854" y="3199"/>
                  <a:pt x="2946" y="3031"/>
                </a:cubicBezTo>
                <a:cubicBezTo>
                  <a:pt x="3597" y="1913"/>
                  <a:pt x="3597" y="1913"/>
                  <a:pt x="3597" y="1913"/>
                </a:cubicBezTo>
                <a:cubicBezTo>
                  <a:pt x="3688" y="1745"/>
                  <a:pt x="3688" y="1546"/>
                  <a:pt x="3597" y="1385"/>
                </a:cubicBezTo>
                <a:cubicBezTo>
                  <a:pt x="2946" y="260"/>
                  <a:pt x="2946" y="260"/>
                  <a:pt x="2946" y="260"/>
                </a:cubicBezTo>
                <a:cubicBezTo>
                  <a:pt x="2854" y="100"/>
                  <a:pt x="2686" y="0"/>
                  <a:pt x="2495" y="0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413">
            <a:extLst>
              <a:ext uri="{FF2B5EF4-FFF2-40B4-BE49-F238E27FC236}">
                <a16:creationId xmlns:a16="http://schemas.microsoft.com/office/drawing/2014/main" id="{41C921A0-1A21-DA4D-AF77-A9B95679D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73" y="7865487"/>
            <a:ext cx="1577831" cy="1006073"/>
          </a:xfrm>
          <a:custGeom>
            <a:avLst/>
            <a:gdLst>
              <a:gd name="T0" fmla="*/ 1263 w 1264"/>
              <a:gd name="T1" fmla="*/ 704 h 805"/>
              <a:gd name="T2" fmla="*/ 1263 w 1264"/>
              <a:gd name="T3" fmla="*/ 704 h 805"/>
              <a:gd name="T4" fmla="*/ 628 w 1264"/>
              <a:gd name="T5" fmla="*/ 804 h 805"/>
              <a:gd name="T6" fmla="*/ 0 w 1264"/>
              <a:gd name="T7" fmla="*/ 704 h 805"/>
              <a:gd name="T8" fmla="*/ 0 w 1264"/>
              <a:gd name="T9" fmla="*/ 0 h 805"/>
              <a:gd name="T10" fmla="*/ 1263 w 1264"/>
              <a:gd name="T11" fmla="*/ 0 h 805"/>
              <a:gd name="T12" fmla="*/ 1263 w 1264"/>
              <a:gd name="T13" fmla="*/ 7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4" h="805">
                <a:moveTo>
                  <a:pt x="1263" y="704"/>
                </a:moveTo>
                <a:lnTo>
                  <a:pt x="1263" y="704"/>
                </a:lnTo>
                <a:cubicBezTo>
                  <a:pt x="1117" y="750"/>
                  <a:pt x="896" y="804"/>
                  <a:pt x="628" y="804"/>
                </a:cubicBezTo>
                <a:cubicBezTo>
                  <a:pt x="368" y="804"/>
                  <a:pt x="146" y="750"/>
                  <a:pt x="0" y="704"/>
                </a:cubicBezTo>
                <a:cubicBezTo>
                  <a:pt x="0" y="467"/>
                  <a:pt x="0" y="238"/>
                  <a:pt x="0" y="0"/>
                </a:cubicBezTo>
                <a:cubicBezTo>
                  <a:pt x="1263" y="0"/>
                  <a:pt x="1263" y="0"/>
                  <a:pt x="1263" y="0"/>
                </a:cubicBezTo>
                <a:lnTo>
                  <a:pt x="1263" y="704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414">
            <a:extLst>
              <a:ext uri="{FF2B5EF4-FFF2-40B4-BE49-F238E27FC236}">
                <a16:creationId xmlns:a16="http://schemas.microsoft.com/office/drawing/2014/main" id="{0FD79AA0-F26F-A047-B313-EBD764E9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304" y="7178276"/>
            <a:ext cx="2204569" cy="1220484"/>
          </a:xfrm>
          <a:custGeom>
            <a:avLst/>
            <a:gdLst>
              <a:gd name="T0" fmla="*/ 1729 w 1768"/>
              <a:gd name="T1" fmla="*/ 536 h 981"/>
              <a:gd name="T2" fmla="*/ 1729 w 1768"/>
              <a:gd name="T3" fmla="*/ 536 h 981"/>
              <a:gd name="T4" fmla="*/ 910 w 1768"/>
              <a:gd name="T5" fmla="*/ 972 h 981"/>
              <a:gd name="T6" fmla="*/ 857 w 1768"/>
              <a:gd name="T7" fmla="*/ 972 h 981"/>
              <a:gd name="T8" fmla="*/ 46 w 1768"/>
              <a:gd name="T9" fmla="*/ 536 h 981"/>
              <a:gd name="T10" fmla="*/ 46 w 1768"/>
              <a:gd name="T11" fmla="*/ 437 h 981"/>
              <a:gd name="T12" fmla="*/ 857 w 1768"/>
              <a:gd name="T13" fmla="*/ 8 h 981"/>
              <a:gd name="T14" fmla="*/ 910 w 1768"/>
              <a:gd name="T15" fmla="*/ 8 h 981"/>
              <a:gd name="T16" fmla="*/ 1729 w 1768"/>
              <a:gd name="T17" fmla="*/ 437 h 981"/>
              <a:gd name="T18" fmla="*/ 1729 w 1768"/>
              <a:gd name="T19" fmla="*/ 536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8" h="981">
                <a:moveTo>
                  <a:pt x="1729" y="536"/>
                </a:moveTo>
                <a:lnTo>
                  <a:pt x="1729" y="536"/>
                </a:lnTo>
                <a:cubicBezTo>
                  <a:pt x="910" y="972"/>
                  <a:pt x="910" y="972"/>
                  <a:pt x="910" y="972"/>
                </a:cubicBezTo>
                <a:cubicBezTo>
                  <a:pt x="895" y="980"/>
                  <a:pt x="872" y="980"/>
                  <a:pt x="857" y="972"/>
                </a:cubicBezTo>
                <a:cubicBezTo>
                  <a:pt x="46" y="536"/>
                  <a:pt x="46" y="536"/>
                  <a:pt x="46" y="536"/>
                </a:cubicBezTo>
                <a:cubicBezTo>
                  <a:pt x="0" y="513"/>
                  <a:pt x="0" y="460"/>
                  <a:pt x="46" y="437"/>
                </a:cubicBezTo>
                <a:cubicBezTo>
                  <a:pt x="857" y="8"/>
                  <a:pt x="857" y="8"/>
                  <a:pt x="857" y="8"/>
                </a:cubicBezTo>
                <a:cubicBezTo>
                  <a:pt x="872" y="0"/>
                  <a:pt x="895" y="0"/>
                  <a:pt x="910" y="8"/>
                </a:cubicBezTo>
                <a:cubicBezTo>
                  <a:pt x="1729" y="437"/>
                  <a:pt x="1729" y="437"/>
                  <a:pt x="1729" y="437"/>
                </a:cubicBezTo>
                <a:cubicBezTo>
                  <a:pt x="1767" y="460"/>
                  <a:pt x="1767" y="513"/>
                  <a:pt x="1729" y="536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16">
            <a:extLst>
              <a:ext uri="{FF2B5EF4-FFF2-40B4-BE49-F238E27FC236}">
                <a16:creationId xmlns:a16="http://schemas.microsoft.com/office/drawing/2014/main" id="{19B0BE69-D0CC-CC40-9047-08C688519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4863" y="7865487"/>
            <a:ext cx="1577834" cy="1006073"/>
          </a:xfrm>
          <a:custGeom>
            <a:avLst/>
            <a:gdLst>
              <a:gd name="T0" fmla="*/ 1263 w 1264"/>
              <a:gd name="T1" fmla="*/ 704 h 805"/>
              <a:gd name="T2" fmla="*/ 1263 w 1264"/>
              <a:gd name="T3" fmla="*/ 704 h 805"/>
              <a:gd name="T4" fmla="*/ 628 w 1264"/>
              <a:gd name="T5" fmla="*/ 804 h 805"/>
              <a:gd name="T6" fmla="*/ 0 w 1264"/>
              <a:gd name="T7" fmla="*/ 704 h 805"/>
              <a:gd name="T8" fmla="*/ 0 w 1264"/>
              <a:gd name="T9" fmla="*/ 0 h 805"/>
              <a:gd name="T10" fmla="*/ 1263 w 1264"/>
              <a:gd name="T11" fmla="*/ 0 h 805"/>
              <a:gd name="T12" fmla="*/ 1263 w 1264"/>
              <a:gd name="T13" fmla="*/ 7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4" h="805">
                <a:moveTo>
                  <a:pt x="1263" y="704"/>
                </a:moveTo>
                <a:lnTo>
                  <a:pt x="1263" y="704"/>
                </a:lnTo>
                <a:cubicBezTo>
                  <a:pt x="1118" y="750"/>
                  <a:pt x="896" y="804"/>
                  <a:pt x="628" y="804"/>
                </a:cubicBezTo>
                <a:cubicBezTo>
                  <a:pt x="360" y="804"/>
                  <a:pt x="146" y="750"/>
                  <a:pt x="0" y="704"/>
                </a:cubicBezTo>
                <a:cubicBezTo>
                  <a:pt x="0" y="467"/>
                  <a:pt x="0" y="238"/>
                  <a:pt x="0" y="0"/>
                </a:cubicBezTo>
                <a:cubicBezTo>
                  <a:pt x="1263" y="0"/>
                  <a:pt x="1263" y="0"/>
                  <a:pt x="1263" y="0"/>
                </a:cubicBezTo>
                <a:lnTo>
                  <a:pt x="1263" y="704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7">
            <a:extLst>
              <a:ext uri="{FF2B5EF4-FFF2-40B4-BE49-F238E27FC236}">
                <a16:creationId xmlns:a16="http://schemas.microsoft.com/office/drawing/2014/main" id="{9B51C0C0-3B6E-C14F-9433-7493D6E41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497" y="7178276"/>
            <a:ext cx="2204566" cy="1220484"/>
          </a:xfrm>
          <a:custGeom>
            <a:avLst/>
            <a:gdLst>
              <a:gd name="T0" fmla="*/ 1729 w 1768"/>
              <a:gd name="T1" fmla="*/ 536 h 981"/>
              <a:gd name="T2" fmla="*/ 1729 w 1768"/>
              <a:gd name="T3" fmla="*/ 536 h 981"/>
              <a:gd name="T4" fmla="*/ 910 w 1768"/>
              <a:gd name="T5" fmla="*/ 972 h 981"/>
              <a:gd name="T6" fmla="*/ 857 w 1768"/>
              <a:gd name="T7" fmla="*/ 972 h 981"/>
              <a:gd name="T8" fmla="*/ 38 w 1768"/>
              <a:gd name="T9" fmla="*/ 536 h 981"/>
              <a:gd name="T10" fmla="*/ 38 w 1768"/>
              <a:gd name="T11" fmla="*/ 437 h 981"/>
              <a:gd name="T12" fmla="*/ 857 w 1768"/>
              <a:gd name="T13" fmla="*/ 8 h 981"/>
              <a:gd name="T14" fmla="*/ 910 w 1768"/>
              <a:gd name="T15" fmla="*/ 8 h 981"/>
              <a:gd name="T16" fmla="*/ 1729 w 1768"/>
              <a:gd name="T17" fmla="*/ 437 h 981"/>
              <a:gd name="T18" fmla="*/ 1729 w 1768"/>
              <a:gd name="T19" fmla="*/ 536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8" h="981">
                <a:moveTo>
                  <a:pt x="1729" y="536"/>
                </a:moveTo>
                <a:lnTo>
                  <a:pt x="1729" y="536"/>
                </a:lnTo>
                <a:cubicBezTo>
                  <a:pt x="910" y="972"/>
                  <a:pt x="910" y="972"/>
                  <a:pt x="910" y="972"/>
                </a:cubicBezTo>
                <a:cubicBezTo>
                  <a:pt x="895" y="980"/>
                  <a:pt x="872" y="980"/>
                  <a:pt x="857" y="972"/>
                </a:cubicBezTo>
                <a:cubicBezTo>
                  <a:pt x="38" y="536"/>
                  <a:pt x="38" y="536"/>
                  <a:pt x="38" y="536"/>
                </a:cubicBezTo>
                <a:cubicBezTo>
                  <a:pt x="0" y="513"/>
                  <a:pt x="0" y="460"/>
                  <a:pt x="38" y="437"/>
                </a:cubicBezTo>
                <a:cubicBezTo>
                  <a:pt x="857" y="8"/>
                  <a:pt x="857" y="8"/>
                  <a:pt x="857" y="8"/>
                </a:cubicBezTo>
                <a:cubicBezTo>
                  <a:pt x="872" y="0"/>
                  <a:pt x="895" y="0"/>
                  <a:pt x="910" y="8"/>
                </a:cubicBezTo>
                <a:cubicBezTo>
                  <a:pt x="1729" y="437"/>
                  <a:pt x="1729" y="437"/>
                  <a:pt x="1729" y="437"/>
                </a:cubicBezTo>
                <a:cubicBezTo>
                  <a:pt x="1767" y="460"/>
                  <a:pt x="1767" y="513"/>
                  <a:pt x="1729" y="536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19">
            <a:extLst>
              <a:ext uri="{FF2B5EF4-FFF2-40B4-BE49-F238E27FC236}">
                <a16:creationId xmlns:a16="http://schemas.microsoft.com/office/drawing/2014/main" id="{9D50FC22-8973-6B41-A56B-94325AB94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4055" y="7865487"/>
            <a:ext cx="1572335" cy="1006073"/>
          </a:xfrm>
          <a:custGeom>
            <a:avLst/>
            <a:gdLst>
              <a:gd name="T0" fmla="*/ 1262 w 1263"/>
              <a:gd name="T1" fmla="*/ 704 h 805"/>
              <a:gd name="T2" fmla="*/ 1262 w 1263"/>
              <a:gd name="T3" fmla="*/ 704 h 805"/>
              <a:gd name="T4" fmla="*/ 627 w 1263"/>
              <a:gd name="T5" fmla="*/ 804 h 805"/>
              <a:gd name="T6" fmla="*/ 0 w 1263"/>
              <a:gd name="T7" fmla="*/ 704 h 805"/>
              <a:gd name="T8" fmla="*/ 0 w 1263"/>
              <a:gd name="T9" fmla="*/ 0 h 805"/>
              <a:gd name="T10" fmla="*/ 1262 w 1263"/>
              <a:gd name="T11" fmla="*/ 0 h 805"/>
              <a:gd name="T12" fmla="*/ 1262 w 1263"/>
              <a:gd name="T13" fmla="*/ 7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3" h="805">
                <a:moveTo>
                  <a:pt x="1262" y="704"/>
                </a:moveTo>
                <a:lnTo>
                  <a:pt x="1262" y="704"/>
                </a:lnTo>
                <a:cubicBezTo>
                  <a:pt x="1117" y="750"/>
                  <a:pt x="895" y="804"/>
                  <a:pt x="627" y="804"/>
                </a:cubicBezTo>
                <a:cubicBezTo>
                  <a:pt x="359" y="804"/>
                  <a:pt x="145" y="750"/>
                  <a:pt x="0" y="704"/>
                </a:cubicBezTo>
                <a:cubicBezTo>
                  <a:pt x="0" y="467"/>
                  <a:pt x="0" y="238"/>
                  <a:pt x="0" y="0"/>
                </a:cubicBezTo>
                <a:cubicBezTo>
                  <a:pt x="1262" y="0"/>
                  <a:pt x="1262" y="0"/>
                  <a:pt x="1262" y="0"/>
                </a:cubicBezTo>
                <a:lnTo>
                  <a:pt x="1262" y="704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20">
            <a:extLst>
              <a:ext uri="{FF2B5EF4-FFF2-40B4-BE49-F238E27FC236}">
                <a16:creationId xmlns:a16="http://schemas.microsoft.com/office/drawing/2014/main" id="{250A5B5F-4E6A-F243-8FFE-71820ACBF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190" y="7178276"/>
            <a:ext cx="2204566" cy="1220484"/>
          </a:xfrm>
          <a:custGeom>
            <a:avLst/>
            <a:gdLst>
              <a:gd name="T0" fmla="*/ 1729 w 1769"/>
              <a:gd name="T1" fmla="*/ 536 h 981"/>
              <a:gd name="T2" fmla="*/ 1729 w 1769"/>
              <a:gd name="T3" fmla="*/ 536 h 981"/>
              <a:gd name="T4" fmla="*/ 910 w 1769"/>
              <a:gd name="T5" fmla="*/ 972 h 981"/>
              <a:gd name="T6" fmla="*/ 857 w 1769"/>
              <a:gd name="T7" fmla="*/ 972 h 981"/>
              <a:gd name="T8" fmla="*/ 38 w 1769"/>
              <a:gd name="T9" fmla="*/ 536 h 981"/>
              <a:gd name="T10" fmla="*/ 38 w 1769"/>
              <a:gd name="T11" fmla="*/ 437 h 981"/>
              <a:gd name="T12" fmla="*/ 857 w 1769"/>
              <a:gd name="T13" fmla="*/ 8 h 981"/>
              <a:gd name="T14" fmla="*/ 910 w 1769"/>
              <a:gd name="T15" fmla="*/ 8 h 981"/>
              <a:gd name="T16" fmla="*/ 1729 w 1769"/>
              <a:gd name="T17" fmla="*/ 437 h 981"/>
              <a:gd name="T18" fmla="*/ 1729 w 1769"/>
              <a:gd name="T19" fmla="*/ 536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9" h="981">
                <a:moveTo>
                  <a:pt x="1729" y="536"/>
                </a:moveTo>
                <a:lnTo>
                  <a:pt x="1729" y="536"/>
                </a:lnTo>
                <a:cubicBezTo>
                  <a:pt x="910" y="972"/>
                  <a:pt x="910" y="972"/>
                  <a:pt x="910" y="972"/>
                </a:cubicBezTo>
                <a:cubicBezTo>
                  <a:pt x="895" y="980"/>
                  <a:pt x="872" y="980"/>
                  <a:pt x="857" y="972"/>
                </a:cubicBezTo>
                <a:cubicBezTo>
                  <a:pt x="38" y="536"/>
                  <a:pt x="38" y="536"/>
                  <a:pt x="38" y="536"/>
                </a:cubicBezTo>
                <a:cubicBezTo>
                  <a:pt x="0" y="513"/>
                  <a:pt x="0" y="460"/>
                  <a:pt x="38" y="437"/>
                </a:cubicBezTo>
                <a:cubicBezTo>
                  <a:pt x="857" y="8"/>
                  <a:pt x="857" y="8"/>
                  <a:pt x="857" y="8"/>
                </a:cubicBezTo>
                <a:cubicBezTo>
                  <a:pt x="872" y="0"/>
                  <a:pt x="895" y="0"/>
                  <a:pt x="910" y="8"/>
                </a:cubicBezTo>
                <a:cubicBezTo>
                  <a:pt x="1729" y="437"/>
                  <a:pt x="1729" y="437"/>
                  <a:pt x="1729" y="437"/>
                </a:cubicBezTo>
                <a:cubicBezTo>
                  <a:pt x="1768" y="460"/>
                  <a:pt x="1768" y="513"/>
                  <a:pt x="1729" y="536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22">
            <a:extLst>
              <a:ext uri="{FF2B5EF4-FFF2-40B4-BE49-F238E27FC236}">
                <a16:creationId xmlns:a16="http://schemas.microsoft.com/office/drawing/2014/main" id="{5FBA6024-5766-C147-8FFB-70570537D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7749" y="7865487"/>
            <a:ext cx="1572335" cy="1006073"/>
          </a:xfrm>
          <a:custGeom>
            <a:avLst/>
            <a:gdLst>
              <a:gd name="T0" fmla="*/ 1262 w 1263"/>
              <a:gd name="T1" fmla="*/ 704 h 805"/>
              <a:gd name="T2" fmla="*/ 1262 w 1263"/>
              <a:gd name="T3" fmla="*/ 704 h 805"/>
              <a:gd name="T4" fmla="*/ 627 w 1263"/>
              <a:gd name="T5" fmla="*/ 804 h 805"/>
              <a:gd name="T6" fmla="*/ 0 w 1263"/>
              <a:gd name="T7" fmla="*/ 704 h 805"/>
              <a:gd name="T8" fmla="*/ 0 w 1263"/>
              <a:gd name="T9" fmla="*/ 0 h 805"/>
              <a:gd name="T10" fmla="*/ 1262 w 1263"/>
              <a:gd name="T11" fmla="*/ 0 h 805"/>
              <a:gd name="T12" fmla="*/ 1262 w 1263"/>
              <a:gd name="T13" fmla="*/ 7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3" h="805">
                <a:moveTo>
                  <a:pt x="1262" y="704"/>
                </a:moveTo>
                <a:lnTo>
                  <a:pt x="1262" y="704"/>
                </a:lnTo>
                <a:cubicBezTo>
                  <a:pt x="1117" y="750"/>
                  <a:pt x="895" y="804"/>
                  <a:pt x="627" y="804"/>
                </a:cubicBezTo>
                <a:cubicBezTo>
                  <a:pt x="359" y="804"/>
                  <a:pt x="145" y="750"/>
                  <a:pt x="0" y="704"/>
                </a:cubicBezTo>
                <a:cubicBezTo>
                  <a:pt x="0" y="467"/>
                  <a:pt x="0" y="238"/>
                  <a:pt x="0" y="0"/>
                </a:cubicBezTo>
                <a:cubicBezTo>
                  <a:pt x="1262" y="0"/>
                  <a:pt x="1262" y="0"/>
                  <a:pt x="1262" y="0"/>
                </a:cubicBezTo>
                <a:lnTo>
                  <a:pt x="1262" y="704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23">
            <a:extLst>
              <a:ext uri="{FF2B5EF4-FFF2-40B4-BE49-F238E27FC236}">
                <a16:creationId xmlns:a16="http://schemas.microsoft.com/office/drawing/2014/main" id="{E6E5425B-6EC0-EB40-B3AB-9A170F15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4379" y="7178276"/>
            <a:ext cx="2204569" cy="1220484"/>
          </a:xfrm>
          <a:custGeom>
            <a:avLst/>
            <a:gdLst>
              <a:gd name="T0" fmla="*/ 1729 w 1769"/>
              <a:gd name="T1" fmla="*/ 536 h 981"/>
              <a:gd name="T2" fmla="*/ 1729 w 1769"/>
              <a:gd name="T3" fmla="*/ 536 h 981"/>
              <a:gd name="T4" fmla="*/ 911 w 1769"/>
              <a:gd name="T5" fmla="*/ 972 h 981"/>
              <a:gd name="T6" fmla="*/ 857 w 1769"/>
              <a:gd name="T7" fmla="*/ 972 h 981"/>
              <a:gd name="T8" fmla="*/ 38 w 1769"/>
              <a:gd name="T9" fmla="*/ 536 h 981"/>
              <a:gd name="T10" fmla="*/ 38 w 1769"/>
              <a:gd name="T11" fmla="*/ 437 h 981"/>
              <a:gd name="T12" fmla="*/ 857 w 1769"/>
              <a:gd name="T13" fmla="*/ 8 h 981"/>
              <a:gd name="T14" fmla="*/ 911 w 1769"/>
              <a:gd name="T15" fmla="*/ 8 h 981"/>
              <a:gd name="T16" fmla="*/ 1729 w 1769"/>
              <a:gd name="T17" fmla="*/ 437 h 981"/>
              <a:gd name="T18" fmla="*/ 1729 w 1769"/>
              <a:gd name="T19" fmla="*/ 536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9" h="981">
                <a:moveTo>
                  <a:pt x="1729" y="536"/>
                </a:moveTo>
                <a:lnTo>
                  <a:pt x="1729" y="536"/>
                </a:lnTo>
                <a:cubicBezTo>
                  <a:pt x="911" y="972"/>
                  <a:pt x="911" y="972"/>
                  <a:pt x="911" y="972"/>
                </a:cubicBezTo>
                <a:cubicBezTo>
                  <a:pt x="895" y="980"/>
                  <a:pt x="872" y="980"/>
                  <a:pt x="857" y="972"/>
                </a:cubicBezTo>
                <a:cubicBezTo>
                  <a:pt x="38" y="536"/>
                  <a:pt x="38" y="536"/>
                  <a:pt x="38" y="536"/>
                </a:cubicBezTo>
                <a:cubicBezTo>
                  <a:pt x="0" y="513"/>
                  <a:pt x="0" y="460"/>
                  <a:pt x="38" y="437"/>
                </a:cubicBezTo>
                <a:cubicBezTo>
                  <a:pt x="857" y="8"/>
                  <a:pt x="857" y="8"/>
                  <a:pt x="857" y="8"/>
                </a:cubicBezTo>
                <a:cubicBezTo>
                  <a:pt x="872" y="0"/>
                  <a:pt x="895" y="0"/>
                  <a:pt x="911" y="8"/>
                </a:cubicBezTo>
                <a:cubicBezTo>
                  <a:pt x="1729" y="437"/>
                  <a:pt x="1729" y="437"/>
                  <a:pt x="1729" y="437"/>
                </a:cubicBezTo>
                <a:cubicBezTo>
                  <a:pt x="1768" y="460"/>
                  <a:pt x="1768" y="513"/>
                  <a:pt x="1729" y="536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CuadroTexto 475">
            <a:extLst>
              <a:ext uri="{FF2B5EF4-FFF2-40B4-BE49-F238E27FC236}">
                <a16:creationId xmlns:a16="http://schemas.microsoft.com/office/drawing/2014/main" id="{56D96078-576F-E140-9609-BFEE2B30B38B}"/>
              </a:ext>
            </a:extLst>
          </p:cNvPr>
          <p:cNvSpPr txBox="1"/>
          <p:nvPr/>
        </p:nvSpPr>
        <p:spPr>
          <a:xfrm>
            <a:off x="3503790" y="563455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477" name="CuadroTexto 476">
            <a:extLst>
              <a:ext uri="{FF2B5EF4-FFF2-40B4-BE49-F238E27FC236}">
                <a16:creationId xmlns:a16="http://schemas.microsoft.com/office/drawing/2014/main" id="{279B6A34-0B30-9E40-9587-192526D6DAFE}"/>
              </a:ext>
            </a:extLst>
          </p:cNvPr>
          <p:cNvSpPr txBox="1"/>
          <p:nvPr/>
        </p:nvSpPr>
        <p:spPr>
          <a:xfrm>
            <a:off x="8982665" y="5625592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478" name="CuadroTexto 477">
            <a:extLst>
              <a:ext uri="{FF2B5EF4-FFF2-40B4-BE49-F238E27FC236}">
                <a16:creationId xmlns:a16="http://schemas.microsoft.com/office/drawing/2014/main" id="{30B39A45-283E-AE4C-931F-D69777F56F57}"/>
              </a:ext>
            </a:extLst>
          </p:cNvPr>
          <p:cNvSpPr txBox="1"/>
          <p:nvPr/>
        </p:nvSpPr>
        <p:spPr>
          <a:xfrm>
            <a:off x="14427568" y="563553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479" name="CuadroTexto 478">
            <a:extLst>
              <a:ext uri="{FF2B5EF4-FFF2-40B4-BE49-F238E27FC236}">
                <a16:creationId xmlns:a16="http://schemas.microsoft.com/office/drawing/2014/main" id="{DA0ACB2A-FEA9-7A4B-95D7-A38AB8FCD36D}"/>
              </a:ext>
            </a:extLst>
          </p:cNvPr>
          <p:cNvSpPr txBox="1"/>
          <p:nvPr/>
        </p:nvSpPr>
        <p:spPr>
          <a:xfrm>
            <a:off x="19878109" y="563553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FEB7C4D-6D57-F64D-8340-95788B961590}"/>
              </a:ext>
            </a:extLst>
          </p:cNvPr>
          <p:cNvSpPr txBox="1"/>
          <p:nvPr/>
        </p:nvSpPr>
        <p:spPr>
          <a:xfrm>
            <a:off x="9792984" y="1330678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6A7B503-9BF9-A142-BB49-B45EF8CDF115}"/>
              </a:ext>
            </a:extLst>
          </p:cNvPr>
          <p:cNvSpPr txBox="1"/>
          <p:nvPr/>
        </p:nvSpPr>
        <p:spPr>
          <a:xfrm>
            <a:off x="2451398" y="264457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5" name="Group 54">
            <a:extLst>
              <a:ext uri="{FF2B5EF4-FFF2-40B4-BE49-F238E27FC236}">
                <a16:creationId xmlns:a16="http://schemas.microsoft.com/office/drawing/2014/main" id="{45855FE7-A361-5E4E-AAF4-35B23FB1492B}"/>
              </a:ext>
            </a:extLst>
          </p:cNvPr>
          <p:cNvGrpSpPr/>
          <p:nvPr/>
        </p:nvGrpSpPr>
        <p:grpSpPr>
          <a:xfrm>
            <a:off x="1839456" y="10155302"/>
            <a:ext cx="4090263" cy="1522330"/>
            <a:chOff x="5314339" y="11161790"/>
            <a:chExt cx="4090263" cy="1522330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2043030A-105C-7A4D-B1B0-D7702FFE5B4F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7753175F-D595-794A-828F-D7280F40C7EB}"/>
                </a:ext>
              </a:extLst>
            </p:cNvPr>
            <p:cNvSpPr/>
            <p:nvPr/>
          </p:nvSpPr>
          <p:spPr>
            <a:xfrm>
              <a:off x="5314339" y="11730013"/>
              <a:ext cx="409026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" name="Group 54">
            <a:extLst>
              <a:ext uri="{FF2B5EF4-FFF2-40B4-BE49-F238E27FC236}">
                <a16:creationId xmlns:a16="http://schemas.microsoft.com/office/drawing/2014/main" id="{6EE79B6E-CC7E-824F-B5B4-B934701D6636}"/>
              </a:ext>
            </a:extLst>
          </p:cNvPr>
          <p:cNvGrpSpPr/>
          <p:nvPr/>
        </p:nvGrpSpPr>
        <p:grpSpPr>
          <a:xfrm>
            <a:off x="7345994" y="10111720"/>
            <a:ext cx="4041983" cy="1531805"/>
            <a:chOff x="5334786" y="11178785"/>
            <a:chExt cx="4041983" cy="1531805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EAAB21EA-8292-8846-8C6F-B5542FCD93C5}"/>
                </a:ext>
              </a:extLst>
            </p:cNvPr>
            <p:cNvSpPr txBox="1"/>
            <p:nvPr/>
          </p:nvSpPr>
          <p:spPr>
            <a:xfrm>
              <a:off x="6164441" y="1117878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6A3EDDE4-128B-F444-A6AF-C98DBDFDB064}"/>
                </a:ext>
              </a:extLst>
            </p:cNvPr>
            <p:cNvSpPr/>
            <p:nvPr/>
          </p:nvSpPr>
          <p:spPr>
            <a:xfrm>
              <a:off x="5334786" y="11756483"/>
              <a:ext cx="40419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" name="Group 54">
            <a:extLst>
              <a:ext uri="{FF2B5EF4-FFF2-40B4-BE49-F238E27FC236}">
                <a16:creationId xmlns:a16="http://schemas.microsoft.com/office/drawing/2014/main" id="{E1C1447F-5345-8344-9203-291FC52F36FC}"/>
              </a:ext>
            </a:extLst>
          </p:cNvPr>
          <p:cNvGrpSpPr/>
          <p:nvPr/>
        </p:nvGrpSpPr>
        <p:grpSpPr>
          <a:xfrm>
            <a:off x="12819481" y="10155302"/>
            <a:ext cx="3995554" cy="1535346"/>
            <a:chOff x="5357091" y="11161790"/>
            <a:chExt cx="3995554" cy="1535346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4B512A66-5976-9A48-BA25-AE707EB7260E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2652DF88-ED52-0349-88D6-32E4ECB82C9B}"/>
                </a:ext>
              </a:extLst>
            </p:cNvPr>
            <p:cNvSpPr/>
            <p:nvPr/>
          </p:nvSpPr>
          <p:spPr>
            <a:xfrm>
              <a:off x="5357091" y="11743029"/>
              <a:ext cx="3995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oup 54">
            <a:extLst>
              <a:ext uri="{FF2B5EF4-FFF2-40B4-BE49-F238E27FC236}">
                <a16:creationId xmlns:a16="http://schemas.microsoft.com/office/drawing/2014/main" id="{69917FB7-BDB7-1F4B-B046-9AA3B65FB8DE}"/>
              </a:ext>
            </a:extLst>
          </p:cNvPr>
          <p:cNvGrpSpPr/>
          <p:nvPr/>
        </p:nvGrpSpPr>
        <p:grpSpPr>
          <a:xfrm>
            <a:off x="18307574" y="10143003"/>
            <a:ext cx="3979444" cy="1546706"/>
            <a:chOff x="5365146" y="11161790"/>
            <a:chExt cx="3979444" cy="1546706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747193EE-E250-4F42-88A9-8EC918167926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31C82F1E-35B2-1747-B327-7965EA7B2E72}"/>
                </a:ext>
              </a:extLst>
            </p:cNvPr>
            <p:cNvSpPr/>
            <p:nvPr/>
          </p:nvSpPr>
          <p:spPr>
            <a:xfrm>
              <a:off x="5365146" y="11754389"/>
              <a:ext cx="39794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Freeform 410">
            <a:extLst>
              <a:ext uri="{FF2B5EF4-FFF2-40B4-BE49-F238E27FC236}">
                <a16:creationId xmlns:a16="http://schemas.microsoft.com/office/drawing/2014/main" id="{ACA3E46A-FFFC-A246-9B2A-29B52C37B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92" y="4914629"/>
            <a:ext cx="19543055" cy="5269791"/>
          </a:xfrm>
          <a:custGeom>
            <a:avLst/>
            <a:gdLst>
              <a:gd name="T0" fmla="*/ 15764 w 15765"/>
              <a:gd name="T1" fmla="*/ 3269 h 4250"/>
              <a:gd name="T2" fmla="*/ 15764 w 15765"/>
              <a:gd name="T3" fmla="*/ 3269 h 4250"/>
              <a:gd name="T4" fmla="*/ 13225 w 15765"/>
              <a:gd name="T5" fmla="*/ 3888 h 4250"/>
              <a:gd name="T6" fmla="*/ 10059 w 15765"/>
              <a:gd name="T7" fmla="*/ 1205 h 4250"/>
              <a:gd name="T8" fmla="*/ 8140 w 15765"/>
              <a:gd name="T9" fmla="*/ 1486 h 4250"/>
              <a:gd name="T10" fmla="*/ 7304 w 15765"/>
              <a:gd name="T11" fmla="*/ 3237 h 4250"/>
              <a:gd name="T12" fmla="*/ 7416 w 15765"/>
              <a:gd name="T13" fmla="*/ 3663 h 4250"/>
              <a:gd name="T14" fmla="*/ 7802 w 15765"/>
              <a:gd name="T15" fmla="*/ 3831 h 4250"/>
              <a:gd name="T16" fmla="*/ 8083 w 15765"/>
              <a:gd name="T17" fmla="*/ 3510 h 4250"/>
              <a:gd name="T18" fmla="*/ 7682 w 15765"/>
              <a:gd name="T19" fmla="*/ 2329 h 4250"/>
              <a:gd name="T20" fmla="*/ 6420 w 15765"/>
              <a:gd name="T21" fmla="*/ 2104 h 4250"/>
              <a:gd name="T22" fmla="*/ 4837 w 15765"/>
              <a:gd name="T23" fmla="*/ 3044 h 4250"/>
              <a:gd name="T24" fmla="*/ 3126 w 15765"/>
              <a:gd name="T25" fmla="*/ 3446 h 4250"/>
              <a:gd name="T26" fmla="*/ 2218 w 15765"/>
              <a:gd name="T27" fmla="*/ 3205 h 4250"/>
              <a:gd name="T28" fmla="*/ 1310 w 15765"/>
              <a:gd name="T29" fmla="*/ 1992 h 4250"/>
              <a:gd name="T30" fmla="*/ 1261 w 15765"/>
              <a:gd name="T31" fmla="*/ 450 h 4250"/>
              <a:gd name="T32" fmla="*/ 1599 w 15765"/>
              <a:gd name="T33" fmla="*/ 40 h 4250"/>
              <a:gd name="T34" fmla="*/ 1808 w 15765"/>
              <a:gd name="T35" fmla="*/ 225 h 4250"/>
              <a:gd name="T36" fmla="*/ 1567 w 15765"/>
              <a:gd name="T37" fmla="*/ 1253 h 4250"/>
              <a:gd name="T38" fmla="*/ 0 w 15765"/>
              <a:gd name="T39" fmla="*/ 1535 h 4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765" h="4250">
                <a:moveTo>
                  <a:pt x="15764" y="3269"/>
                </a:moveTo>
                <a:lnTo>
                  <a:pt x="15764" y="3269"/>
                </a:lnTo>
                <a:cubicBezTo>
                  <a:pt x="15169" y="3992"/>
                  <a:pt x="14084" y="4249"/>
                  <a:pt x="13225" y="3888"/>
                </a:cubicBezTo>
                <a:cubicBezTo>
                  <a:pt x="11939" y="3341"/>
                  <a:pt x="11377" y="1678"/>
                  <a:pt x="10059" y="1205"/>
                </a:cubicBezTo>
                <a:cubicBezTo>
                  <a:pt x="9425" y="980"/>
                  <a:pt x="8678" y="1085"/>
                  <a:pt x="8140" y="1486"/>
                </a:cubicBezTo>
                <a:cubicBezTo>
                  <a:pt x="7601" y="1887"/>
                  <a:pt x="7272" y="2562"/>
                  <a:pt x="7304" y="3237"/>
                </a:cubicBezTo>
                <a:cubicBezTo>
                  <a:pt x="7312" y="3389"/>
                  <a:pt x="7336" y="3542"/>
                  <a:pt x="7416" y="3663"/>
                </a:cubicBezTo>
                <a:cubicBezTo>
                  <a:pt x="7505" y="3783"/>
                  <a:pt x="7657" y="3872"/>
                  <a:pt x="7802" y="3831"/>
                </a:cubicBezTo>
                <a:cubicBezTo>
                  <a:pt x="7947" y="3799"/>
                  <a:pt x="8035" y="3655"/>
                  <a:pt x="8083" y="3510"/>
                </a:cubicBezTo>
                <a:cubicBezTo>
                  <a:pt x="8212" y="3084"/>
                  <a:pt x="8035" y="2594"/>
                  <a:pt x="7682" y="2329"/>
                </a:cubicBezTo>
                <a:cubicBezTo>
                  <a:pt x="7336" y="2056"/>
                  <a:pt x="6846" y="1984"/>
                  <a:pt x="6420" y="2104"/>
                </a:cubicBezTo>
                <a:cubicBezTo>
                  <a:pt x="5825" y="2265"/>
                  <a:pt x="5367" y="2739"/>
                  <a:pt x="4837" y="3044"/>
                </a:cubicBezTo>
                <a:cubicBezTo>
                  <a:pt x="4315" y="3341"/>
                  <a:pt x="3712" y="3478"/>
                  <a:pt x="3126" y="3446"/>
                </a:cubicBezTo>
                <a:cubicBezTo>
                  <a:pt x="2812" y="3422"/>
                  <a:pt x="2491" y="3357"/>
                  <a:pt x="2218" y="3205"/>
                </a:cubicBezTo>
                <a:cubicBezTo>
                  <a:pt x="1768" y="2948"/>
                  <a:pt x="1454" y="2490"/>
                  <a:pt x="1310" y="1992"/>
                </a:cubicBezTo>
                <a:cubicBezTo>
                  <a:pt x="1165" y="1494"/>
                  <a:pt x="1173" y="956"/>
                  <a:pt x="1261" y="450"/>
                </a:cubicBezTo>
                <a:cubicBezTo>
                  <a:pt x="1286" y="249"/>
                  <a:pt x="1406" y="0"/>
                  <a:pt x="1599" y="40"/>
                </a:cubicBezTo>
                <a:cubicBezTo>
                  <a:pt x="1695" y="56"/>
                  <a:pt x="1768" y="136"/>
                  <a:pt x="1808" y="225"/>
                </a:cubicBezTo>
                <a:cubicBezTo>
                  <a:pt x="1969" y="570"/>
                  <a:pt x="1840" y="1004"/>
                  <a:pt x="1567" y="1253"/>
                </a:cubicBezTo>
                <a:cubicBezTo>
                  <a:pt x="1286" y="1510"/>
                  <a:pt x="378" y="1575"/>
                  <a:pt x="0" y="153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8" name="Freeform 411">
            <a:extLst>
              <a:ext uri="{FF2B5EF4-FFF2-40B4-BE49-F238E27FC236}">
                <a16:creationId xmlns:a16="http://schemas.microsoft.com/office/drawing/2014/main" id="{BB368B00-1115-7446-AAB2-1888E572D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871" y="7511256"/>
            <a:ext cx="2241301" cy="2071839"/>
          </a:xfrm>
          <a:custGeom>
            <a:avLst/>
            <a:gdLst>
              <a:gd name="T0" fmla="*/ 1068 w 1808"/>
              <a:gd name="T1" fmla="*/ 0 h 1672"/>
              <a:gd name="T2" fmla="*/ 1068 w 1808"/>
              <a:gd name="T3" fmla="*/ 0 h 1672"/>
              <a:gd name="T4" fmla="*/ 739 w 1808"/>
              <a:gd name="T5" fmla="*/ 0 h 1672"/>
              <a:gd name="T6" fmla="*/ 265 w 1808"/>
              <a:gd name="T7" fmla="*/ 273 h 1672"/>
              <a:gd name="T8" fmla="*/ 104 w 1808"/>
              <a:gd name="T9" fmla="*/ 563 h 1672"/>
              <a:gd name="T10" fmla="*/ 104 w 1808"/>
              <a:gd name="T11" fmla="*/ 1109 h 1672"/>
              <a:gd name="T12" fmla="*/ 265 w 1808"/>
              <a:gd name="T13" fmla="*/ 1398 h 1672"/>
              <a:gd name="T14" fmla="*/ 739 w 1808"/>
              <a:gd name="T15" fmla="*/ 1671 h 1672"/>
              <a:gd name="T16" fmla="*/ 1068 w 1808"/>
              <a:gd name="T17" fmla="*/ 1671 h 1672"/>
              <a:gd name="T18" fmla="*/ 1550 w 1808"/>
              <a:gd name="T19" fmla="*/ 1398 h 1672"/>
              <a:gd name="T20" fmla="*/ 1711 w 1808"/>
              <a:gd name="T21" fmla="*/ 1109 h 1672"/>
              <a:gd name="T22" fmla="*/ 1711 w 1808"/>
              <a:gd name="T23" fmla="*/ 563 h 1672"/>
              <a:gd name="T24" fmla="*/ 1550 w 1808"/>
              <a:gd name="T25" fmla="*/ 273 h 1672"/>
              <a:gd name="T26" fmla="*/ 1068 w 1808"/>
              <a:gd name="T27" fmla="*/ 0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08" h="1672">
                <a:moveTo>
                  <a:pt x="1068" y="0"/>
                </a:moveTo>
                <a:lnTo>
                  <a:pt x="1068" y="0"/>
                </a:lnTo>
                <a:cubicBezTo>
                  <a:pt x="739" y="0"/>
                  <a:pt x="739" y="0"/>
                  <a:pt x="739" y="0"/>
                </a:cubicBezTo>
                <a:cubicBezTo>
                  <a:pt x="546" y="0"/>
                  <a:pt x="361" y="104"/>
                  <a:pt x="265" y="273"/>
                </a:cubicBezTo>
                <a:cubicBezTo>
                  <a:pt x="104" y="563"/>
                  <a:pt x="104" y="563"/>
                  <a:pt x="104" y="563"/>
                </a:cubicBezTo>
                <a:cubicBezTo>
                  <a:pt x="0" y="731"/>
                  <a:pt x="0" y="940"/>
                  <a:pt x="104" y="1109"/>
                </a:cubicBezTo>
                <a:cubicBezTo>
                  <a:pt x="265" y="1398"/>
                  <a:pt x="265" y="1398"/>
                  <a:pt x="265" y="1398"/>
                </a:cubicBezTo>
                <a:cubicBezTo>
                  <a:pt x="361" y="1567"/>
                  <a:pt x="546" y="1671"/>
                  <a:pt x="739" y="1671"/>
                </a:cubicBezTo>
                <a:cubicBezTo>
                  <a:pt x="1068" y="1671"/>
                  <a:pt x="1068" y="1671"/>
                  <a:pt x="1068" y="1671"/>
                </a:cubicBezTo>
                <a:cubicBezTo>
                  <a:pt x="1269" y="1671"/>
                  <a:pt x="1446" y="1567"/>
                  <a:pt x="1550" y="1398"/>
                </a:cubicBezTo>
                <a:cubicBezTo>
                  <a:pt x="1711" y="1109"/>
                  <a:pt x="1711" y="1109"/>
                  <a:pt x="1711" y="1109"/>
                </a:cubicBezTo>
                <a:cubicBezTo>
                  <a:pt x="1807" y="940"/>
                  <a:pt x="1807" y="731"/>
                  <a:pt x="1711" y="563"/>
                </a:cubicBezTo>
                <a:cubicBezTo>
                  <a:pt x="1550" y="273"/>
                  <a:pt x="1550" y="273"/>
                  <a:pt x="1550" y="273"/>
                </a:cubicBezTo>
                <a:cubicBezTo>
                  <a:pt x="1446" y="104"/>
                  <a:pt x="1269" y="0"/>
                  <a:pt x="1068" y="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9" name="Freeform 412">
            <a:extLst>
              <a:ext uri="{FF2B5EF4-FFF2-40B4-BE49-F238E27FC236}">
                <a16:creationId xmlns:a16="http://schemas.microsoft.com/office/drawing/2014/main" id="{29ED9E5B-E9AA-3340-9AF1-E4FC1BA13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537" y="6827935"/>
            <a:ext cx="2241301" cy="2071835"/>
          </a:xfrm>
          <a:custGeom>
            <a:avLst/>
            <a:gdLst>
              <a:gd name="T0" fmla="*/ 1068 w 1809"/>
              <a:gd name="T1" fmla="*/ 0 h 1671"/>
              <a:gd name="T2" fmla="*/ 1068 w 1809"/>
              <a:gd name="T3" fmla="*/ 0 h 1671"/>
              <a:gd name="T4" fmla="*/ 739 w 1809"/>
              <a:gd name="T5" fmla="*/ 0 h 1671"/>
              <a:gd name="T6" fmla="*/ 265 w 1809"/>
              <a:gd name="T7" fmla="*/ 272 h 1671"/>
              <a:gd name="T8" fmla="*/ 104 w 1809"/>
              <a:gd name="T9" fmla="*/ 561 h 1671"/>
              <a:gd name="T10" fmla="*/ 104 w 1809"/>
              <a:gd name="T11" fmla="*/ 1107 h 1671"/>
              <a:gd name="T12" fmla="*/ 265 w 1809"/>
              <a:gd name="T13" fmla="*/ 1397 h 1671"/>
              <a:gd name="T14" fmla="*/ 739 w 1809"/>
              <a:gd name="T15" fmla="*/ 1670 h 1671"/>
              <a:gd name="T16" fmla="*/ 1068 w 1809"/>
              <a:gd name="T17" fmla="*/ 1670 h 1671"/>
              <a:gd name="T18" fmla="*/ 1551 w 1809"/>
              <a:gd name="T19" fmla="*/ 1397 h 1671"/>
              <a:gd name="T20" fmla="*/ 1711 w 1809"/>
              <a:gd name="T21" fmla="*/ 1107 h 1671"/>
              <a:gd name="T22" fmla="*/ 1711 w 1809"/>
              <a:gd name="T23" fmla="*/ 561 h 1671"/>
              <a:gd name="T24" fmla="*/ 1551 w 1809"/>
              <a:gd name="T25" fmla="*/ 272 h 1671"/>
              <a:gd name="T26" fmla="*/ 1068 w 1809"/>
              <a:gd name="T27" fmla="*/ 0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09" h="1671">
                <a:moveTo>
                  <a:pt x="1068" y="0"/>
                </a:moveTo>
                <a:lnTo>
                  <a:pt x="1068" y="0"/>
                </a:lnTo>
                <a:cubicBezTo>
                  <a:pt x="739" y="0"/>
                  <a:pt x="739" y="0"/>
                  <a:pt x="739" y="0"/>
                </a:cubicBezTo>
                <a:cubicBezTo>
                  <a:pt x="546" y="0"/>
                  <a:pt x="361" y="103"/>
                  <a:pt x="265" y="272"/>
                </a:cubicBezTo>
                <a:cubicBezTo>
                  <a:pt x="104" y="561"/>
                  <a:pt x="104" y="561"/>
                  <a:pt x="104" y="561"/>
                </a:cubicBezTo>
                <a:cubicBezTo>
                  <a:pt x="0" y="730"/>
                  <a:pt x="0" y="939"/>
                  <a:pt x="104" y="1107"/>
                </a:cubicBezTo>
                <a:cubicBezTo>
                  <a:pt x="265" y="1397"/>
                  <a:pt x="265" y="1397"/>
                  <a:pt x="265" y="1397"/>
                </a:cubicBezTo>
                <a:cubicBezTo>
                  <a:pt x="361" y="1565"/>
                  <a:pt x="546" y="1670"/>
                  <a:pt x="739" y="1670"/>
                </a:cubicBezTo>
                <a:cubicBezTo>
                  <a:pt x="1068" y="1670"/>
                  <a:pt x="1068" y="1670"/>
                  <a:pt x="1068" y="1670"/>
                </a:cubicBezTo>
                <a:cubicBezTo>
                  <a:pt x="1269" y="1670"/>
                  <a:pt x="1446" y="1565"/>
                  <a:pt x="1551" y="1397"/>
                </a:cubicBezTo>
                <a:cubicBezTo>
                  <a:pt x="1711" y="1107"/>
                  <a:pt x="1711" y="1107"/>
                  <a:pt x="1711" y="1107"/>
                </a:cubicBezTo>
                <a:cubicBezTo>
                  <a:pt x="1808" y="939"/>
                  <a:pt x="1808" y="730"/>
                  <a:pt x="1711" y="561"/>
                </a:cubicBezTo>
                <a:cubicBezTo>
                  <a:pt x="1551" y="272"/>
                  <a:pt x="1551" y="272"/>
                  <a:pt x="1551" y="272"/>
                </a:cubicBezTo>
                <a:cubicBezTo>
                  <a:pt x="1446" y="103"/>
                  <a:pt x="1269" y="0"/>
                  <a:pt x="1068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0" name="Freeform 413">
            <a:extLst>
              <a:ext uri="{FF2B5EF4-FFF2-40B4-BE49-F238E27FC236}">
                <a16:creationId xmlns:a16="http://schemas.microsoft.com/office/drawing/2014/main" id="{92F858C2-A715-564B-B07A-130F92EE1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992" y="5488619"/>
            <a:ext cx="2230368" cy="2071839"/>
          </a:xfrm>
          <a:custGeom>
            <a:avLst/>
            <a:gdLst>
              <a:gd name="T0" fmla="*/ 1060 w 1800"/>
              <a:gd name="T1" fmla="*/ 0 h 1671"/>
              <a:gd name="T2" fmla="*/ 1060 w 1800"/>
              <a:gd name="T3" fmla="*/ 0 h 1671"/>
              <a:gd name="T4" fmla="*/ 738 w 1800"/>
              <a:gd name="T5" fmla="*/ 0 h 1671"/>
              <a:gd name="T6" fmla="*/ 257 w 1800"/>
              <a:gd name="T7" fmla="*/ 273 h 1671"/>
              <a:gd name="T8" fmla="*/ 96 w 1800"/>
              <a:gd name="T9" fmla="*/ 562 h 1671"/>
              <a:gd name="T10" fmla="*/ 96 w 1800"/>
              <a:gd name="T11" fmla="*/ 1109 h 1671"/>
              <a:gd name="T12" fmla="*/ 257 w 1800"/>
              <a:gd name="T13" fmla="*/ 1397 h 1671"/>
              <a:gd name="T14" fmla="*/ 738 w 1800"/>
              <a:gd name="T15" fmla="*/ 1670 h 1671"/>
              <a:gd name="T16" fmla="*/ 1060 w 1800"/>
              <a:gd name="T17" fmla="*/ 1670 h 1671"/>
              <a:gd name="T18" fmla="*/ 1542 w 1800"/>
              <a:gd name="T19" fmla="*/ 1397 h 1671"/>
              <a:gd name="T20" fmla="*/ 1702 w 1800"/>
              <a:gd name="T21" fmla="*/ 1109 h 1671"/>
              <a:gd name="T22" fmla="*/ 1702 w 1800"/>
              <a:gd name="T23" fmla="*/ 562 h 1671"/>
              <a:gd name="T24" fmla="*/ 1542 w 1800"/>
              <a:gd name="T25" fmla="*/ 273 h 1671"/>
              <a:gd name="T26" fmla="*/ 1060 w 1800"/>
              <a:gd name="T27" fmla="*/ 0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00" h="1671">
                <a:moveTo>
                  <a:pt x="1060" y="0"/>
                </a:moveTo>
                <a:lnTo>
                  <a:pt x="1060" y="0"/>
                </a:lnTo>
                <a:cubicBezTo>
                  <a:pt x="738" y="0"/>
                  <a:pt x="738" y="0"/>
                  <a:pt x="738" y="0"/>
                </a:cubicBezTo>
                <a:cubicBezTo>
                  <a:pt x="537" y="0"/>
                  <a:pt x="354" y="104"/>
                  <a:pt x="257" y="273"/>
                </a:cubicBezTo>
                <a:cubicBezTo>
                  <a:pt x="96" y="562"/>
                  <a:pt x="96" y="562"/>
                  <a:pt x="96" y="562"/>
                </a:cubicBezTo>
                <a:cubicBezTo>
                  <a:pt x="0" y="731"/>
                  <a:pt x="0" y="940"/>
                  <a:pt x="96" y="1109"/>
                </a:cubicBezTo>
                <a:cubicBezTo>
                  <a:pt x="257" y="1397"/>
                  <a:pt x="257" y="1397"/>
                  <a:pt x="257" y="1397"/>
                </a:cubicBezTo>
                <a:cubicBezTo>
                  <a:pt x="354" y="1566"/>
                  <a:pt x="537" y="1670"/>
                  <a:pt x="738" y="1670"/>
                </a:cubicBezTo>
                <a:cubicBezTo>
                  <a:pt x="1060" y="1670"/>
                  <a:pt x="1060" y="1670"/>
                  <a:pt x="1060" y="1670"/>
                </a:cubicBezTo>
                <a:cubicBezTo>
                  <a:pt x="1260" y="1670"/>
                  <a:pt x="1445" y="1566"/>
                  <a:pt x="1542" y="1397"/>
                </a:cubicBezTo>
                <a:cubicBezTo>
                  <a:pt x="1702" y="1109"/>
                  <a:pt x="1702" y="1109"/>
                  <a:pt x="1702" y="1109"/>
                </a:cubicBezTo>
                <a:cubicBezTo>
                  <a:pt x="1799" y="940"/>
                  <a:pt x="1799" y="731"/>
                  <a:pt x="1702" y="562"/>
                </a:cubicBezTo>
                <a:cubicBezTo>
                  <a:pt x="1542" y="273"/>
                  <a:pt x="1542" y="273"/>
                  <a:pt x="1542" y="273"/>
                </a:cubicBezTo>
                <a:cubicBezTo>
                  <a:pt x="1445" y="104"/>
                  <a:pt x="1260" y="0"/>
                  <a:pt x="1060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1" name="Freeform 414">
            <a:extLst>
              <a:ext uri="{FF2B5EF4-FFF2-40B4-BE49-F238E27FC236}">
                <a16:creationId xmlns:a16="http://schemas.microsoft.com/office/drawing/2014/main" id="{758DF38F-4154-7F4D-AB45-8EABC088B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1530" y="8894305"/>
            <a:ext cx="2241301" cy="2071835"/>
          </a:xfrm>
          <a:custGeom>
            <a:avLst/>
            <a:gdLst>
              <a:gd name="T0" fmla="*/ 1069 w 1809"/>
              <a:gd name="T1" fmla="*/ 0 h 1672"/>
              <a:gd name="T2" fmla="*/ 1069 w 1809"/>
              <a:gd name="T3" fmla="*/ 0 h 1672"/>
              <a:gd name="T4" fmla="*/ 740 w 1809"/>
              <a:gd name="T5" fmla="*/ 0 h 1672"/>
              <a:gd name="T6" fmla="*/ 257 w 1809"/>
              <a:gd name="T7" fmla="*/ 273 h 1672"/>
              <a:gd name="T8" fmla="*/ 97 w 1809"/>
              <a:gd name="T9" fmla="*/ 554 h 1672"/>
              <a:gd name="T10" fmla="*/ 97 w 1809"/>
              <a:gd name="T11" fmla="*/ 1109 h 1672"/>
              <a:gd name="T12" fmla="*/ 257 w 1809"/>
              <a:gd name="T13" fmla="*/ 1390 h 1672"/>
              <a:gd name="T14" fmla="*/ 740 w 1809"/>
              <a:gd name="T15" fmla="*/ 1671 h 1672"/>
              <a:gd name="T16" fmla="*/ 1069 w 1809"/>
              <a:gd name="T17" fmla="*/ 1671 h 1672"/>
              <a:gd name="T18" fmla="*/ 1543 w 1809"/>
              <a:gd name="T19" fmla="*/ 1390 h 1672"/>
              <a:gd name="T20" fmla="*/ 1704 w 1809"/>
              <a:gd name="T21" fmla="*/ 1109 h 1672"/>
              <a:gd name="T22" fmla="*/ 1704 w 1809"/>
              <a:gd name="T23" fmla="*/ 554 h 1672"/>
              <a:gd name="T24" fmla="*/ 1543 w 1809"/>
              <a:gd name="T25" fmla="*/ 273 h 1672"/>
              <a:gd name="T26" fmla="*/ 1069 w 1809"/>
              <a:gd name="T27" fmla="*/ 0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09" h="1672">
                <a:moveTo>
                  <a:pt x="1069" y="0"/>
                </a:moveTo>
                <a:lnTo>
                  <a:pt x="1069" y="0"/>
                </a:lnTo>
                <a:cubicBezTo>
                  <a:pt x="740" y="0"/>
                  <a:pt x="740" y="0"/>
                  <a:pt x="740" y="0"/>
                </a:cubicBezTo>
                <a:cubicBezTo>
                  <a:pt x="539" y="0"/>
                  <a:pt x="362" y="104"/>
                  <a:pt x="257" y="273"/>
                </a:cubicBezTo>
                <a:cubicBezTo>
                  <a:pt x="97" y="554"/>
                  <a:pt x="97" y="554"/>
                  <a:pt x="97" y="554"/>
                </a:cubicBezTo>
                <a:cubicBezTo>
                  <a:pt x="0" y="731"/>
                  <a:pt x="0" y="940"/>
                  <a:pt x="97" y="1109"/>
                </a:cubicBezTo>
                <a:cubicBezTo>
                  <a:pt x="257" y="1390"/>
                  <a:pt x="257" y="1390"/>
                  <a:pt x="257" y="1390"/>
                </a:cubicBezTo>
                <a:cubicBezTo>
                  <a:pt x="362" y="1567"/>
                  <a:pt x="539" y="1671"/>
                  <a:pt x="740" y="1671"/>
                </a:cubicBezTo>
                <a:cubicBezTo>
                  <a:pt x="1069" y="1671"/>
                  <a:pt x="1069" y="1671"/>
                  <a:pt x="1069" y="1671"/>
                </a:cubicBezTo>
                <a:cubicBezTo>
                  <a:pt x="1262" y="1671"/>
                  <a:pt x="1447" y="1567"/>
                  <a:pt x="1543" y="1390"/>
                </a:cubicBezTo>
                <a:cubicBezTo>
                  <a:pt x="1704" y="1109"/>
                  <a:pt x="1704" y="1109"/>
                  <a:pt x="1704" y="1109"/>
                </a:cubicBezTo>
                <a:cubicBezTo>
                  <a:pt x="1808" y="940"/>
                  <a:pt x="1808" y="731"/>
                  <a:pt x="1704" y="554"/>
                </a:cubicBezTo>
                <a:cubicBezTo>
                  <a:pt x="1543" y="273"/>
                  <a:pt x="1543" y="273"/>
                  <a:pt x="1543" y="273"/>
                </a:cubicBezTo>
                <a:cubicBezTo>
                  <a:pt x="1447" y="104"/>
                  <a:pt x="1262" y="0"/>
                  <a:pt x="1069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" name="Freeform 415">
            <a:extLst>
              <a:ext uri="{FF2B5EF4-FFF2-40B4-BE49-F238E27FC236}">
                <a16:creationId xmlns:a16="http://schemas.microsoft.com/office/drawing/2014/main" id="{DF2527D3-D1DE-D645-AF72-8519A5413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9110" y="4154771"/>
            <a:ext cx="5909384" cy="3509550"/>
          </a:xfrm>
          <a:custGeom>
            <a:avLst/>
            <a:gdLst>
              <a:gd name="T0" fmla="*/ 1446 w 4766"/>
              <a:gd name="T1" fmla="*/ 2828 h 2829"/>
              <a:gd name="T2" fmla="*/ 1446 w 4766"/>
              <a:gd name="T3" fmla="*/ 2828 h 2829"/>
              <a:gd name="T4" fmla="*/ 56 w 4766"/>
              <a:gd name="T5" fmla="*/ 2321 h 2829"/>
              <a:gd name="T6" fmla="*/ 48 w 4766"/>
              <a:gd name="T7" fmla="*/ 2210 h 2829"/>
              <a:gd name="T8" fmla="*/ 4765 w 4766"/>
              <a:gd name="T9" fmla="*/ 0 h 2829"/>
              <a:gd name="T10" fmla="*/ 1446 w 4766"/>
              <a:gd name="T11" fmla="*/ 2828 h 2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66" h="2829">
                <a:moveTo>
                  <a:pt x="1446" y="2828"/>
                </a:moveTo>
                <a:lnTo>
                  <a:pt x="1446" y="2828"/>
                </a:lnTo>
                <a:cubicBezTo>
                  <a:pt x="56" y="2321"/>
                  <a:pt x="56" y="2321"/>
                  <a:pt x="56" y="2321"/>
                </a:cubicBezTo>
                <a:cubicBezTo>
                  <a:pt x="8" y="2305"/>
                  <a:pt x="0" y="2233"/>
                  <a:pt x="48" y="2210"/>
                </a:cubicBezTo>
                <a:cubicBezTo>
                  <a:pt x="4765" y="0"/>
                  <a:pt x="4765" y="0"/>
                  <a:pt x="4765" y="0"/>
                </a:cubicBezTo>
                <a:lnTo>
                  <a:pt x="1446" y="2828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3" name="Freeform 416">
            <a:extLst>
              <a:ext uri="{FF2B5EF4-FFF2-40B4-BE49-F238E27FC236}">
                <a16:creationId xmlns:a16="http://schemas.microsoft.com/office/drawing/2014/main" id="{598AA4D1-1837-3948-928D-7BDA571B2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2151" y="4154771"/>
            <a:ext cx="4116343" cy="5308059"/>
          </a:xfrm>
          <a:custGeom>
            <a:avLst/>
            <a:gdLst>
              <a:gd name="T0" fmla="*/ 0 w 3320"/>
              <a:gd name="T1" fmla="*/ 2828 h 4283"/>
              <a:gd name="T2" fmla="*/ 177 w 3320"/>
              <a:gd name="T3" fmla="*/ 4282 h 4283"/>
              <a:gd name="T4" fmla="*/ 450 w 3320"/>
              <a:gd name="T5" fmla="*/ 2996 h 4283"/>
              <a:gd name="T6" fmla="*/ 3319 w 3320"/>
              <a:gd name="T7" fmla="*/ 0 h 4283"/>
              <a:gd name="T8" fmla="*/ 0 w 3320"/>
              <a:gd name="T9" fmla="*/ 2828 h 4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0" h="4283">
                <a:moveTo>
                  <a:pt x="0" y="2828"/>
                </a:moveTo>
                <a:lnTo>
                  <a:pt x="177" y="4282"/>
                </a:lnTo>
                <a:lnTo>
                  <a:pt x="450" y="2996"/>
                </a:lnTo>
                <a:lnTo>
                  <a:pt x="3319" y="0"/>
                </a:lnTo>
                <a:lnTo>
                  <a:pt x="0" y="2828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4" name="Freeform 417">
            <a:extLst>
              <a:ext uri="{FF2B5EF4-FFF2-40B4-BE49-F238E27FC236}">
                <a16:creationId xmlns:a16="http://schemas.microsoft.com/office/drawing/2014/main" id="{02A5D7C7-0336-5140-827B-87EF46C57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0815" y="6259409"/>
            <a:ext cx="3148755" cy="3208886"/>
          </a:xfrm>
          <a:custGeom>
            <a:avLst/>
            <a:gdLst>
              <a:gd name="T0" fmla="*/ 0 w 2540"/>
              <a:gd name="T1" fmla="*/ 2586 h 2587"/>
              <a:gd name="T2" fmla="*/ 2539 w 2540"/>
              <a:gd name="T3" fmla="*/ 0 h 2587"/>
              <a:gd name="T4" fmla="*/ 273 w 2540"/>
              <a:gd name="T5" fmla="*/ 1300 h 2587"/>
              <a:gd name="T6" fmla="*/ 0 w 2540"/>
              <a:gd name="T7" fmla="*/ 2586 h 2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0" h="2587">
                <a:moveTo>
                  <a:pt x="0" y="2586"/>
                </a:moveTo>
                <a:lnTo>
                  <a:pt x="2539" y="0"/>
                </a:lnTo>
                <a:lnTo>
                  <a:pt x="273" y="1300"/>
                </a:lnTo>
                <a:lnTo>
                  <a:pt x="0" y="2586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5" name="Freeform 418">
            <a:extLst>
              <a:ext uri="{FF2B5EF4-FFF2-40B4-BE49-F238E27FC236}">
                <a16:creationId xmlns:a16="http://schemas.microsoft.com/office/drawing/2014/main" id="{2725D5E6-6906-F040-8A6C-6DCEED5DA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9743" y="4154771"/>
            <a:ext cx="3558751" cy="4684868"/>
          </a:xfrm>
          <a:custGeom>
            <a:avLst/>
            <a:gdLst>
              <a:gd name="T0" fmla="*/ 0 w 2870"/>
              <a:gd name="T1" fmla="*/ 2996 h 3777"/>
              <a:gd name="T2" fmla="*/ 0 w 2870"/>
              <a:gd name="T3" fmla="*/ 2996 h 3777"/>
              <a:gd name="T4" fmla="*/ 2869 w 2870"/>
              <a:gd name="T5" fmla="*/ 0 h 3777"/>
              <a:gd name="T6" fmla="*/ 1816 w 2870"/>
              <a:gd name="T7" fmla="*/ 3719 h 3777"/>
              <a:gd name="T8" fmla="*/ 1736 w 2870"/>
              <a:gd name="T9" fmla="*/ 3760 h 3777"/>
              <a:gd name="T10" fmla="*/ 0 w 2870"/>
              <a:gd name="T11" fmla="*/ 2996 h 3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0" h="3777">
                <a:moveTo>
                  <a:pt x="0" y="2996"/>
                </a:moveTo>
                <a:lnTo>
                  <a:pt x="0" y="2996"/>
                </a:lnTo>
                <a:cubicBezTo>
                  <a:pt x="2869" y="0"/>
                  <a:pt x="2869" y="0"/>
                  <a:pt x="2869" y="0"/>
                </a:cubicBezTo>
                <a:cubicBezTo>
                  <a:pt x="1816" y="3719"/>
                  <a:pt x="1816" y="3719"/>
                  <a:pt x="1816" y="3719"/>
                </a:cubicBezTo>
                <a:cubicBezTo>
                  <a:pt x="1808" y="3752"/>
                  <a:pt x="1768" y="3776"/>
                  <a:pt x="1736" y="3760"/>
                </a:cubicBezTo>
                <a:lnTo>
                  <a:pt x="0" y="2996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6" name="Freeform 419">
            <a:extLst>
              <a:ext uri="{FF2B5EF4-FFF2-40B4-BE49-F238E27FC236}">
                <a16:creationId xmlns:a16="http://schemas.microsoft.com/office/drawing/2014/main" id="{D22AFB32-7040-2C47-BDBD-F9511B4B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463" y="7981383"/>
            <a:ext cx="1137050" cy="1137050"/>
          </a:xfrm>
          <a:custGeom>
            <a:avLst/>
            <a:gdLst>
              <a:gd name="T0" fmla="*/ 779 w 917"/>
              <a:gd name="T1" fmla="*/ 136 h 916"/>
              <a:gd name="T2" fmla="*/ 779 w 917"/>
              <a:gd name="T3" fmla="*/ 136 h 916"/>
              <a:gd name="T4" fmla="*/ 458 w 917"/>
              <a:gd name="T5" fmla="*/ 0 h 916"/>
              <a:gd name="T6" fmla="*/ 128 w 917"/>
              <a:gd name="T7" fmla="*/ 136 h 916"/>
              <a:gd name="T8" fmla="*/ 0 w 917"/>
              <a:gd name="T9" fmla="*/ 458 h 916"/>
              <a:gd name="T10" fmla="*/ 128 w 917"/>
              <a:gd name="T11" fmla="*/ 779 h 916"/>
              <a:gd name="T12" fmla="*/ 450 w 917"/>
              <a:gd name="T13" fmla="*/ 915 h 916"/>
              <a:gd name="T14" fmla="*/ 458 w 917"/>
              <a:gd name="T15" fmla="*/ 915 h 916"/>
              <a:gd name="T16" fmla="*/ 458 w 917"/>
              <a:gd name="T17" fmla="*/ 915 h 916"/>
              <a:gd name="T18" fmla="*/ 458 w 917"/>
              <a:gd name="T19" fmla="*/ 915 h 916"/>
              <a:gd name="T20" fmla="*/ 779 w 917"/>
              <a:gd name="T21" fmla="*/ 779 h 916"/>
              <a:gd name="T22" fmla="*/ 916 w 917"/>
              <a:gd name="T23" fmla="*/ 458 h 916"/>
              <a:gd name="T24" fmla="*/ 779 w 917"/>
              <a:gd name="T25" fmla="*/ 136 h 916"/>
              <a:gd name="T26" fmla="*/ 192 w 917"/>
              <a:gd name="T27" fmla="*/ 747 h 916"/>
              <a:gd name="T28" fmla="*/ 192 w 917"/>
              <a:gd name="T29" fmla="*/ 747 h 916"/>
              <a:gd name="T30" fmla="*/ 192 w 917"/>
              <a:gd name="T31" fmla="*/ 739 h 916"/>
              <a:gd name="T32" fmla="*/ 192 w 917"/>
              <a:gd name="T33" fmla="*/ 739 h 916"/>
              <a:gd name="T34" fmla="*/ 450 w 917"/>
              <a:gd name="T35" fmla="*/ 658 h 916"/>
              <a:gd name="T36" fmla="*/ 715 w 917"/>
              <a:gd name="T37" fmla="*/ 747 h 916"/>
              <a:gd name="T38" fmla="*/ 723 w 917"/>
              <a:gd name="T39" fmla="*/ 747 h 916"/>
              <a:gd name="T40" fmla="*/ 715 w 917"/>
              <a:gd name="T41" fmla="*/ 747 h 916"/>
              <a:gd name="T42" fmla="*/ 458 w 917"/>
              <a:gd name="T43" fmla="*/ 859 h 916"/>
              <a:gd name="T44" fmla="*/ 450 w 917"/>
              <a:gd name="T45" fmla="*/ 859 h 916"/>
              <a:gd name="T46" fmla="*/ 192 w 917"/>
              <a:gd name="T47" fmla="*/ 747 h 916"/>
              <a:gd name="T48" fmla="*/ 763 w 917"/>
              <a:gd name="T49" fmla="*/ 707 h 916"/>
              <a:gd name="T50" fmla="*/ 763 w 917"/>
              <a:gd name="T51" fmla="*/ 707 h 916"/>
              <a:gd name="T52" fmla="*/ 755 w 917"/>
              <a:gd name="T53" fmla="*/ 699 h 916"/>
              <a:gd name="T54" fmla="*/ 626 w 917"/>
              <a:gd name="T55" fmla="*/ 626 h 916"/>
              <a:gd name="T56" fmla="*/ 450 w 917"/>
              <a:gd name="T57" fmla="*/ 594 h 916"/>
              <a:gd name="T58" fmla="*/ 152 w 917"/>
              <a:gd name="T59" fmla="*/ 691 h 916"/>
              <a:gd name="T60" fmla="*/ 144 w 917"/>
              <a:gd name="T61" fmla="*/ 707 h 916"/>
              <a:gd name="T62" fmla="*/ 56 w 917"/>
              <a:gd name="T63" fmla="*/ 458 h 916"/>
              <a:gd name="T64" fmla="*/ 176 w 917"/>
              <a:gd name="T65" fmla="*/ 176 h 916"/>
              <a:gd name="T66" fmla="*/ 458 w 917"/>
              <a:gd name="T67" fmla="*/ 64 h 916"/>
              <a:gd name="T68" fmla="*/ 739 w 917"/>
              <a:gd name="T69" fmla="*/ 176 h 916"/>
              <a:gd name="T70" fmla="*/ 851 w 917"/>
              <a:gd name="T71" fmla="*/ 458 h 916"/>
              <a:gd name="T72" fmla="*/ 763 w 917"/>
              <a:gd name="T73" fmla="*/ 707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17" h="916">
                <a:moveTo>
                  <a:pt x="779" y="136"/>
                </a:moveTo>
                <a:lnTo>
                  <a:pt x="779" y="136"/>
                </a:lnTo>
                <a:cubicBezTo>
                  <a:pt x="691" y="48"/>
                  <a:pt x="578" y="0"/>
                  <a:pt x="458" y="0"/>
                </a:cubicBezTo>
                <a:cubicBezTo>
                  <a:pt x="337" y="0"/>
                  <a:pt x="217" y="48"/>
                  <a:pt x="128" y="136"/>
                </a:cubicBezTo>
                <a:cubicBezTo>
                  <a:pt x="48" y="217"/>
                  <a:pt x="0" y="337"/>
                  <a:pt x="0" y="458"/>
                </a:cubicBezTo>
                <a:cubicBezTo>
                  <a:pt x="0" y="578"/>
                  <a:pt x="48" y="699"/>
                  <a:pt x="128" y="779"/>
                </a:cubicBezTo>
                <a:cubicBezTo>
                  <a:pt x="217" y="867"/>
                  <a:pt x="329" y="915"/>
                  <a:pt x="450" y="915"/>
                </a:cubicBezTo>
                <a:lnTo>
                  <a:pt x="458" y="915"/>
                </a:lnTo>
                <a:lnTo>
                  <a:pt x="458" y="915"/>
                </a:lnTo>
                <a:lnTo>
                  <a:pt x="458" y="915"/>
                </a:lnTo>
                <a:cubicBezTo>
                  <a:pt x="578" y="915"/>
                  <a:pt x="691" y="867"/>
                  <a:pt x="779" y="779"/>
                </a:cubicBezTo>
                <a:cubicBezTo>
                  <a:pt x="867" y="699"/>
                  <a:pt x="916" y="578"/>
                  <a:pt x="916" y="458"/>
                </a:cubicBezTo>
                <a:cubicBezTo>
                  <a:pt x="916" y="337"/>
                  <a:pt x="867" y="217"/>
                  <a:pt x="779" y="136"/>
                </a:cubicBezTo>
                <a:close/>
                <a:moveTo>
                  <a:pt x="192" y="747"/>
                </a:moveTo>
                <a:lnTo>
                  <a:pt x="192" y="747"/>
                </a:lnTo>
                <a:cubicBezTo>
                  <a:pt x="192" y="747"/>
                  <a:pt x="192" y="747"/>
                  <a:pt x="192" y="739"/>
                </a:cubicBezTo>
                <a:lnTo>
                  <a:pt x="192" y="739"/>
                </a:lnTo>
                <a:cubicBezTo>
                  <a:pt x="249" y="691"/>
                  <a:pt x="353" y="658"/>
                  <a:pt x="450" y="658"/>
                </a:cubicBezTo>
                <a:cubicBezTo>
                  <a:pt x="554" y="658"/>
                  <a:pt x="659" y="691"/>
                  <a:pt x="715" y="747"/>
                </a:cubicBezTo>
                <a:lnTo>
                  <a:pt x="723" y="747"/>
                </a:lnTo>
                <a:lnTo>
                  <a:pt x="715" y="747"/>
                </a:lnTo>
                <a:cubicBezTo>
                  <a:pt x="650" y="819"/>
                  <a:pt x="554" y="859"/>
                  <a:pt x="458" y="859"/>
                </a:cubicBezTo>
                <a:cubicBezTo>
                  <a:pt x="450" y="859"/>
                  <a:pt x="450" y="859"/>
                  <a:pt x="450" y="859"/>
                </a:cubicBezTo>
                <a:cubicBezTo>
                  <a:pt x="345" y="851"/>
                  <a:pt x="257" y="811"/>
                  <a:pt x="192" y="747"/>
                </a:cubicBezTo>
                <a:close/>
                <a:moveTo>
                  <a:pt x="763" y="707"/>
                </a:moveTo>
                <a:lnTo>
                  <a:pt x="763" y="707"/>
                </a:lnTo>
                <a:cubicBezTo>
                  <a:pt x="763" y="707"/>
                  <a:pt x="763" y="699"/>
                  <a:pt x="755" y="699"/>
                </a:cubicBezTo>
                <a:cubicBezTo>
                  <a:pt x="723" y="667"/>
                  <a:pt x="675" y="642"/>
                  <a:pt x="626" y="626"/>
                </a:cubicBezTo>
                <a:cubicBezTo>
                  <a:pt x="570" y="602"/>
                  <a:pt x="514" y="594"/>
                  <a:pt x="450" y="594"/>
                </a:cubicBezTo>
                <a:cubicBezTo>
                  <a:pt x="337" y="594"/>
                  <a:pt x="225" y="634"/>
                  <a:pt x="152" y="691"/>
                </a:cubicBezTo>
                <a:cubicBezTo>
                  <a:pt x="144" y="699"/>
                  <a:pt x="144" y="699"/>
                  <a:pt x="144" y="707"/>
                </a:cubicBezTo>
                <a:cubicBezTo>
                  <a:pt x="88" y="634"/>
                  <a:pt x="56" y="546"/>
                  <a:pt x="56" y="458"/>
                </a:cubicBezTo>
                <a:cubicBezTo>
                  <a:pt x="56" y="353"/>
                  <a:pt x="96" y="249"/>
                  <a:pt x="176" y="176"/>
                </a:cubicBezTo>
                <a:cubicBezTo>
                  <a:pt x="249" y="104"/>
                  <a:pt x="353" y="64"/>
                  <a:pt x="458" y="64"/>
                </a:cubicBezTo>
                <a:cubicBezTo>
                  <a:pt x="562" y="64"/>
                  <a:pt x="659" y="104"/>
                  <a:pt x="739" y="176"/>
                </a:cubicBezTo>
                <a:cubicBezTo>
                  <a:pt x="811" y="249"/>
                  <a:pt x="851" y="353"/>
                  <a:pt x="851" y="458"/>
                </a:cubicBezTo>
                <a:cubicBezTo>
                  <a:pt x="851" y="554"/>
                  <a:pt x="827" y="634"/>
                  <a:pt x="763" y="70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7" name="Freeform 420">
            <a:extLst>
              <a:ext uri="{FF2B5EF4-FFF2-40B4-BE49-F238E27FC236}">
                <a16:creationId xmlns:a16="http://schemas.microsoft.com/office/drawing/2014/main" id="{F6DC80F8-2D1F-6E42-B8E8-1E6BE3E45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324" y="8096183"/>
            <a:ext cx="590392" cy="590392"/>
          </a:xfrm>
          <a:custGeom>
            <a:avLst/>
            <a:gdLst>
              <a:gd name="T0" fmla="*/ 233 w 475"/>
              <a:gd name="T1" fmla="*/ 0 h 475"/>
              <a:gd name="T2" fmla="*/ 233 w 475"/>
              <a:gd name="T3" fmla="*/ 0 h 475"/>
              <a:gd name="T4" fmla="*/ 0 w 475"/>
              <a:gd name="T5" fmla="*/ 241 h 475"/>
              <a:gd name="T6" fmla="*/ 233 w 475"/>
              <a:gd name="T7" fmla="*/ 474 h 475"/>
              <a:gd name="T8" fmla="*/ 474 w 475"/>
              <a:gd name="T9" fmla="*/ 241 h 475"/>
              <a:gd name="T10" fmla="*/ 233 w 475"/>
              <a:gd name="T11" fmla="*/ 0 h 475"/>
              <a:gd name="T12" fmla="*/ 233 w 475"/>
              <a:gd name="T13" fmla="*/ 418 h 475"/>
              <a:gd name="T14" fmla="*/ 233 w 475"/>
              <a:gd name="T15" fmla="*/ 418 h 475"/>
              <a:gd name="T16" fmla="*/ 56 w 475"/>
              <a:gd name="T17" fmla="*/ 241 h 475"/>
              <a:gd name="T18" fmla="*/ 233 w 475"/>
              <a:gd name="T19" fmla="*/ 64 h 475"/>
              <a:gd name="T20" fmla="*/ 409 w 475"/>
              <a:gd name="T21" fmla="*/ 241 h 475"/>
              <a:gd name="T22" fmla="*/ 233 w 475"/>
              <a:gd name="T23" fmla="*/ 418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5" h="475">
                <a:moveTo>
                  <a:pt x="233" y="0"/>
                </a:moveTo>
                <a:lnTo>
                  <a:pt x="233" y="0"/>
                </a:lnTo>
                <a:cubicBezTo>
                  <a:pt x="104" y="0"/>
                  <a:pt x="0" y="104"/>
                  <a:pt x="0" y="241"/>
                </a:cubicBezTo>
                <a:cubicBezTo>
                  <a:pt x="0" y="370"/>
                  <a:pt x="104" y="474"/>
                  <a:pt x="233" y="474"/>
                </a:cubicBezTo>
                <a:cubicBezTo>
                  <a:pt x="369" y="474"/>
                  <a:pt x="474" y="370"/>
                  <a:pt x="474" y="241"/>
                </a:cubicBezTo>
                <a:cubicBezTo>
                  <a:pt x="474" y="104"/>
                  <a:pt x="369" y="0"/>
                  <a:pt x="233" y="0"/>
                </a:cubicBezTo>
                <a:close/>
                <a:moveTo>
                  <a:pt x="233" y="418"/>
                </a:moveTo>
                <a:lnTo>
                  <a:pt x="233" y="418"/>
                </a:lnTo>
                <a:cubicBezTo>
                  <a:pt x="136" y="418"/>
                  <a:pt x="56" y="337"/>
                  <a:pt x="56" y="241"/>
                </a:cubicBezTo>
                <a:cubicBezTo>
                  <a:pt x="56" y="137"/>
                  <a:pt x="136" y="64"/>
                  <a:pt x="233" y="64"/>
                </a:cubicBezTo>
                <a:cubicBezTo>
                  <a:pt x="329" y="64"/>
                  <a:pt x="409" y="137"/>
                  <a:pt x="409" y="241"/>
                </a:cubicBezTo>
                <a:cubicBezTo>
                  <a:pt x="409" y="337"/>
                  <a:pt x="329" y="418"/>
                  <a:pt x="233" y="4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8" name="Freeform 421">
            <a:extLst>
              <a:ext uri="{FF2B5EF4-FFF2-40B4-BE49-F238E27FC236}">
                <a16:creationId xmlns:a16="http://schemas.microsoft.com/office/drawing/2014/main" id="{58F01F51-B1C0-D946-B79C-496F4206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718" y="5947812"/>
            <a:ext cx="1158917" cy="1153452"/>
          </a:xfrm>
          <a:custGeom>
            <a:avLst/>
            <a:gdLst>
              <a:gd name="T0" fmla="*/ 466 w 933"/>
              <a:gd name="T1" fmla="*/ 931 h 932"/>
              <a:gd name="T2" fmla="*/ 466 w 933"/>
              <a:gd name="T3" fmla="*/ 931 h 932"/>
              <a:gd name="T4" fmla="*/ 137 w 933"/>
              <a:gd name="T5" fmla="*/ 794 h 932"/>
              <a:gd name="T6" fmla="*/ 0 w 933"/>
              <a:gd name="T7" fmla="*/ 465 h 932"/>
              <a:gd name="T8" fmla="*/ 137 w 933"/>
              <a:gd name="T9" fmla="*/ 136 h 932"/>
              <a:gd name="T10" fmla="*/ 466 w 933"/>
              <a:gd name="T11" fmla="*/ 0 h 932"/>
              <a:gd name="T12" fmla="*/ 795 w 933"/>
              <a:gd name="T13" fmla="*/ 136 h 932"/>
              <a:gd name="T14" fmla="*/ 932 w 933"/>
              <a:gd name="T15" fmla="*/ 465 h 932"/>
              <a:gd name="T16" fmla="*/ 795 w 933"/>
              <a:gd name="T17" fmla="*/ 794 h 932"/>
              <a:gd name="T18" fmla="*/ 466 w 933"/>
              <a:gd name="T19" fmla="*/ 931 h 932"/>
              <a:gd name="T20" fmla="*/ 466 w 933"/>
              <a:gd name="T21" fmla="*/ 56 h 932"/>
              <a:gd name="T22" fmla="*/ 466 w 933"/>
              <a:gd name="T23" fmla="*/ 56 h 932"/>
              <a:gd name="T24" fmla="*/ 177 w 933"/>
              <a:gd name="T25" fmla="*/ 176 h 932"/>
              <a:gd name="T26" fmla="*/ 56 w 933"/>
              <a:gd name="T27" fmla="*/ 465 h 932"/>
              <a:gd name="T28" fmla="*/ 177 w 933"/>
              <a:gd name="T29" fmla="*/ 755 h 932"/>
              <a:gd name="T30" fmla="*/ 466 w 933"/>
              <a:gd name="T31" fmla="*/ 874 h 932"/>
              <a:gd name="T32" fmla="*/ 755 w 933"/>
              <a:gd name="T33" fmla="*/ 755 h 932"/>
              <a:gd name="T34" fmla="*/ 876 w 933"/>
              <a:gd name="T35" fmla="*/ 465 h 932"/>
              <a:gd name="T36" fmla="*/ 755 w 933"/>
              <a:gd name="T37" fmla="*/ 176 h 932"/>
              <a:gd name="T38" fmla="*/ 466 w 933"/>
              <a:gd name="T39" fmla="*/ 56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3" h="932">
                <a:moveTo>
                  <a:pt x="466" y="931"/>
                </a:moveTo>
                <a:lnTo>
                  <a:pt x="466" y="931"/>
                </a:lnTo>
                <a:cubicBezTo>
                  <a:pt x="337" y="931"/>
                  <a:pt x="225" y="882"/>
                  <a:pt x="137" y="794"/>
                </a:cubicBezTo>
                <a:cubicBezTo>
                  <a:pt x="48" y="707"/>
                  <a:pt x="0" y="586"/>
                  <a:pt x="0" y="465"/>
                </a:cubicBezTo>
                <a:cubicBezTo>
                  <a:pt x="0" y="337"/>
                  <a:pt x="48" y="225"/>
                  <a:pt x="137" y="136"/>
                </a:cubicBezTo>
                <a:cubicBezTo>
                  <a:pt x="225" y="48"/>
                  <a:pt x="337" y="0"/>
                  <a:pt x="466" y="0"/>
                </a:cubicBezTo>
                <a:cubicBezTo>
                  <a:pt x="595" y="0"/>
                  <a:pt x="707" y="48"/>
                  <a:pt x="795" y="136"/>
                </a:cubicBezTo>
                <a:cubicBezTo>
                  <a:pt x="884" y="225"/>
                  <a:pt x="932" y="337"/>
                  <a:pt x="932" y="465"/>
                </a:cubicBezTo>
                <a:cubicBezTo>
                  <a:pt x="932" y="586"/>
                  <a:pt x="884" y="707"/>
                  <a:pt x="795" y="794"/>
                </a:cubicBezTo>
                <a:cubicBezTo>
                  <a:pt x="707" y="882"/>
                  <a:pt x="595" y="931"/>
                  <a:pt x="466" y="931"/>
                </a:cubicBezTo>
                <a:close/>
                <a:moveTo>
                  <a:pt x="466" y="56"/>
                </a:moveTo>
                <a:lnTo>
                  <a:pt x="466" y="56"/>
                </a:lnTo>
                <a:cubicBezTo>
                  <a:pt x="354" y="56"/>
                  <a:pt x="257" y="104"/>
                  <a:pt x="177" y="176"/>
                </a:cubicBezTo>
                <a:cubicBezTo>
                  <a:pt x="104" y="257"/>
                  <a:pt x="56" y="353"/>
                  <a:pt x="56" y="465"/>
                </a:cubicBezTo>
                <a:cubicBezTo>
                  <a:pt x="56" y="570"/>
                  <a:pt x="104" y="674"/>
                  <a:pt x="177" y="755"/>
                </a:cubicBezTo>
                <a:cubicBezTo>
                  <a:pt x="257" y="826"/>
                  <a:pt x="354" y="874"/>
                  <a:pt x="466" y="874"/>
                </a:cubicBezTo>
                <a:cubicBezTo>
                  <a:pt x="579" y="874"/>
                  <a:pt x="675" y="826"/>
                  <a:pt x="755" y="755"/>
                </a:cubicBezTo>
                <a:cubicBezTo>
                  <a:pt x="827" y="674"/>
                  <a:pt x="876" y="570"/>
                  <a:pt x="876" y="465"/>
                </a:cubicBezTo>
                <a:cubicBezTo>
                  <a:pt x="876" y="353"/>
                  <a:pt x="827" y="257"/>
                  <a:pt x="755" y="176"/>
                </a:cubicBezTo>
                <a:cubicBezTo>
                  <a:pt x="675" y="104"/>
                  <a:pt x="579" y="56"/>
                  <a:pt x="466" y="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9" name="Freeform 422">
            <a:extLst>
              <a:ext uri="{FF2B5EF4-FFF2-40B4-BE49-F238E27FC236}">
                <a16:creationId xmlns:a16="http://schemas.microsoft.com/office/drawing/2014/main" id="{2C56CCAB-BB96-974E-9A4D-C28ED2845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4780" y="6188342"/>
            <a:ext cx="590392" cy="371728"/>
          </a:xfrm>
          <a:custGeom>
            <a:avLst/>
            <a:gdLst>
              <a:gd name="T0" fmla="*/ 466 w 475"/>
              <a:gd name="T1" fmla="*/ 57 h 299"/>
              <a:gd name="T2" fmla="*/ 466 w 475"/>
              <a:gd name="T3" fmla="*/ 57 h 299"/>
              <a:gd name="T4" fmla="*/ 233 w 475"/>
              <a:gd name="T5" fmla="*/ 290 h 299"/>
              <a:gd name="T6" fmla="*/ 201 w 475"/>
              <a:gd name="T7" fmla="*/ 298 h 299"/>
              <a:gd name="T8" fmla="*/ 32 w 475"/>
              <a:gd name="T9" fmla="*/ 298 h 299"/>
              <a:gd name="T10" fmla="*/ 0 w 475"/>
              <a:gd name="T11" fmla="*/ 273 h 299"/>
              <a:gd name="T12" fmla="*/ 32 w 475"/>
              <a:gd name="T13" fmla="*/ 241 h 299"/>
              <a:gd name="T14" fmla="*/ 193 w 475"/>
              <a:gd name="T15" fmla="*/ 241 h 299"/>
              <a:gd name="T16" fmla="*/ 426 w 475"/>
              <a:gd name="T17" fmla="*/ 8 h 299"/>
              <a:gd name="T18" fmla="*/ 466 w 475"/>
              <a:gd name="T19" fmla="*/ 8 h 299"/>
              <a:gd name="T20" fmla="*/ 466 w 475"/>
              <a:gd name="T21" fmla="*/ 57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5" h="299">
                <a:moveTo>
                  <a:pt x="466" y="57"/>
                </a:moveTo>
                <a:lnTo>
                  <a:pt x="466" y="57"/>
                </a:lnTo>
                <a:cubicBezTo>
                  <a:pt x="233" y="290"/>
                  <a:pt x="233" y="290"/>
                  <a:pt x="233" y="290"/>
                </a:cubicBezTo>
                <a:cubicBezTo>
                  <a:pt x="225" y="298"/>
                  <a:pt x="217" y="298"/>
                  <a:pt x="201" y="298"/>
                </a:cubicBezTo>
                <a:cubicBezTo>
                  <a:pt x="32" y="298"/>
                  <a:pt x="32" y="298"/>
                  <a:pt x="32" y="298"/>
                </a:cubicBezTo>
                <a:cubicBezTo>
                  <a:pt x="16" y="298"/>
                  <a:pt x="0" y="290"/>
                  <a:pt x="0" y="273"/>
                </a:cubicBezTo>
                <a:cubicBezTo>
                  <a:pt x="0" y="257"/>
                  <a:pt x="16" y="241"/>
                  <a:pt x="32" y="241"/>
                </a:cubicBezTo>
                <a:cubicBezTo>
                  <a:pt x="193" y="241"/>
                  <a:pt x="193" y="241"/>
                  <a:pt x="193" y="241"/>
                </a:cubicBezTo>
                <a:cubicBezTo>
                  <a:pt x="426" y="8"/>
                  <a:pt x="426" y="8"/>
                  <a:pt x="426" y="8"/>
                </a:cubicBezTo>
                <a:cubicBezTo>
                  <a:pt x="434" y="0"/>
                  <a:pt x="450" y="0"/>
                  <a:pt x="466" y="8"/>
                </a:cubicBezTo>
                <a:cubicBezTo>
                  <a:pt x="474" y="25"/>
                  <a:pt x="474" y="40"/>
                  <a:pt x="466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0" name="Freeform 423">
            <a:extLst>
              <a:ext uri="{FF2B5EF4-FFF2-40B4-BE49-F238E27FC236}">
                <a16:creationId xmlns:a16="http://schemas.microsoft.com/office/drawing/2014/main" id="{DB4C0209-1802-374E-A4F2-0AEB1E48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196" y="7281660"/>
            <a:ext cx="1158917" cy="1158917"/>
          </a:xfrm>
          <a:custGeom>
            <a:avLst/>
            <a:gdLst>
              <a:gd name="T0" fmla="*/ 466 w 933"/>
              <a:gd name="T1" fmla="*/ 932 h 933"/>
              <a:gd name="T2" fmla="*/ 466 w 933"/>
              <a:gd name="T3" fmla="*/ 932 h 933"/>
              <a:gd name="T4" fmla="*/ 136 w 933"/>
              <a:gd name="T5" fmla="*/ 796 h 933"/>
              <a:gd name="T6" fmla="*/ 0 w 933"/>
              <a:gd name="T7" fmla="*/ 466 h 933"/>
              <a:gd name="T8" fmla="*/ 136 w 933"/>
              <a:gd name="T9" fmla="*/ 137 h 933"/>
              <a:gd name="T10" fmla="*/ 466 w 933"/>
              <a:gd name="T11" fmla="*/ 0 h 933"/>
              <a:gd name="T12" fmla="*/ 795 w 933"/>
              <a:gd name="T13" fmla="*/ 137 h 933"/>
              <a:gd name="T14" fmla="*/ 932 w 933"/>
              <a:gd name="T15" fmla="*/ 466 h 933"/>
              <a:gd name="T16" fmla="*/ 795 w 933"/>
              <a:gd name="T17" fmla="*/ 796 h 933"/>
              <a:gd name="T18" fmla="*/ 466 w 933"/>
              <a:gd name="T19" fmla="*/ 932 h 933"/>
              <a:gd name="T20" fmla="*/ 466 w 933"/>
              <a:gd name="T21" fmla="*/ 56 h 933"/>
              <a:gd name="T22" fmla="*/ 466 w 933"/>
              <a:gd name="T23" fmla="*/ 56 h 933"/>
              <a:gd name="T24" fmla="*/ 176 w 933"/>
              <a:gd name="T25" fmla="*/ 177 h 933"/>
              <a:gd name="T26" fmla="*/ 56 w 933"/>
              <a:gd name="T27" fmla="*/ 466 h 933"/>
              <a:gd name="T28" fmla="*/ 176 w 933"/>
              <a:gd name="T29" fmla="*/ 755 h 933"/>
              <a:gd name="T30" fmla="*/ 466 w 933"/>
              <a:gd name="T31" fmla="*/ 876 h 933"/>
              <a:gd name="T32" fmla="*/ 755 w 933"/>
              <a:gd name="T33" fmla="*/ 755 h 933"/>
              <a:gd name="T34" fmla="*/ 867 w 933"/>
              <a:gd name="T35" fmla="*/ 466 h 933"/>
              <a:gd name="T36" fmla="*/ 755 w 933"/>
              <a:gd name="T37" fmla="*/ 177 h 933"/>
              <a:gd name="T38" fmla="*/ 466 w 933"/>
              <a:gd name="T39" fmla="*/ 56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3" h="933">
                <a:moveTo>
                  <a:pt x="466" y="932"/>
                </a:moveTo>
                <a:lnTo>
                  <a:pt x="466" y="932"/>
                </a:lnTo>
                <a:cubicBezTo>
                  <a:pt x="337" y="932"/>
                  <a:pt x="225" y="884"/>
                  <a:pt x="136" y="796"/>
                </a:cubicBezTo>
                <a:cubicBezTo>
                  <a:pt x="48" y="707"/>
                  <a:pt x="0" y="587"/>
                  <a:pt x="0" y="466"/>
                </a:cubicBezTo>
                <a:cubicBezTo>
                  <a:pt x="0" y="338"/>
                  <a:pt x="48" y="225"/>
                  <a:pt x="136" y="137"/>
                </a:cubicBezTo>
                <a:cubicBezTo>
                  <a:pt x="225" y="48"/>
                  <a:pt x="337" y="0"/>
                  <a:pt x="466" y="0"/>
                </a:cubicBezTo>
                <a:cubicBezTo>
                  <a:pt x="586" y="0"/>
                  <a:pt x="707" y="48"/>
                  <a:pt x="795" y="137"/>
                </a:cubicBezTo>
                <a:cubicBezTo>
                  <a:pt x="884" y="225"/>
                  <a:pt x="932" y="338"/>
                  <a:pt x="932" y="466"/>
                </a:cubicBezTo>
                <a:cubicBezTo>
                  <a:pt x="932" y="587"/>
                  <a:pt x="884" y="707"/>
                  <a:pt x="795" y="796"/>
                </a:cubicBezTo>
                <a:cubicBezTo>
                  <a:pt x="707" y="884"/>
                  <a:pt x="586" y="932"/>
                  <a:pt x="466" y="932"/>
                </a:cubicBezTo>
                <a:close/>
                <a:moveTo>
                  <a:pt x="466" y="56"/>
                </a:moveTo>
                <a:lnTo>
                  <a:pt x="466" y="56"/>
                </a:lnTo>
                <a:cubicBezTo>
                  <a:pt x="353" y="56"/>
                  <a:pt x="249" y="105"/>
                  <a:pt x="176" y="177"/>
                </a:cubicBezTo>
                <a:cubicBezTo>
                  <a:pt x="96" y="257"/>
                  <a:pt x="56" y="354"/>
                  <a:pt x="56" y="466"/>
                </a:cubicBezTo>
                <a:cubicBezTo>
                  <a:pt x="56" y="571"/>
                  <a:pt x="96" y="675"/>
                  <a:pt x="176" y="755"/>
                </a:cubicBezTo>
                <a:cubicBezTo>
                  <a:pt x="249" y="828"/>
                  <a:pt x="353" y="876"/>
                  <a:pt x="466" y="876"/>
                </a:cubicBezTo>
                <a:cubicBezTo>
                  <a:pt x="570" y="876"/>
                  <a:pt x="675" y="828"/>
                  <a:pt x="755" y="755"/>
                </a:cubicBezTo>
                <a:cubicBezTo>
                  <a:pt x="827" y="675"/>
                  <a:pt x="867" y="571"/>
                  <a:pt x="867" y="466"/>
                </a:cubicBezTo>
                <a:cubicBezTo>
                  <a:pt x="867" y="354"/>
                  <a:pt x="827" y="257"/>
                  <a:pt x="755" y="177"/>
                </a:cubicBezTo>
                <a:cubicBezTo>
                  <a:pt x="675" y="105"/>
                  <a:pt x="570" y="56"/>
                  <a:pt x="466" y="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1" name="Freeform 424">
            <a:extLst>
              <a:ext uri="{FF2B5EF4-FFF2-40B4-BE49-F238E27FC236}">
                <a16:creationId xmlns:a16="http://schemas.microsoft.com/office/drawing/2014/main" id="{9B1EBB3D-3D04-134A-A590-B47B6CF07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27" y="7500323"/>
            <a:ext cx="721590" cy="606793"/>
          </a:xfrm>
          <a:custGeom>
            <a:avLst/>
            <a:gdLst>
              <a:gd name="T0" fmla="*/ 571 w 580"/>
              <a:gd name="T1" fmla="*/ 40 h 491"/>
              <a:gd name="T2" fmla="*/ 571 w 580"/>
              <a:gd name="T3" fmla="*/ 40 h 491"/>
              <a:gd name="T4" fmla="*/ 225 w 580"/>
              <a:gd name="T5" fmla="*/ 474 h 491"/>
              <a:gd name="T6" fmla="*/ 217 w 580"/>
              <a:gd name="T7" fmla="*/ 482 h 491"/>
              <a:gd name="T8" fmla="*/ 217 w 580"/>
              <a:gd name="T9" fmla="*/ 482 h 491"/>
              <a:gd name="T10" fmla="*/ 217 w 580"/>
              <a:gd name="T11" fmla="*/ 482 h 491"/>
              <a:gd name="T12" fmla="*/ 217 w 580"/>
              <a:gd name="T13" fmla="*/ 482 h 491"/>
              <a:gd name="T14" fmla="*/ 217 w 580"/>
              <a:gd name="T15" fmla="*/ 482 h 491"/>
              <a:gd name="T16" fmla="*/ 209 w 580"/>
              <a:gd name="T17" fmla="*/ 482 h 491"/>
              <a:gd name="T18" fmla="*/ 209 w 580"/>
              <a:gd name="T19" fmla="*/ 482 h 491"/>
              <a:gd name="T20" fmla="*/ 209 w 580"/>
              <a:gd name="T21" fmla="*/ 482 h 491"/>
              <a:gd name="T22" fmla="*/ 209 w 580"/>
              <a:gd name="T23" fmla="*/ 482 h 491"/>
              <a:gd name="T24" fmla="*/ 209 w 580"/>
              <a:gd name="T25" fmla="*/ 490 h 491"/>
              <a:gd name="T26" fmla="*/ 201 w 580"/>
              <a:gd name="T27" fmla="*/ 490 h 491"/>
              <a:gd name="T28" fmla="*/ 201 w 580"/>
              <a:gd name="T29" fmla="*/ 490 h 491"/>
              <a:gd name="T30" fmla="*/ 201 w 580"/>
              <a:gd name="T31" fmla="*/ 490 h 491"/>
              <a:gd name="T32" fmla="*/ 201 w 580"/>
              <a:gd name="T33" fmla="*/ 490 h 491"/>
              <a:gd name="T34" fmla="*/ 201 w 580"/>
              <a:gd name="T35" fmla="*/ 490 h 491"/>
              <a:gd name="T36" fmla="*/ 201 w 580"/>
              <a:gd name="T37" fmla="*/ 490 h 491"/>
              <a:gd name="T38" fmla="*/ 201 w 580"/>
              <a:gd name="T39" fmla="*/ 490 h 491"/>
              <a:gd name="T40" fmla="*/ 201 w 580"/>
              <a:gd name="T41" fmla="*/ 490 h 491"/>
              <a:gd name="T42" fmla="*/ 201 w 580"/>
              <a:gd name="T43" fmla="*/ 490 h 491"/>
              <a:gd name="T44" fmla="*/ 193 w 580"/>
              <a:gd name="T45" fmla="*/ 490 h 491"/>
              <a:gd name="T46" fmla="*/ 193 w 580"/>
              <a:gd name="T47" fmla="*/ 482 h 491"/>
              <a:gd name="T48" fmla="*/ 193 w 580"/>
              <a:gd name="T49" fmla="*/ 482 h 491"/>
              <a:gd name="T50" fmla="*/ 193 w 580"/>
              <a:gd name="T51" fmla="*/ 482 h 491"/>
              <a:gd name="T52" fmla="*/ 185 w 580"/>
              <a:gd name="T53" fmla="*/ 482 h 491"/>
              <a:gd name="T54" fmla="*/ 185 w 580"/>
              <a:gd name="T55" fmla="*/ 482 h 491"/>
              <a:gd name="T56" fmla="*/ 185 w 580"/>
              <a:gd name="T57" fmla="*/ 482 h 491"/>
              <a:gd name="T58" fmla="*/ 185 w 580"/>
              <a:gd name="T59" fmla="*/ 482 h 491"/>
              <a:gd name="T60" fmla="*/ 185 w 580"/>
              <a:gd name="T61" fmla="*/ 482 h 491"/>
              <a:gd name="T62" fmla="*/ 16 w 580"/>
              <a:gd name="T63" fmla="*/ 305 h 491"/>
              <a:gd name="T64" fmla="*/ 16 w 580"/>
              <a:gd name="T65" fmla="*/ 265 h 491"/>
              <a:gd name="T66" fmla="*/ 49 w 580"/>
              <a:gd name="T67" fmla="*/ 265 h 491"/>
              <a:gd name="T68" fmla="*/ 201 w 580"/>
              <a:gd name="T69" fmla="*/ 418 h 491"/>
              <a:gd name="T70" fmla="*/ 531 w 580"/>
              <a:gd name="T71" fmla="*/ 8 h 491"/>
              <a:gd name="T72" fmla="*/ 571 w 580"/>
              <a:gd name="T73" fmla="*/ 8 h 491"/>
              <a:gd name="T74" fmla="*/ 571 w 580"/>
              <a:gd name="T75" fmla="*/ 4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80" h="491">
                <a:moveTo>
                  <a:pt x="571" y="40"/>
                </a:moveTo>
                <a:lnTo>
                  <a:pt x="571" y="40"/>
                </a:lnTo>
                <a:cubicBezTo>
                  <a:pt x="225" y="474"/>
                  <a:pt x="225" y="474"/>
                  <a:pt x="225" y="474"/>
                </a:cubicBezTo>
                <a:cubicBezTo>
                  <a:pt x="217" y="474"/>
                  <a:pt x="217" y="482"/>
                  <a:pt x="217" y="482"/>
                </a:cubicBezTo>
                <a:lnTo>
                  <a:pt x="217" y="482"/>
                </a:lnTo>
                <a:lnTo>
                  <a:pt x="217" y="482"/>
                </a:lnTo>
                <a:lnTo>
                  <a:pt x="217" y="482"/>
                </a:lnTo>
                <a:lnTo>
                  <a:pt x="217" y="482"/>
                </a:lnTo>
                <a:cubicBezTo>
                  <a:pt x="217" y="482"/>
                  <a:pt x="217" y="482"/>
                  <a:pt x="209" y="482"/>
                </a:cubicBezTo>
                <a:lnTo>
                  <a:pt x="209" y="482"/>
                </a:lnTo>
                <a:lnTo>
                  <a:pt x="209" y="482"/>
                </a:lnTo>
                <a:lnTo>
                  <a:pt x="209" y="482"/>
                </a:lnTo>
                <a:cubicBezTo>
                  <a:pt x="209" y="490"/>
                  <a:pt x="209" y="490"/>
                  <a:pt x="209" y="490"/>
                </a:cubicBezTo>
                <a:cubicBezTo>
                  <a:pt x="209" y="490"/>
                  <a:pt x="209" y="490"/>
                  <a:pt x="201" y="490"/>
                </a:cubicBezTo>
                <a:lnTo>
                  <a:pt x="201" y="490"/>
                </a:lnTo>
                <a:lnTo>
                  <a:pt x="201" y="490"/>
                </a:lnTo>
                <a:lnTo>
                  <a:pt x="201" y="490"/>
                </a:lnTo>
                <a:lnTo>
                  <a:pt x="201" y="490"/>
                </a:lnTo>
                <a:lnTo>
                  <a:pt x="201" y="490"/>
                </a:lnTo>
                <a:lnTo>
                  <a:pt x="201" y="490"/>
                </a:lnTo>
                <a:lnTo>
                  <a:pt x="201" y="490"/>
                </a:lnTo>
                <a:lnTo>
                  <a:pt x="201" y="490"/>
                </a:lnTo>
                <a:cubicBezTo>
                  <a:pt x="193" y="490"/>
                  <a:pt x="193" y="490"/>
                  <a:pt x="193" y="490"/>
                </a:cubicBezTo>
                <a:cubicBezTo>
                  <a:pt x="193" y="482"/>
                  <a:pt x="193" y="482"/>
                  <a:pt x="193" y="482"/>
                </a:cubicBezTo>
                <a:lnTo>
                  <a:pt x="193" y="482"/>
                </a:lnTo>
                <a:lnTo>
                  <a:pt x="193" y="482"/>
                </a:lnTo>
                <a:cubicBezTo>
                  <a:pt x="193" y="482"/>
                  <a:pt x="193" y="482"/>
                  <a:pt x="185" y="482"/>
                </a:cubicBezTo>
                <a:lnTo>
                  <a:pt x="185" y="482"/>
                </a:lnTo>
                <a:lnTo>
                  <a:pt x="185" y="482"/>
                </a:lnTo>
                <a:lnTo>
                  <a:pt x="185" y="482"/>
                </a:lnTo>
                <a:lnTo>
                  <a:pt x="185" y="482"/>
                </a:lnTo>
                <a:cubicBezTo>
                  <a:pt x="16" y="305"/>
                  <a:pt x="16" y="305"/>
                  <a:pt x="16" y="305"/>
                </a:cubicBezTo>
                <a:cubicBezTo>
                  <a:pt x="0" y="297"/>
                  <a:pt x="0" y="281"/>
                  <a:pt x="16" y="265"/>
                </a:cubicBezTo>
                <a:cubicBezTo>
                  <a:pt x="24" y="257"/>
                  <a:pt x="41" y="257"/>
                  <a:pt x="49" y="265"/>
                </a:cubicBezTo>
                <a:cubicBezTo>
                  <a:pt x="201" y="418"/>
                  <a:pt x="201" y="418"/>
                  <a:pt x="201" y="418"/>
                </a:cubicBezTo>
                <a:cubicBezTo>
                  <a:pt x="531" y="8"/>
                  <a:pt x="531" y="8"/>
                  <a:pt x="531" y="8"/>
                </a:cubicBezTo>
                <a:cubicBezTo>
                  <a:pt x="539" y="0"/>
                  <a:pt x="555" y="0"/>
                  <a:pt x="571" y="8"/>
                </a:cubicBezTo>
                <a:cubicBezTo>
                  <a:pt x="579" y="16"/>
                  <a:pt x="579" y="32"/>
                  <a:pt x="571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2" name="Freeform 425">
            <a:extLst>
              <a:ext uri="{FF2B5EF4-FFF2-40B4-BE49-F238E27FC236}">
                <a16:creationId xmlns:a16="http://schemas.microsoft.com/office/drawing/2014/main" id="{C16A64C5-4649-D347-90A2-C070DE624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9122" y="9435496"/>
            <a:ext cx="1126117" cy="278798"/>
          </a:xfrm>
          <a:custGeom>
            <a:avLst/>
            <a:gdLst>
              <a:gd name="T0" fmla="*/ 32 w 909"/>
              <a:gd name="T1" fmla="*/ 225 h 226"/>
              <a:gd name="T2" fmla="*/ 32 w 909"/>
              <a:gd name="T3" fmla="*/ 225 h 226"/>
              <a:gd name="T4" fmla="*/ 8 w 909"/>
              <a:gd name="T5" fmla="*/ 217 h 226"/>
              <a:gd name="T6" fmla="*/ 8 w 909"/>
              <a:gd name="T7" fmla="*/ 169 h 226"/>
              <a:gd name="T8" fmla="*/ 458 w 909"/>
              <a:gd name="T9" fmla="*/ 0 h 226"/>
              <a:gd name="T10" fmla="*/ 892 w 909"/>
              <a:gd name="T11" fmla="*/ 169 h 226"/>
              <a:gd name="T12" fmla="*/ 900 w 909"/>
              <a:gd name="T13" fmla="*/ 209 h 226"/>
              <a:gd name="T14" fmla="*/ 852 w 909"/>
              <a:gd name="T15" fmla="*/ 209 h 226"/>
              <a:gd name="T16" fmla="*/ 458 w 909"/>
              <a:gd name="T17" fmla="*/ 64 h 226"/>
              <a:gd name="T18" fmla="*/ 48 w 909"/>
              <a:gd name="T19" fmla="*/ 217 h 226"/>
              <a:gd name="T20" fmla="*/ 32 w 909"/>
              <a:gd name="T21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09" h="226">
                <a:moveTo>
                  <a:pt x="32" y="225"/>
                </a:moveTo>
                <a:lnTo>
                  <a:pt x="32" y="225"/>
                </a:lnTo>
                <a:cubicBezTo>
                  <a:pt x="24" y="225"/>
                  <a:pt x="16" y="217"/>
                  <a:pt x="8" y="217"/>
                </a:cubicBezTo>
                <a:cubicBezTo>
                  <a:pt x="0" y="201"/>
                  <a:pt x="0" y="184"/>
                  <a:pt x="8" y="169"/>
                </a:cubicBezTo>
                <a:cubicBezTo>
                  <a:pt x="121" y="64"/>
                  <a:pt x="281" y="0"/>
                  <a:pt x="458" y="0"/>
                </a:cubicBezTo>
                <a:cubicBezTo>
                  <a:pt x="627" y="0"/>
                  <a:pt x="788" y="64"/>
                  <a:pt x="892" y="169"/>
                </a:cubicBezTo>
                <a:cubicBezTo>
                  <a:pt x="908" y="176"/>
                  <a:pt x="908" y="201"/>
                  <a:pt x="900" y="209"/>
                </a:cubicBezTo>
                <a:cubicBezTo>
                  <a:pt x="884" y="225"/>
                  <a:pt x="868" y="225"/>
                  <a:pt x="852" y="209"/>
                </a:cubicBezTo>
                <a:cubicBezTo>
                  <a:pt x="755" y="120"/>
                  <a:pt x="611" y="64"/>
                  <a:pt x="458" y="64"/>
                </a:cubicBezTo>
                <a:cubicBezTo>
                  <a:pt x="298" y="64"/>
                  <a:pt x="153" y="120"/>
                  <a:pt x="48" y="217"/>
                </a:cubicBezTo>
                <a:cubicBezTo>
                  <a:pt x="48" y="217"/>
                  <a:pt x="40" y="225"/>
                  <a:pt x="32" y="2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3" name="Freeform 426">
            <a:extLst>
              <a:ext uri="{FF2B5EF4-FFF2-40B4-BE49-F238E27FC236}">
                <a16:creationId xmlns:a16="http://schemas.microsoft.com/office/drawing/2014/main" id="{4A91696C-5254-A14C-8543-3FE3C9A2F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0984" y="10151620"/>
            <a:ext cx="267861" cy="267861"/>
          </a:xfrm>
          <a:custGeom>
            <a:avLst/>
            <a:gdLst>
              <a:gd name="T0" fmla="*/ 112 w 218"/>
              <a:gd name="T1" fmla="*/ 64 h 218"/>
              <a:gd name="T2" fmla="*/ 112 w 218"/>
              <a:gd name="T3" fmla="*/ 64 h 218"/>
              <a:gd name="T4" fmla="*/ 161 w 218"/>
              <a:gd name="T5" fmla="*/ 113 h 218"/>
              <a:gd name="T6" fmla="*/ 112 w 218"/>
              <a:gd name="T7" fmla="*/ 153 h 218"/>
              <a:gd name="T8" fmla="*/ 64 w 218"/>
              <a:gd name="T9" fmla="*/ 113 h 218"/>
              <a:gd name="T10" fmla="*/ 112 w 218"/>
              <a:gd name="T11" fmla="*/ 64 h 218"/>
              <a:gd name="T12" fmla="*/ 112 w 218"/>
              <a:gd name="T13" fmla="*/ 0 h 218"/>
              <a:gd name="T14" fmla="*/ 112 w 218"/>
              <a:gd name="T15" fmla="*/ 0 h 218"/>
              <a:gd name="T16" fmla="*/ 0 w 218"/>
              <a:gd name="T17" fmla="*/ 113 h 218"/>
              <a:gd name="T18" fmla="*/ 112 w 218"/>
              <a:gd name="T19" fmla="*/ 217 h 218"/>
              <a:gd name="T20" fmla="*/ 217 w 218"/>
              <a:gd name="T21" fmla="*/ 113 h 218"/>
              <a:gd name="T22" fmla="*/ 112 w 218"/>
              <a:gd name="T23" fmla="*/ 0 h 218"/>
              <a:gd name="T24" fmla="*/ 112 w 218"/>
              <a:gd name="T25" fmla="*/ 6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8" h="218">
                <a:moveTo>
                  <a:pt x="112" y="64"/>
                </a:moveTo>
                <a:lnTo>
                  <a:pt x="112" y="64"/>
                </a:lnTo>
                <a:cubicBezTo>
                  <a:pt x="136" y="64"/>
                  <a:pt x="161" y="81"/>
                  <a:pt x="161" y="113"/>
                </a:cubicBezTo>
                <a:cubicBezTo>
                  <a:pt x="161" y="137"/>
                  <a:pt x="136" y="153"/>
                  <a:pt x="112" y="153"/>
                </a:cubicBezTo>
                <a:cubicBezTo>
                  <a:pt x="88" y="153"/>
                  <a:pt x="64" y="137"/>
                  <a:pt x="64" y="113"/>
                </a:cubicBezTo>
                <a:cubicBezTo>
                  <a:pt x="64" y="81"/>
                  <a:pt x="88" y="64"/>
                  <a:pt x="112" y="64"/>
                </a:cubicBezTo>
                <a:lnTo>
                  <a:pt x="112" y="0"/>
                </a:lnTo>
                <a:lnTo>
                  <a:pt x="112" y="0"/>
                </a:lnTo>
                <a:cubicBezTo>
                  <a:pt x="48" y="0"/>
                  <a:pt x="0" y="48"/>
                  <a:pt x="0" y="113"/>
                </a:cubicBezTo>
                <a:cubicBezTo>
                  <a:pt x="0" y="169"/>
                  <a:pt x="48" y="217"/>
                  <a:pt x="112" y="217"/>
                </a:cubicBezTo>
                <a:cubicBezTo>
                  <a:pt x="169" y="217"/>
                  <a:pt x="217" y="169"/>
                  <a:pt x="217" y="113"/>
                </a:cubicBezTo>
                <a:cubicBezTo>
                  <a:pt x="217" y="48"/>
                  <a:pt x="169" y="0"/>
                  <a:pt x="112" y="0"/>
                </a:cubicBezTo>
                <a:lnTo>
                  <a:pt x="112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4" name="Freeform 427">
            <a:extLst>
              <a:ext uri="{FF2B5EF4-FFF2-40B4-BE49-F238E27FC236}">
                <a16:creationId xmlns:a16="http://schemas.microsoft.com/office/drawing/2014/main" id="{FA02CC80-222F-A04E-9B4B-D1BFB014D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8454" y="9654159"/>
            <a:ext cx="896521" cy="229597"/>
          </a:xfrm>
          <a:custGeom>
            <a:avLst/>
            <a:gdLst>
              <a:gd name="T0" fmla="*/ 32 w 724"/>
              <a:gd name="T1" fmla="*/ 185 h 186"/>
              <a:gd name="T2" fmla="*/ 32 w 724"/>
              <a:gd name="T3" fmla="*/ 185 h 186"/>
              <a:gd name="T4" fmla="*/ 16 w 724"/>
              <a:gd name="T5" fmla="*/ 177 h 186"/>
              <a:gd name="T6" fmla="*/ 16 w 724"/>
              <a:gd name="T7" fmla="*/ 137 h 186"/>
              <a:gd name="T8" fmla="*/ 361 w 724"/>
              <a:gd name="T9" fmla="*/ 0 h 186"/>
              <a:gd name="T10" fmla="*/ 707 w 724"/>
              <a:gd name="T11" fmla="*/ 129 h 186"/>
              <a:gd name="T12" fmla="*/ 715 w 724"/>
              <a:gd name="T13" fmla="*/ 169 h 186"/>
              <a:gd name="T14" fmla="*/ 666 w 724"/>
              <a:gd name="T15" fmla="*/ 177 h 186"/>
              <a:gd name="T16" fmla="*/ 361 w 724"/>
              <a:gd name="T17" fmla="*/ 65 h 186"/>
              <a:gd name="T18" fmla="*/ 56 w 724"/>
              <a:gd name="T19" fmla="*/ 177 h 186"/>
              <a:gd name="T20" fmla="*/ 32 w 724"/>
              <a:gd name="T2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4" h="186">
                <a:moveTo>
                  <a:pt x="32" y="185"/>
                </a:moveTo>
                <a:lnTo>
                  <a:pt x="32" y="185"/>
                </a:lnTo>
                <a:cubicBezTo>
                  <a:pt x="24" y="185"/>
                  <a:pt x="16" y="185"/>
                  <a:pt x="16" y="177"/>
                </a:cubicBezTo>
                <a:cubicBezTo>
                  <a:pt x="0" y="161"/>
                  <a:pt x="0" y="145"/>
                  <a:pt x="16" y="137"/>
                </a:cubicBezTo>
                <a:cubicBezTo>
                  <a:pt x="104" y="49"/>
                  <a:pt x="225" y="0"/>
                  <a:pt x="361" y="0"/>
                </a:cubicBezTo>
                <a:cubicBezTo>
                  <a:pt x="498" y="0"/>
                  <a:pt x="626" y="49"/>
                  <a:pt x="707" y="129"/>
                </a:cubicBezTo>
                <a:cubicBezTo>
                  <a:pt x="723" y="145"/>
                  <a:pt x="723" y="161"/>
                  <a:pt x="715" y="169"/>
                </a:cubicBezTo>
                <a:cubicBezTo>
                  <a:pt x="699" y="185"/>
                  <a:pt x="683" y="185"/>
                  <a:pt x="666" y="177"/>
                </a:cubicBezTo>
                <a:cubicBezTo>
                  <a:pt x="594" y="105"/>
                  <a:pt x="482" y="65"/>
                  <a:pt x="361" y="65"/>
                </a:cubicBezTo>
                <a:cubicBezTo>
                  <a:pt x="241" y="65"/>
                  <a:pt x="128" y="105"/>
                  <a:pt x="56" y="177"/>
                </a:cubicBezTo>
                <a:cubicBezTo>
                  <a:pt x="48" y="185"/>
                  <a:pt x="40" y="185"/>
                  <a:pt x="32" y="1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5" name="Freeform 428">
            <a:extLst>
              <a:ext uri="{FF2B5EF4-FFF2-40B4-BE49-F238E27FC236}">
                <a16:creationId xmlns:a16="http://schemas.microsoft.com/office/drawing/2014/main" id="{3FCD2C43-B693-F243-BE67-308D75A1E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0585" y="9872823"/>
            <a:ext cx="628659" cy="180399"/>
          </a:xfrm>
          <a:custGeom>
            <a:avLst/>
            <a:gdLst>
              <a:gd name="T0" fmla="*/ 32 w 507"/>
              <a:gd name="T1" fmla="*/ 145 h 146"/>
              <a:gd name="T2" fmla="*/ 32 w 507"/>
              <a:gd name="T3" fmla="*/ 145 h 146"/>
              <a:gd name="T4" fmla="*/ 8 w 507"/>
              <a:gd name="T5" fmla="*/ 137 h 146"/>
              <a:gd name="T6" fmla="*/ 8 w 507"/>
              <a:gd name="T7" fmla="*/ 97 h 146"/>
              <a:gd name="T8" fmla="*/ 249 w 507"/>
              <a:gd name="T9" fmla="*/ 0 h 146"/>
              <a:gd name="T10" fmla="*/ 490 w 507"/>
              <a:gd name="T11" fmla="*/ 89 h 146"/>
              <a:gd name="T12" fmla="*/ 490 w 507"/>
              <a:gd name="T13" fmla="*/ 137 h 146"/>
              <a:gd name="T14" fmla="*/ 450 w 507"/>
              <a:gd name="T15" fmla="*/ 137 h 146"/>
              <a:gd name="T16" fmla="*/ 249 w 507"/>
              <a:gd name="T17" fmla="*/ 64 h 146"/>
              <a:gd name="T18" fmla="*/ 56 w 507"/>
              <a:gd name="T19" fmla="*/ 137 h 146"/>
              <a:gd name="T20" fmla="*/ 32 w 507"/>
              <a:gd name="T21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7" h="146">
                <a:moveTo>
                  <a:pt x="32" y="145"/>
                </a:moveTo>
                <a:lnTo>
                  <a:pt x="32" y="145"/>
                </a:lnTo>
                <a:cubicBezTo>
                  <a:pt x="24" y="145"/>
                  <a:pt x="16" y="145"/>
                  <a:pt x="8" y="137"/>
                </a:cubicBezTo>
                <a:cubicBezTo>
                  <a:pt x="0" y="121"/>
                  <a:pt x="0" y="105"/>
                  <a:pt x="8" y="97"/>
                </a:cubicBezTo>
                <a:cubicBezTo>
                  <a:pt x="72" y="32"/>
                  <a:pt x="161" y="0"/>
                  <a:pt x="249" y="0"/>
                </a:cubicBezTo>
                <a:cubicBezTo>
                  <a:pt x="346" y="0"/>
                  <a:pt x="434" y="32"/>
                  <a:pt x="490" y="89"/>
                </a:cubicBezTo>
                <a:cubicBezTo>
                  <a:pt x="498" y="105"/>
                  <a:pt x="506" y="121"/>
                  <a:pt x="490" y="137"/>
                </a:cubicBezTo>
                <a:cubicBezTo>
                  <a:pt x="482" y="145"/>
                  <a:pt x="458" y="145"/>
                  <a:pt x="450" y="137"/>
                </a:cubicBezTo>
                <a:cubicBezTo>
                  <a:pt x="402" y="89"/>
                  <a:pt x="330" y="64"/>
                  <a:pt x="249" y="64"/>
                </a:cubicBezTo>
                <a:cubicBezTo>
                  <a:pt x="177" y="64"/>
                  <a:pt x="105" y="89"/>
                  <a:pt x="56" y="137"/>
                </a:cubicBezTo>
                <a:cubicBezTo>
                  <a:pt x="48" y="145"/>
                  <a:pt x="40" y="145"/>
                  <a:pt x="32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52DC2CD-B2FC-A445-B953-3030069E3FF3}"/>
              </a:ext>
            </a:extLst>
          </p:cNvPr>
          <p:cNvSpPr txBox="1"/>
          <p:nvPr/>
        </p:nvSpPr>
        <p:spPr>
          <a:xfrm>
            <a:off x="9792984" y="1088632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F9E5041-5BD2-1E41-8575-6BD73E8C22ED}"/>
              </a:ext>
            </a:extLst>
          </p:cNvPr>
          <p:cNvSpPr txBox="1"/>
          <p:nvPr/>
        </p:nvSpPr>
        <p:spPr>
          <a:xfrm>
            <a:off x="2451398" y="24025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7" name="Group 54">
            <a:extLst>
              <a:ext uri="{FF2B5EF4-FFF2-40B4-BE49-F238E27FC236}">
                <a16:creationId xmlns:a16="http://schemas.microsoft.com/office/drawing/2014/main" id="{A3F1858A-C13D-824C-8787-12E53844EC85}"/>
              </a:ext>
            </a:extLst>
          </p:cNvPr>
          <p:cNvGrpSpPr/>
          <p:nvPr/>
        </p:nvGrpSpPr>
        <p:grpSpPr>
          <a:xfrm>
            <a:off x="819528" y="9763236"/>
            <a:ext cx="4041983" cy="1231796"/>
            <a:chOff x="5334786" y="11232573"/>
            <a:chExt cx="4041983" cy="1231796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B86ADD34-C51E-634D-9A2A-46ADE2BDD427}"/>
                </a:ext>
              </a:extLst>
            </p:cNvPr>
            <p:cNvSpPr txBox="1"/>
            <p:nvPr/>
          </p:nvSpPr>
          <p:spPr>
            <a:xfrm>
              <a:off x="6164441" y="1123257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59066E18-94C7-6747-B9E4-E7D5F06FDDD1}"/>
                </a:ext>
              </a:extLst>
            </p:cNvPr>
            <p:cNvSpPr/>
            <p:nvPr/>
          </p:nvSpPr>
          <p:spPr>
            <a:xfrm>
              <a:off x="5334786" y="11756483"/>
              <a:ext cx="404198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" name="Group 54">
            <a:extLst>
              <a:ext uri="{FF2B5EF4-FFF2-40B4-BE49-F238E27FC236}">
                <a16:creationId xmlns:a16="http://schemas.microsoft.com/office/drawing/2014/main" id="{78B36897-E025-8745-9BAC-BA590E1A1EBF}"/>
              </a:ext>
            </a:extLst>
          </p:cNvPr>
          <p:cNvGrpSpPr/>
          <p:nvPr/>
        </p:nvGrpSpPr>
        <p:grpSpPr>
          <a:xfrm>
            <a:off x="5401877" y="9145567"/>
            <a:ext cx="3995554" cy="1235337"/>
            <a:chOff x="5357091" y="11215578"/>
            <a:chExt cx="3995554" cy="1235337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1C583770-60C3-0A4D-90A3-5A036704CE5A}"/>
                </a:ext>
              </a:extLst>
            </p:cNvPr>
            <p:cNvSpPr txBox="1"/>
            <p:nvPr/>
          </p:nvSpPr>
          <p:spPr>
            <a:xfrm>
              <a:off x="6163531" y="112155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D6CC7ED1-756B-E94E-8E8A-A9F42DBE0DE4}"/>
                </a:ext>
              </a:extLst>
            </p:cNvPr>
            <p:cNvSpPr/>
            <p:nvPr/>
          </p:nvSpPr>
          <p:spPr>
            <a:xfrm>
              <a:off x="5357091" y="11743029"/>
              <a:ext cx="399555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" name="Group 54">
            <a:extLst>
              <a:ext uri="{FF2B5EF4-FFF2-40B4-BE49-F238E27FC236}">
                <a16:creationId xmlns:a16="http://schemas.microsoft.com/office/drawing/2014/main" id="{F3D0B40E-3A81-0147-8144-24FF4D402359}"/>
              </a:ext>
            </a:extLst>
          </p:cNvPr>
          <p:cNvGrpSpPr/>
          <p:nvPr/>
        </p:nvGrpSpPr>
        <p:grpSpPr>
          <a:xfrm>
            <a:off x="10920254" y="7702390"/>
            <a:ext cx="3979444" cy="1246697"/>
            <a:chOff x="5365146" y="11215578"/>
            <a:chExt cx="3979444" cy="1246697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9D852058-64AC-1B46-96DD-F825A70CD9B5}"/>
                </a:ext>
              </a:extLst>
            </p:cNvPr>
            <p:cNvSpPr txBox="1"/>
            <p:nvPr/>
          </p:nvSpPr>
          <p:spPr>
            <a:xfrm>
              <a:off x="6163531" y="112155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7DBDA1E9-8A42-BC42-A2EA-C1B45BE12A94}"/>
                </a:ext>
              </a:extLst>
            </p:cNvPr>
            <p:cNvSpPr/>
            <p:nvPr/>
          </p:nvSpPr>
          <p:spPr>
            <a:xfrm>
              <a:off x="5365146" y="11754389"/>
              <a:ext cx="397944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" name="Group 54">
            <a:extLst>
              <a:ext uri="{FF2B5EF4-FFF2-40B4-BE49-F238E27FC236}">
                <a16:creationId xmlns:a16="http://schemas.microsoft.com/office/drawing/2014/main" id="{126C67F4-E0CD-F34F-9E9D-C7C329AB7D6E}"/>
              </a:ext>
            </a:extLst>
          </p:cNvPr>
          <p:cNvGrpSpPr/>
          <p:nvPr/>
        </p:nvGrpSpPr>
        <p:grpSpPr>
          <a:xfrm>
            <a:off x="15216992" y="11187706"/>
            <a:ext cx="3979444" cy="1246697"/>
            <a:chOff x="5365146" y="11215578"/>
            <a:chExt cx="3979444" cy="1246697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B490C09B-5C7B-404B-AF10-C6260F5CABB0}"/>
                </a:ext>
              </a:extLst>
            </p:cNvPr>
            <p:cNvSpPr txBox="1"/>
            <p:nvPr/>
          </p:nvSpPr>
          <p:spPr>
            <a:xfrm>
              <a:off x="6163531" y="112155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67E8DC94-1B29-0E45-8C82-ABB34D73E3B1}"/>
                </a:ext>
              </a:extLst>
            </p:cNvPr>
            <p:cNvSpPr/>
            <p:nvPr/>
          </p:nvSpPr>
          <p:spPr>
            <a:xfrm>
              <a:off x="5365146" y="11754389"/>
              <a:ext cx="397944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>
            <a:extLst>
              <a:ext uri="{FF2B5EF4-FFF2-40B4-BE49-F238E27FC236}">
                <a16:creationId xmlns:a16="http://schemas.microsoft.com/office/drawing/2014/main" id="{8D515DF8-0C5A-9348-AFCD-EC479CFDE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69400" y="3798412"/>
            <a:ext cx="4136" cy="6156414"/>
          </a:xfrm>
          <a:prstGeom prst="line">
            <a:avLst/>
          </a:prstGeom>
          <a:noFill/>
          <a:ln w="6350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3" name="Freeform 535">
            <a:extLst>
              <a:ext uri="{FF2B5EF4-FFF2-40B4-BE49-F238E27FC236}">
                <a16:creationId xmlns:a16="http://schemas.microsoft.com/office/drawing/2014/main" id="{3612E169-67A7-9E4B-B3B0-367A5164F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0534" y="9909313"/>
            <a:ext cx="1506004" cy="2627234"/>
          </a:xfrm>
          <a:custGeom>
            <a:avLst/>
            <a:gdLst>
              <a:gd name="T0" fmla="*/ 1315 w 1603"/>
              <a:gd name="T1" fmla="*/ 2797 h 2798"/>
              <a:gd name="T2" fmla="*/ 1315 w 1603"/>
              <a:gd name="T3" fmla="*/ 2797 h 2798"/>
              <a:gd name="T4" fmla="*/ 287 w 1603"/>
              <a:gd name="T5" fmla="*/ 2797 h 2798"/>
              <a:gd name="T6" fmla="*/ 0 w 1603"/>
              <a:gd name="T7" fmla="*/ 2510 h 2798"/>
              <a:gd name="T8" fmla="*/ 0 w 1603"/>
              <a:gd name="T9" fmla="*/ 287 h 2798"/>
              <a:gd name="T10" fmla="*/ 287 w 1603"/>
              <a:gd name="T11" fmla="*/ 0 h 2798"/>
              <a:gd name="T12" fmla="*/ 1315 w 1603"/>
              <a:gd name="T13" fmla="*/ 0 h 2798"/>
              <a:gd name="T14" fmla="*/ 1602 w 1603"/>
              <a:gd name="T15" fmla="*/ 287 h 2798"/>
              <a:gd name="T16" fmla="*/ 1602 w 1603"/>
              <a:gd name="T17" fmla="*/ 2510 h 2798"/>
              <a:gd name="T18" fmla="*/ 1315 w 1603"/>
              <a:gd name="T19" fmla="*/ 2797 h 2798"/>
              <a:gd name="T20" fmla="*/ 287 w 1603"/>
              <a:gd name="T21" fmla="*/ 188 h 2798"/>
              <a:gd name="T22" fmla="*/ 287 w 1603"/>
              <a:gd name="T23" fmla="*/ 188 h 2798"/>
              <a:gd name="T24" fmla="*/ 188 w 1603"/>
              <a:gd name="T25" fmla="*/ 287 h 2798"/>
              <a:gd name="T26" fmla="*/ 188 w 1603"/>
              <a:gd name="T27" fmla="*/ 2510 h 2798"/>
              <a:gd name="T28" fmla="*/ 287 w 1603"/>
              <a:gd name="T29" fmla="*/ 2609 h 2798"/>
              <a:gd name="T30" fmla="*/ 1315 w 1603"/>
              <a:gd name="T31" fmla="*/ 2609 h 2798"/>
              <a:gd name="T32" fmla="*/ 1414 w 1603"/>
              <a:gd name="T33" fmla="*/ 2510 h 2798"/>
              <a:gd name="T34" fmla="*/ 1414 w 1603"/>
              <a:gd name="T35" fmla="*/ 287 h 2798"/>
              <a:gd name="T36" fmla="*/ 1315 w 1603"/>
              <a:gd name="T37" fmla="*/ 188 h 2798"/>
              <a:gd name="T38" fmla="*/ 287 w 1603"/>
              <a:gd name="T39" fmla="*/ 188 h 2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03" h="2798">
                <a:moveTo>
                  <a:pt x="1315" y="2797"/>
                </a:moveTo>
                <a:lnTo>
                  <a:pt x="1315" y="2797"/>
                </a:lnTo>
                <a:cubicBezTo>
                  <a:pt x="287" y="2797"/>
                  <a:pt x="287" y="2797"/>
                  <a:pt x="287" y="2797"/>
                </a:cubicBezTo>
                <a:cubicBezTo>
                  <a:pt x="129" y="2797"/>
                  <a:pt x="0" y="2669"/>
                  <a:pt x="0" y="2510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128"/>
                  <a:pt x="129" y="0"/>
                  <a:pt x="287" y="0"/>
                </a:cubicBezTo>
                <a:cubicBezTo>
                  <a:pt x="1315" y="0"/>
                  <a:pt x="1315" y="0"/>
                  <a:pt x="1315" y="0"/>
                </a:cubicBezTo>
                <a:cubicBezTo>
                  <a:pt x="1473" y="0"/>
                  <a:pt x="1602" y="128"/>
                  <a:pt x="1602" y="287"/>
                </a:cubicBezTo>
                <a:cubicBezTo>
                  <a:pt x="1602" y="2510"/>
                  <a:pt x="1602" y="2510"/>
                  <a:pt x="1602" y="2510"/>
                </a:cubicBezTo>
                <a:cubicBezTo>
                  <a:pt x="1602" y="2669"/>
                  <a:pt x="1473" y="2797"/>
                  <a:pt x="1315" y="2797"/>
                </a:cubicBezTo>
                <a:close/>
                <a:moveTo>
                  <a:pt x="287" y="188"/>
                </a:moveTo>
                <a:lnTo>
                  <a:pt x="287" y="188"/>
                </a:lnTo>
                <a:cubicBezTo>
                  <a:pt x="228" y="188"/>
                  <a:pt x="188" y="227"/>
                  <a:pt x="188" y="287"/>
                </a:cubicBezTo>
                <a:cubicBezTo>
                  <a:pt x="188" y="2510"/>
                  <a:pt x="188" y="2510"/>
                  <a:pt x="188" y="2510"/>
                </a:cubicBezTo>
                <a:cubicBezTo>
                  <a:pt x="188" y="2570"/>
                  <a:pt x="228" y="2609"/>
                  <a:pt x="287" y="2609"/>
                </a:cubicBezTo>
                <a:cubicBezTo>
                  <a:pt x="1315" y="2609"/>
                  <a:pt x="1315" y="2609"/>
                  <a:pt x="1315" y="2609"/>
                </a:cubicBezTo>
                <a:cubicBezTo>
                  <a:pt x="1364" y="2609"/>
                  <a:pt x="1414" y="2570"/>
                  <a:pt x="1414" y="2510"/>
                </a:cubicBezTo>
                <a:cubicBezTo>
                  <a:pt x="1414" y="287"/>
                  <a:pt x="1414" y="287"/>
                  <a:pt x="1414" y="287"/>
                </a:cubicBezTo>
                <a:cubicBezTo>
                  <a:pt x="1414" y="227"/>
                  <a:pt x="1364" y="188"/>
                  <a:pt x="1315" y="188"/>
                </a:cubicBezTo>
                <a:lnTo>
                  <a:pt x="287" y="1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36">
            <a:extLst>
              <a:ext uri="{FF2B5EF4-FFF2-40B4-BE49-F238E27FC236}">
                <a16:creationId xmlns:a16="http://schemas.microsoft.com/office/drawing/2014/main" id="{005DD9C1-DB04-E447-AF66-B6A90282F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0103" y="11986275"/>
            <a:ext cx="206869" cy="202733"/>
          </a:xfrm>
          <a:custGeom>
            <a:avLst/>
            <a:gdLst>
              <a:gd name="T0" fmla="*/ 109 w 219"/>
              <a:gd name="T1" fmla="*/ 217 h 218"/>
              <a:gd name="T2" fmla="*/ 109 w 219"/>
              <a:gd name="T3" fmla="*/ 217 h 218"/>
              <a:gd name="T4" fmla="*/ 0 w 219"/>
              <a:gd name="T5" fmla="*/ 109 h 218"/>
              <a:gd name="T6" fmla="*/ 109 w 219"/>
              <a:gd name="T7" fmla="*/ 0 h 218"/>
              <a:gd name="T8" fmla="*/ 218 w 219"/>
              <a:gd name="T9" fmla="*/ 109 h 218"/>
              <a:gd name="T10" fmla="*/ 109 w 219"/>
              <a:gd name="T1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" h="218">
                <a:moveTo>
                  <a:pt x="109" y="217"/>
                </a:moveTo>
                <a:lnTo>
                  <a:pt x="109" y="217"/>
                </a:lnTo>
                <a:cubicBezTo>
                  <a:pt x="50" y="217"/>
                  <a:pt x="0" y="168"/>
                  <a:pt x="0" y="109"/>
                </a:cubicBezTo>
                <a:cubicBezTo>
                  <a:pt x="0" y="49"/>
                  <a:pt x="50" y="0"/>
                  <a:pt x="109" y="0"/>
                </a:cubicBezTo>
                <a:cubicBezTo>
                  <a:pt x="168" y="0"/>
                  <a:pt x="218" y="49"/>
                  <a:pt x="218" y="109"/>
                </a:cubicBezTo>
                <a:cubicBezTo>
                  <a:pt x="218" y="168"/>
                  <a:pt x="168" y="217"/>
                  <a:pt x="109" y="2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37">
            <a:extLst>
              <a:ext uri="{FF2B5EF4-FFF2-40B4-BE49-F238E27FC236}">
                <a16:creationId xmlns:a16="http://schemas.microsoft.com/office/drawing/2014/main" id="{58EE7413-A825-C745-ABA6-3668E41E6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6668" y="10232028"/>
            <a:ext cx="401327" cy="95161"/>
          </a:xfrm>
          <a:custGeom>
            <a:avLst/>
            <a:gdLst>
              <a:gd name="T0" fmla="*/ 386 w 426"/>
              <a:gd name="T1" fmla="*/ 99 h 100"/>
              <a:gd name="T2" fmla="*/ 386 w 426"/>
              <a:gd name="T3" fmla="*/ 99 h 100"/>
              <a:gd name="T4" fmla="*/ 50 w 426"/>
              <a:gd name="T5" fmla="*/ 99 h 100"/>
              <a:gd name="T6" fmla="*/ 0 w 426"/>
              <a:gd name="T7" fmla="*/ 49 h 100"/>
              <a:gd name="T8" fmla="*/ 50 w 426"/>
              <a:gd name="T9" fmla="*/ 0 h 100"/>
              <a:gd name="T10" fmla="*/ 386 w 426"/>
              <a:gd name="T11" fmla="*/ 0 h 100"/>
              <a:gd name="T12" fmla="*/ 425 w 426"/>
              <a:gd name="T13" fmla="*/ 49 h 100"/>
              <a:gd name="T14" fmla="*/ 386 w 426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6" h="100">
                <a:moveTo>
                  <a:pt x="386" y="99"/>
                </a:moveTo>
                <a:lnTo>
                  <a:pt x="386" y="99"/>
                </a:lnTo>
                <a:cubicBezTo>
                  <a:pt x="50" y="99"/>
                  <a:pt x="50" y="99"/>
                  <a:pt x="50" y="99"/>
                </a:cubicBezTo>
                <a:cubicBezTo>
                  <a:pt x="20" y="99"/>
                  <a:pt x="0" y="79"/>
                  <a:pt x="0" y="49"/>
                </a:cubicBezTo>
                <a:cubicBezTo>
                  <a:pt x="0" y="20"/>
                  <a:pt x="20" y="0"/>
                  <a:pt x="50" y="0"/>
                </a:cubicBezTo>
                <a:cubicBezTo>
                  <a:pt x="386" y="0"/>
                  <a:pt x="386" y="0"/>
                  <a:pt x="386" y="0"/>
                </a:cubicBezTo>
                <a:cubicBezTo>
                  <a:pt x="406" y="0"/>
                  <a:pt x="425" y="20"/>
                  <a:pt x="425" y="49"/>
                </a:cubicBezTo>
                <a:cubicBezTo>
                  <a:pt x="425" y="79"/>
                  <a:pt x="406" y="99"/>
                  <a:pt x="386" y="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38">
            <a:extLst>
              <a:ext uri="{FF2B5EF4-FFF2-40B4-BE49-F238E27FC236}">
                <a16:creationId xmlns:a16="http://schemas.microsoft.com/office/drawing/2014/main" id="{988B328E-B340-7545-87CC-EC421FC5B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8891" y="1820747"/>
            <a:ext cx="2689294" cy="1733559"/>
          </a:xfrm>
          <a:custGeom>
            <a:avLst/>
            <a:gdLst>
              <a:gd name="T0" fmla="*/ 2717 w 2866"/>
              <a:gd name="T1" fmla="*/ 1848 h 1849"/>
              <a:gd name="T2" fmla="*/ 2717 w 2866"/>
              <a:gd name="T3" fmla="*/ 1848 h 1849"/>
              <a:gd name="T4" fmla="*/ 137 w 2866"/>
              <a:gd name="T5" fmla="*/ 1848 h 1849"/>
              <a:gd name="T6" fmla="*/ 0 w 2866"/>
              <a:gd name="T7" fmla="*/ 1710 h 1849"/>
              <a:gd name="T8" fmla="*/ 0 w 2866"/>
              <a:gd name="T9" fmla="*/ 148 h 1849"/>
              <a:gd name="T10" fmla="*/ 137 w 2866"/>
              <a:gd name="T11" fmla="*/ 0 h 1849"/>
              <a:gd name="T12" fmla="*/ 2717 w 2866"/>
              <a:gd name="T13" fmla="*/ 0 h 1849"/>
              <a:gd name="T14" fmla="*/ 2865 w 2866"/>
              <a:gd name="T15" fmla="*/ 148 h 1849"/>
              <a:gd name="T16" fmla="*/ 2865 w 2866"/>
              <a:gd name="T17" fmla="*/ 1710 h 1849"/>
              <a:gd name="T18" fmla="*/ 2717 w 2866"/>
              <a:gd name="T19" fmla="*/ 1848 h 1849"/>
              <a:gd name="T20" fmla="*/ 177 w 2866"/>
              <a:gd name="T21" fmla="*/ 1661 h 1849"/>
              <a:gd name="T22" fmla="*/ 177 w 2866"/>
              <a:gd name="T23" fmla="*/ 1661 h 1849"/>
              <a:gd name="T24" fmla="*/ 2677 w 2866"/>
              <a:gd name="T25" fmla="*/ 1661 h 1849"/>
              <a:gd name="T26" fmla="*/ 2677 w 2866"/>
              <a:gd name="T27" fmla="*/ 188 h 1849"/>
              <a:gd name="T28" fmla="*/ 177 w 2866"/>
              <a:gd name="T29" fmla="*/ 188 h 1849"/>
              <a:gd name="T30" fmla="*/ 177 w 2866"/>
              <a:gd name="T31" fmla="*/ 1661 h 1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66" h="1849">
                <a:moveTo>
                  <a:pt x="2717" y="1848"/>
                </a:moveTo>
                <a:lnTo>
                  <a:pt x="2717" y="1848"/>
                </a:lnTo>
                <a:cubicBezTo>
                  <a:pt x="137" y="1848"/>
                  <a:pt x="137" y="1848"/>
                  <a:pt x="137" y="1848"/>
                </a:cubicBezTo>
                <a:cubicBezTo>
                  <a:pt x="59" y="1848"/>
                  <a:pt x="0" y="1780"/>
                  <a:pt x="0" y="1710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9"/>
                  <a:pt x="59" y="0"/>
                  <a:pt x="137" y="0"/>
                </a:cubicBezTo>
                <a:cubicBezTo>
                  <a:pt x="2717" y="0"/>
                  <a:pt x="2717" y="0"/>
                  <a:pt x="2717" y="0"/>
                </a:cubicBezTo>
                <a:cubicBezTo>
                  <a:pt x="2796" y="0"/>
                  <a:pt x="2865" y="69"/>
                  <a:pt x="2865" y="148"/>
                </a:cubicBezTo>
                <a:cubicBezTo>
                  <a:pt x="2865" y="1710"/>
                  <a:pt x="2865" y="1710"/>
                  <a:pt x="2865" y="1710"/>
                </a:cubicBezTo>
                <a:cubicBezTo>
                  <a:pt x="2865" y="1780"/>
                  <a:pt x="2796" y="1848"/>
                  <a:pt x="2717" y="1848"/>
                </a:cubicBezTo>
                <a:close/>
                <a:moveTo>
                  <a:pt x="177" y="1661"/>
                </a:moveTo>
                <a:lnTo>
                  <a:pt x="177" y="1661"/>
                </a:lnTo>
                <a:cubicBezTo>
                  <a:pt x="2677" y="1661"/>
                  <a:pt x="2677" y="1661"/>
                  <a:pt x="2677" y="1661"/>
                </a:cubicBezTo>
                <a:cubicBezTo>
                  <a:pt x="2677" y="188"/>
                  <a:pt x="2677" y="188"/>
                  <a:pt x="2677" y="188"/>
                </a:cubicBezTo>
                <a:cubicBezTo>
                  <a:pt x="177" y="188"/>
                  <a:pt x="177" y="188"/>
                  <a:pt x="177" y="188"/>
                </a:cubicBezTo>
                <a:lnTo>
                  <a:pt x="177" y="16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39">
            <a:extLst>
              <a:ext uri="{FF2B5EF4-FFF2-40B4-BE49-F238E27FC236}">
                <a16:creationId xmlns:a16="http://schemas.microsoft.com/office/drawing/2014/main" id="{D020E924-2F7C-A543-8E23-F3183DC3A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0312" y="3707390"/>
            <a:ext cx="3309900" cy="177906"/>
          </a:xfrm>
          <a:custGeom>
            <a:avLst/>
            <a:gdLst>
              <a:gd name="T0" fmla="*/ 3438 w 3528"/>
              <a:gd name="T1" fmla="*/ 187 h 188"/>
              <a:gd name="T2" fmla="*/ 3438 w 3528"/>
              <a:gd name="T3" fmla="*/ 187 h 188"/>
              <a:gd name="T4" fmla="*/ 99 w 3528"/>
              <a:gd name="T5" fmla="*/ 187 h 188"/>
              <a:gd name="T6" fmla="*/ 0 w 3528"/>
              <a:gd name="T7" fmla="*/ 99 h 188"/>
              <a:gd name="T8" fmla="*/ 99 w 3528"/>
              <a:gd name="T9" fmla="*/ 0 h 188"/>
              <a:gd name="T10" fmla="*/ 3438 w 3528"/>
              <a:gd name="T11" fmla="*/ 0 h 188"/>
              <a:gd name="T12" fmla="*/ 3527 w 3528"/>
              <a:gd name="T13" fmla="*/ 99 h 188"/>
              <a:gd name="T14" fmla="*/ 3438 w 3528"/>
              <a:gd name="T15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8" h="188">
                <a:moveTo>
                  <a:pt x="3438" y="187"/>
                </a:moveTo>
                <a:lnTo>
                  <a:pt x="3438" y="187"/>
                </a:lnTo>
                <a:cubicBezTo>
                  <a:pt x="99" y="187"/>
                  <a:pt x="99" y="187"/>
                  <a:pt x="99" y="187"/>
                </a:cubicBezTo>
                <a:cubicBezTo>
                  <a:pt x="39" y="187"/>
                  <a:pt x="0" y="148"/>
                  <a:pt x="0" y="99"/>
                </a:cubicBezTo>
                <a:cubicBezTo>
                  <a:pt x="0" y="39"/>
                  <a:pt x="39" y="0"/>
                  <a:pt x="99" y="0"/>
                </a:cubicBezTo>
                <a:cubicBezTo>
                  <a:pt x="3438" y="0"/>
                  <a:pt x="3438" y="0"/>
                  <a:pt x="3438" y="0"/>
                </a:cubicBezTo>
                <a:cubicBezTo>
                  <a:pt x="3488" y="0"/>
                  <a:pt x="3527" y="39"/>
                  <a:pt x="3527" y="99"/>
                </a:cubicBezTo>
                <a:cubicBezTo>
                  <a:pt x="3527" y="148"/>
                  <a:pt x="3488" y="187"/>
                  <a:pt x="3438" y="1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40">
            <a:extLst>
              <a:ext uri="{FF2B5EF4-FFF2-40B4-BE49-F238E27FC236}">
                <a16:creationId xmlns:a16="http://schemas.microsoft.com/office/drawing/2014/main" id="{CF65E199-0247-494A-8170-2B1C6A820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6990" y="4994112"/>
            <a:ext cx="2689294" cy="3980154"/>
          </a:xfrm>
          <a:custGeom>
            <a:avLst/>
            <a:gdLst>
              <a:gd name="T0" fmla="*/ 2776 w 2866"/>
              <a:gd name="T1" fmla="*/ 4239 h 4240"/>
              <a:gd name="T2" fmla="*/ 2776 w 2866"/>
              <a:gd name="T3" fmla="*/ 4239 h 4240"/>
              <a:gd name="T4" fmla="*/ 2746 w 2866"/>
              <a:gd name="T5" fmla="*/ 4229 h 4240"/>
              <a:gd name="T6" fmla="*/ 1442 w 2866"/>
              <a:gd name="T7" fmla="*/ 4051 h 4240"/>
              <a:gd name="T8" fmla="*/ 1432 w 2866"/>
              <a:gd name="T9" fmla="*/ 4051 h 4240"/>
              <a:gd name="T10" fmla="*/ 375 w 2866"/>
              <a:gd name="T11" fmla="*/ 4170 h 4240"/>
              <a:gd name="T12" fmla="*/ 118 w 2866"/>
              <a:gd name="T13" fmla="*/ 4110 h 4240"/>
              <a:gd name="T14" fmla="*/ 0 w 2866"/>
              <a:gd name="T15" fmla="*/ 3873 h 4240"/>
              <a:gd name="T16" fmla="*/ 0 w 2866"/>
              <a:gd name="T17" fmla="*/ 474 h 4240"/>
              <a:gd name="T18" fmla="*/ 227 w 2866"/>
              <a:gd name="T19" fmla="*/ 178 h 4240"/>
              <a:gd name="T20" fmla="*/ 1364 w 2866"/>
              <a:gd name="T21" fmla="*/ 9 h 4240"/>
              <a:gd name="T22" fmla="*/ 2806 w 2866"/>
              <a:gd name="T23" fmla="*/ 227 h 4240"/>
              <a:gd name="T24" fmla="*/ 2865 w 2866"/>
              <a:gd name="T25" fmla="*/ 316 h 4240"/>
              <a:gd name="T26" fmla="*/ 2865 w 2866"/>
              <a:gd name="T27" fmla="*/ 4140 h 4240"/>
              <a:gd name="T28" fmla="*/ 2825 w 2866"/>
              <a:gd name="T29" fmla="*/ 4219 h 4240"/>
              <a:gd name="T30" fmla="*/ 2776 w 2866"/>
              <a:gd name="T31" fmla="*/ 4239 h 4240"/>
              <a:gd name="T32" fmla="*/ 1432 w 2866"/>
              <a:gd name="T33" fmla="*/ 3873 h 4240"/>
              <a:gd name="T34" fmla="*/ 1432 w 2866"/>
              <a:gd name="T35" fmla="*/ 3873 h 4240"/>
              <a:gd name="T36" fmla="*/ 1442 w 2866"/>
              <a:gd name="T37" fmla="*/ 3873 h 4240"/>
              <a:gd name="T38" fmla="*/ 2677 w 2866"/>
              <a:gd name="T39" fmla="*/ 4021 h 4240"/>
              <a:gd name="T40" fmla="*/ 2677 w 2866"/>
              <a:gd name="T41" fmla="*/ 385 h 4240"/>
              <a:gd name="T42" fmla="*/ 1373 w 2866"/>
              <a:gd name="T43" fmla="*/ 187 h 4240"/>
              <a:gd name="T44" fmla="*/ 276 w 2866"/>
              <a:gd name="T45" fmla="*/ 355 h 4240"/>
              <a:gd name="T46" fmla="*/ 187 w 2866"/>
              <a:gd name="T47" fmla="*/ 474 h 4240"/>
              <a:gd name="T48" fmla="*/ 187 w 2866"/>
              <a:gd name="T49" fmla="*/ 3873 h 4240"/>
              <a:gd name="T50" fmla="*/ 237 w 2866"/>
              <a:gd name="T51" fmla="*/ 3962 h 4240"/>
              <a:gd name="T52" fmla="*/ 336 w 2866"/>
              <a:gd name="T53" fmla="*/ 3992 h 4240"/>
              <a:gd name="T54" fmla="*/ 1432 w 2866"/>
              <a:gd name="T55" fmla="*/ 3873 h 4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66" h="4240">
                <a:moveTo>
                  <a:pt x="2776" y="4239"/>
                </a:moveTo>
                <a:lnTo>
                  <a:pt x="2776" y="4239"/>
                </a:lnTo>
                <a:cubicBezTo>
                  <a:pt x="2766" y="4239"/>
                  <a:pt x="2756" y="4239"/>
                  <a:pt x="2746" y="4229"/>
                </a:cubicBezTo>
                <a:cubicBezTo>
                  <a:pt x="2321" y="4110"/>
                  <a:pt x="1886" y="4051"/>
                  <a:pt x="1442" y="4051"/>
                </a:cubicBezTo>
                <a:cubicBezTo>
                  <a:pt x="1442" y="4051"/>
                  <a:pt x="1442" y="4051"/>
                  <a:pt x="1432" y="4051"/>
                </a:cubicBezTo>
                <a:cubicBezTo>
                  <a:pt x="1077" y="4051"/>
                  <a:pt x="721" y="4090"/>
                  <a:pt x="375" y="4170"/>
                </a:cubicBezTo>
                <a:cubicBezTo>
                  <a:pt x="286" y="4189"/>
                  <a:pt x="187" y="4170"/>
                  <a:pt x="118" y="4110"/>
                </a:cubicBezTo>
                <a:cubicBezTo>
                  <a:pt x="49" y="4051"/>
                  <a:pt x="0" y="3962"/>
                  <a:pt x="0" y="3873"/>
                </a:cubicBezTo>
                <a:cubicBezTo>
                  <a:pt x="0" y="474"/>
                  <a:pt x="0" y="474"/>
                  <a:pt x="0" y="474"/>
                </a:cubicBezTo>
                <a:cubicBezTo>
                  <a:pt x="0" y="336"/>
                  <a:pt x="98" y="217"/>
                  <a:pt x="227" y="178"/>
                </a:cubicBezTo>
                <a:cubicBezTo>
                  <a:pt x="593" y="69"/>
                  <a:pt x="978" y="9"/>
                  <a:pt x="1364" y="9"/>
                </a:cubicBezTo>
                <a:cubicBezTo>
                  <a:pt x="1857" y="0"/>
                  <a:pt x="2341" y="69"/>
                  <a:pt x="2806" y="227"/>
                </a:cubicBezTo>
                <a:cubicBezTo>
                  <a:pt x="2835" y="247"/>
                  <a:pt x="2865" y="276"/>
                  <a:pt x="2865" y="316"/>
                </a:cubicBezTo>
                <a:cubicBezTo>
                  <a:pt x="2865" y="4140"/>
                  <a:pt x="2865" y="4140"/>
                  <a:pt x="2865" y="4140"/>
                </a:cubicBezTo>
                <a:cubicBezTo>
                  <a:pt x="2865" y="4170"/>
                  <a:pt x="2855" y="4199"/>
                  <a:pt x="2825" y="4219"/>
                </a:cubicBezTo>
                <a:cubicBezTo>
                  <a:pt x="2816" y="4229"/>
                  <a:pt x="2796" y="4239"/>
                  <a:pt x="2776" y="4239"/>
                </a:cubicBezTo>
                <a:close/>
                <a:moveTo>
                  <a:pt x="1432" y="3873"/>
                </a:moveTo>
                <a:lnTo>
                  <a:pt x="1432" y="3873"/>
                </a:lnTo>
                <a:cubicBezTo>
                  <a:pt x="1442" y="3873"/>
                  <a:pt x="1442" y="3873"/>
                  <a:pt x="1442" y="3873"/>
                </a:cubicBezTo>
                <a:cubicBezTo>
                  <a:pt x="1857" y="3873"/>
                  <a:pt x="2272" y="3922"/>
                  <a:pt x="2677" y="4021"/>
                </a:cubicBezTo>
                <a:cubicBezTo>
                  <a:pt x="2677" y="385"/>
                  <a:pt x="2677" y="385"/>
                  <a:pt x="2677" y="385"/>
                </a:cubicBezTo>
                <a:cubicBezTo>
                  <a:pt x="2252" y="247"/>
                  <a:pt x="1817" y="187"/>
                  <a:pt x="1373" y="187"/>
                </a:cubicBezTo>
                <a:cubicBezTo>
                  <a:pt x="998" y="197"/>
                  <a:pt x="632" y="257"/>
                  <a:pt x="276" y="355"/>
                </a:cubicBezTo>
                <a:cubicBezTo>
                  <a:pt x="227" y="375"/>
                  <a:pt x="187" y="415"/>
                  <a:pt x="187" y="474"/>
                </a:cubicBezTo>
                <a:cubicBezTo>
                  <a:pt x="187" y="3873"/>
                  <a:pt x="187" y="3873"/>
                  <a:pt x="187" y="3873"/>
                </a:cubicBezTo>
                <a:cubicBezTo>
                  <a:pt x="187" y="3912"/>
                  <a:pt x="207" y="3942"/>
                  <a:pt x="237" y="3962"/>
                </a:cubicBezTo>
                <a:cubicBezTo>
                  <a:pt x="257" y="3992"/>
                  <a:pt x="296" y="4001"/>
                  <a:pt x="336" y="3992"/>
                </a:cubicBezTo>
                <a:cubicBezTo>
                  <a:pt x="691" y="3912"/>
                  <a:pt x="1067" y="3873"/>
                  <a:pt x="1432" y="38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41">
            <a:extLst>
              <a:ext uri="{FF2B5EF4-FFF2-40B4-BE49-F238E27FC236}">
                <a16:creationId xmlns:a16="http://schemas.microsoft.com/office/drawing/2014/main" id="{DE5F08B5-70DB-E84B-8D15-F409A4E27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8378" y="4994112"/>
            <a:ext cx="2689294" cy="3980154"/>
          </a:xfrm>
          <a:custGeom>
            <a:avLst/>
            <a:gdLst>
              <a:gd name="T0" fmla="*/ 99 w 2867"/>
              <a:gd name="T1" fmla="*/ 4239 h 4240"/>
              <a:gd name="T2" fmla="*/ 99 w 2867"/>
              <a:gd name="T3" fmla="*/ 4239 h 4240"/>
              <a:gd name="T4" fmla="*/ 40 w 2867"/>
              <a:gd name="T5" fmla="*/ 4219 h 4240"/>
              <a:gd name="T6" fmla="*/ 0 w 2867"/>
              <a:gd name="T7" fmla="*/ 4140 h 4240"/>
              <a:gd name="T8" fmla="*/ 0 w 2867"/>
              <a:gd name="T9" fmla="*/ 316 h 4240"/>
              <a:gd name="T10" fmla="*/ 69 w 2867"/>
              <a:gd name="T11" fmla="*/ 227 h 4240"/>
              <a:gd name="T12" fmla="*/ 1364 w 2867"/>
              <a:gd name="T13" fmla="*/ 9 h 4240"/>
              <a:gd name="T14" fmla="*/ 2649 w 2867"/>
              <a:gd name="T15" fmla="*/ 178 h 4240"/>
              <a:gd name="T16" fmla="*/ 2866 w 2867"/>
              <a:gd name="T17" fmla="*/ 474 h 4240"/>
              <a:gd name="T18" fmla="*/ 2866 w 2867"/>
              <a:gd name="T19" fmla="*/ 3873 h 4240"/>
              <a:gd name="T20" fmla="*/ 2748 w 2867"/>
              <a:gd name="T21" fmla="*/ 4110 h 4240"/>
              <a:gd name="T22" fmla="*/ 2491 w 2867"/>
              <a:gd name="T23" fmla="*/ 4170 h 4240"/>
              <a:gd name="T24" fmla="*/ 1443 w 2867"/>
              <a:gd name="T25" fmla="*/ 4051 h 4240"/>
              <a:gd name="T26" fmla="*/ 1433 w 2867"/>
              <a:gd name="T27" fmla="*/ 4051 h 4240"/>
              <a:gd name="T28" fmla="*/ 119 w 2867"/>
              <a:gd name="T29" fmla="*/ 4229 h 4240"/>
              <a:gd name="T30" fmla="*/ 99 w 2867"/>
              <a:gd name="T31" fmla="*/ 4239 h 4240"/>
              <a:gd name="T32" fmla="*/ 188 w 2867"/>
              <a:gd name="T33" fmla="*/ 385 h 4240"/>
              <a:gd name="T34" fmla="*/ 188 w 2867"/>
              <a:gd name="T35" fmla="*/ 385 h 4240"/>
              <a:gd name="T36" fmla="*/ 188 w 2867"/>
              <a:gd name="T37" fmla="*/ 4021 h 4240"/>
              <a:gd name="T38" fmla="*/ 1433 w 2867"/>
              <a:gd name="T39" fmla="*/ 3873 h 4240"/>
              <a:gd name="T40" fmla="*/ 1443 w 2867"/>
              <a:gd name="T41" fmla="*/ 3873 h 4240"/>
              <a:gd name="T42" fmla="*/ 2540 w 2867"/>
              <a:gd name="T43" fmla="*/ 3992 h 4240"/>
              <a:gd name="T44" fmla="*/ 2639 w 2867"/>
              <a:gd name="T45" fmla="*/ 3962 h 4240"/>
              <a:gd name="T46" fmla="*/ 2679 w 2867"/>
              <a:gd name="T47" fmla="*/ 3873 h 4240"/>
              <a:gd name="T48" fmla="*/ 2679 w 2867"/>
              <a:gd name="T49" fmla="*/ 474 h 4240"/>
              <a:gd name="T50" fmla="*/ 2600 w 2867"/>
              <a:gd name="T51" fmla="*/ 355 h 4240"/>
              <a:gd name="T52" fmla="*/ 1374 w 2867"/>
              <a:gd name="T53" fmla="*/ 187 h 4240"/>
              <a:gd name="T54" fmla="*/ 188 w 2867"/>
              <a:gd name="T55" fmla="*/ 385 h 4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67" h="4240">
                <a:moveTo>
                  <a:pt x="99" y="4239"/>
                </a:moveTo>
                <a:lnTo>
                  <a:pt x="99" y="4239"/>
                </a:lnTo>
                <a:cubicBezTo>
                  <a:pt x="79" y="4239"/>
                  <a:pt x="59" y="4229"/>
                  <a:pt x="40" y="4219"/>
                </a:cubicBezTo>
                <a:cubicBezTo>
                  <a:pt x="20" y="4199"/>
                  <a:pt x="0" y="4170"/>
                  <a:pt x="0" y="4140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276"/>
                  <a:pt x="30" y="247"/>
                  <a:pt x="69" y="227"/>
                </a:cubicBezTo>
                <a:cubicBezTo>
                  <a:pt x="485" y="88"/>
                  <a:pt x="929" y="9"/>
                  <a:pt x="1364" y="9"/>
                </a:cubicBezTo>
                <a:cubicBezTo>
                  <a:pt x="1799" y="0"/>
                  <a:pt x="2234" y="59"/>
                  <a:pt x="2649" y="178"/>
                </a:cubicBezTo>
                <a:cubicBezTo>
                  <a:pt x="2778" y="217"/>
                  <a:pt x="2866" y="336"/>
                  <a:pt x="2866" y="474"/>
                </a:cubicBezTo>
                <a:cubicBezTo>
                  <a:pt x="2866" y="3873"/>
                  <a:pt x="2866" y="3873"/>
                  <a:pt x="2866" y="3873"/>
                </a:cubicBezTo>
                <a:cubicBezTo>
                  <a:pt x="2866" y="3962"/>
                  <a:pt x="2827" y="4051"/>
                  <a:pt x="2748" y="4110"/>
                </a:cubicBezTo>
                <a:cubicBezTo>
                  <a:pt x="2679" y="4170"/>
                  <a:pt x="2590" y="4189"/>
                  <a:pt x="2491" y="4170"/>
                </a:cubicBezTo>
                <a:cubicBezTo>
                  <a:pt x="2155" y="4090"/>
                  <a:pt x="1799" y="4051"/>
                  <a:pt x="1443" y="4051"/>
                </a:cubicBezTo>
                <a:lnTo>
                  <a:pt x="1433" y="4051"/>
                </a:lnTo>
                <a:cubicBezTo>
                  <a:pt x="988" y="4051"/>
                  <a:pt x="544" y="4110"/>
                  <a:pt x="119" y="4229"/>
                </a:cubicBezTo>
                <a:cubicBezTo>
                  <a:pt x="109" y="4239"/>
                  <a:pt x="109" y="4239"/>
                  <a:pt x="99" y="4239"/>
                </a:cubicBezTo>
                <a:close/>
                <a:moveTo>
                  <a:pt x="188" y="385"/>
                </a:moveTo>
                <a:lnTo>
                  <a:pt x="188" y="385"/>
                </a:lnTo>
                <a:cubicBezTo>
                  <a:pt x="188" y="4021"/>
                  <a:pt x="188" y="4021"/>
                  <a:pt x="188" y="4021"/>
                </a:cubicBezTo>
                <a:cubicBezTo>
                  <a:pt x="593" y="3922"/>
                  <a:pt x="1018" y="3873"/>
                  <a:pt x="1433" y="3873"/>
                </a:cubicBezTo>
                <a:lnTo>
                  <a:pt x="1443" y="3873"/>
                </a:lnTo>
                <a:cubicBezTo>
                  <a:pt x="1809" y="3873"/>
                  <a:pt x="2174" y="3912"/>
                  <a:pt x="2540" y="3992"/>
                </a:cubicBezTo>
                <a:cubicBezTo>
                  <a:pt x="2570" y="4001"/>
                  <a:pt x="2609" y="3992"/>
                  <a:pt x="2639" y="3962"/>
                </a:cubicBezTo>
                <a:cubicBezTo>
                  <a:pt x="2669" y="3942"/>
                  <a:pt x="2679" y="3912"/>
                  <a:pt x="2679" y="3873"/>
                </a:cubicBezTo>
                <a:cubicBezTo>
                  <a:pt x="2679" y="474"/>
                  <a:pt x="2679" y="474"/>
                  <a:pt x="2679" y="474"/>
                </a:cubicBezTo>
                <a:cubicBezTo>
                  <a:pt x="2679" y="415"/>
                  <a:pt x="2649" y="375"/>
                  <a:pt x="2600" y="355"/>
                </a:cubicBezTo>
                <a:cubicBezTo>
                  <a:pt x="2194" y="237"/>
                  <a:pt x="1789" y="187"/>
                  <a:pt x="1374" y="187"/>
                </a:cubicBezTo>
                <a:cubicBezTo>
                  <a:pt x="969" y="197"/>
                  <a:pt x="573" y="257"/>
                  <a:pt x="188" y="3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42">
            <a:extLst>
              <a:ext uri="{FF2B5EF4-FFF2-40B4-BE49-F238E27FC236}">
                <a16:creationId xmlns:a16="http://schemas.microsoft.com/office/drawing/2014/main" id="{C319F591-F2AA-9C45-A65F-C703CEEE5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0725" y="6090518"/>
            <a:ext cx="1708737" cy="177906"/>
          </a:xfrm>
          <a:custGeom>
            <a:avLst/>
            <a:gdLst>
              <a:gd name="T0" fmla="*/ 1730 w 1820"/>
              <a:gd name="T1" fmla="*/ 188 h 189"/>
              <a:gd name="T2" fmla="*/ 1730 w 1820"/>
              <a:gd name="T3" fmla="*/ 188 h 189"/>
              <a:gd name="T4" fmla="*/ 89 w 1820"/>
              <a:gd name="T5" fmla="*/ 188 h 189"/>
              <a:gd name="T6" fmla="*/ 0 w 1820"/>
              <a:gd name="T7" fmla="*/ 89 h 189"/>
              <a:gd name="T8" fmla="*/ 89 w 1820"/>
              <a:gd name="T9" fmla="*/ 0 h 189"/>
              <a:gd name="T10" fmla="*/ 1730 w 1820"/>
              <a:gd name="T11" fmla="*/ 0 h 189"/>
              <a:gd name="T12" fmla="*/ 1819 w 1820"/>
              <a:gd name="T13" fmla="*/ 89 h 189"/>
              <a:gd name="T14" fmla="*/ 1730 w 1820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0" h="189">
                <a:moveTo>
                  <a:pt x="1730" y="188"/>
                </a:moveTo>
                <a:lnTo>
                  <a:pt x="1730" y="188"/>
                </a:lnTo>
                <a:cubicBezTo>
                  <a:pt x="89" y="188"/>
                  <a:pt x="89" y="188"/>
                  <a:pt x="89" y="188"/>
                </a:cubicBezTo>
                <a:cubicBezTo>
                  <a:pt x="40" y="188"/>
                  <a:pt x="0" y="148"/>
                  <a:pt x="0" y="89"/>
                </a:cubicBezTo>
                <a:cubicBezTo>
                  <a:pt x="0" y="39"/>
                  <a:pt x="40" y="0"/>
                  <a:pt x="89" y="0"/>
                </a:cubicBezTo>
                <a:cubicBezTo>
                  <a:pt x="1730" y="0"/>
                  <a:pt x="1730" y="0"/>
                  <a:pt x="1730" y="0"/>
                </a:cubicBezTo>
                <a:cubicBezTo>
                  <a:pt x="1779" y="0"/>
                  <a:pt x="1819" y="39"/>
                  <a:pt x="1819" y="89"/>
                </a:cubicBezTo>
                <a:cubicBezTo>
                  <a:pt x="1819" y="148"/>
                  <a:pt x="1779" y="188"/>
                  <a:pt x="1730" y="1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43">
            <a:extLst>
              <a:ext uri="{FF2B5EF4-FFF2-40B4-BE49-F238E27FC236}">
                <a16:creationId xmlns:a16="http://schemas.microsoft.com/office/drawing/2014/main" id="{819EBF41-1BE4-7A40-9E71-FF8B4A4F7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0725" y="6905579"/>
            <a:ext cx="1708737" cy="165495"/>
          </a:xfrm>
          <a:custGeom>
            <a:avLst/>
            <a:gdLst>
              <a:gd name="T0" fmla="*/ 1730 w 1820"/>
              <a:gd name="T1" fmla="*/ 176 h 177"/>
              <a:gd name="T2" fmla="*/ 1730 w 1820"/>
              <a:gd name="T3" fmla="*/ 176 h 177"/>
              <a:gd name="T4" fmla="*/ 89 w 1820"/>
              <a:gd name="T5" fmla="*/ 176 h 177"/>
              <a:gd name="T6" fmla="*/ 0 w 1820"/>
              <a:gd name="T7" fmla="*/ 88 h 177"/>
              <a:gd name="T8" fmla="*/ 89 w 1820"/>
              <a:gd name="T9" fmla="*/ 0 h 177"/>
              <a:gd name="T10" fmla="*/ 1730 w 1820"/>
              <a:gd name="T11" fmla="*/ 0 h 177"/>
              <a:gd name="T12" fmla="*/ 1819 w 1820"/>
              <a:gd name="T13" fmla="*/ 88 h 177"/>
              <a:gd name="T14" fmla="*/ 1730 w 1820"/>
              <a:gd name="T15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0" h="177">
                <a:moveTo>
                  <a:pt x="1730" y="176"/>
                </a:moveTo>
                <a:lnTo>
                  <a:pt x="1730" y="176"/>
                </a:lnTo>
                <a:cubicBezTo>
                  <a:pt x="89" y="176"/>
                  <a:pt x="89" y="176"/>
                  <a:pt x="89" y="176"/>
                </a:cubicBezTo>
                <a:cubicBezTo>
                  <a:pt x="40" y="176"/>
                  <a:pt x="0" y="137"/>
                  <a:pt x="0" y="88"/>
                </a:cubicBezTo>
                <a:cubicBezTo>
                  <a:pt x="0" y="38"/>
                  <a:pt x="40" y="0"/>
                  <a:pt x="89" y="0"/>
                </a:cubicBezTo>
                <a:cubicBezTo>
                  <a:pt x="1730" y="0"/>
                  <a:pt x="1730" y="0"/>
                  <a:pt x="1730" y="0"/>
                </a:cubicBezTo>
                <a:cubicBezTo>
                  <a:pt x="1779" y="0"/>
                  <a:pt x="1819" y="38"/>
                  <a:pt x="1819" y="88"/>
                </a:cubicBezTo>
                <a:cubicBezTo>
                  <a:pt x="1819" y="137"/>
                  <a:pt x="1779" y="176"/>
                  <a:pt x="1730" y="1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44">
            <a:extLst>
              <a:ext uri="{FF2B5EF4-FFF2-40B4-BE49-F238E27FC236}">
                <a16:creationId xmlns:a16="http://schemas.microsoft.com/office/drawing/2014/main" id="{5A0E4873-4E4F-2D44-8940-AC04C0E6E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0725" y="7708230"/>
            <a:ext cx="1708737" cy="177908"/>
          </a:xfrm>
          <a:custGeom>
            <a:avLst/>
            <a:gdLst>
              <a:gd name="T0" fmla="*/ 1730 w 1820"/>
              <a:gd name="T1" fmla="*/ 188 h 189"/>
              <a:gd name="T2" fmla="*/ 1730 w 1820"/>
              <a:gd name="T3" fmla="*/ 188 h 189"/>
              <a:gd name="T4" fmla="*/ 89 w 1820"/>
              <a:gd name="T5" fmla="*/ 188 h 189"/>
              <a:gd name="T6" fmla="*/ 0 w 1820"/>
              <a:gd name="T7" fmla="*/ 90 h 189"/>
              <a:gd name="T8" fmla="*/ 89 w 1820"/>
              <a:gd name="T9" fmla="*/ 0 h 189"/>
              <a:gd name="T10" fmla="*/ 1730 w 1820"/>
              <a:gd name="T11" fmla="*/ 0 h 189"/>
              <a:gd name="T12" fmla="*/ 1819 w 1820"/>
              <a:gd name="T13" fmla="*/ 90 h 189"/>
              <a:gd name="T14" fmla="*/ 1730 w 1820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0" h="189">
                <a:moveTo>
                  <a:pt x="1730" y="188"/>
                </a:moveTo>
                <a:lnTo>
                  <a:pt x="1730" y="188"/>
                </a:lnTo>
                <a:cubicBezTo>
                  <a:pt x="89" y="188"/>
                  <a:pt x="89" y="188"/>
                  <a:pt x="89" y="188"/>
                </a:cubicBezTo>
                <a:cubicBezTo>
                  <a:pt x="40" y="188"/>
                  <a:pt x="0" y="149"/>
                  <a:pt x="0" y="90"/>
                </a:cubicBezTo>
                <a:cubicBezTo>
                  <a:pt x="0" y="40"/>
                  <a:pt x="40" y="0"/>
                  <a:pt x="89" y="0"/>
                </a:cubicBezTo>
                <a:cubicBezTo>
                  <a:pt x="1730" y="0"/>
                  <a:pt x="1730" y="0"/>
                  <a:pt x="1730" y="0"/>
                </a:cubicBezTo>
                <a:cubicBezTo>
                  <a:pt x="1779" y="0"/>
                  <a:pt x="1819" y="40"/>
                  <a:pt x="1819" y="90"/>
                </a:cubicBezTo>
                <a:cubicBezTo>
                  <a:pt x="1819" y="149"/>
                  <a:pt x="1779" y="188"/>
                  <a:pt x="1730" y="1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45">
            <a:extLst>
              <a:ext uri="{FF2B5EF4-FFF2-40B4-BE49-F238E27FC236}">
                <a16:creationId xmlns:a16="http://schemas.microsoft.com/office/drawing/2014/main" id="{4DC0C743-E081-6A47-8218-B1973FE30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5201" y="6090518"/>
            <a:ext cx="1717012" cy="177906"/>
          </a:xfrm>
          <a:custGeom>
            <a:avLst/>
            <a:gdLst>
              <a:gd name="T0" fmla="*/ 1729 w 1829"/>
              <a:gd name="T1" fmla="*/ 188 h 189"/>
              <a:gd name="T2" fmla="*/ 1729 w 1829"/>
              <a:gd name="T3" fmla="*/ 188 h 189"/>
              <a:gd name="T4" fmla="*/ 89 w 1829"/>
              <a:gd name="T5" fmla="*/ 188 h 189"/>
              <a:gd name="T6" fmla="*/ 0 w 1829"/>
              <a:gd name="T7" fmla="*/ 89 h 189"/>
              <a:gd name="T8" fmla="*/ 89 w 1829"/>
              <a:gd name="T9" fmla="*/ 0 h 189"/>
              <a:gd name="T10" fmla="*/ 1729 w 1829"/>
              <a:gd name="T11" fmla="*/ 0 h 189"/>
              <a:gd name="T12" fmla="*/ 1828 w 1829"/>
              <a:gd name="T13" fmla="*/ 89 h 189"/>
              <a:gd name="T14" fmla="*/ 1729 w 1829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9" h="189">
                <a:moveTo>
                  <a:pt x="1729" y="188"/>
                </a:moveTo>
                <a:lnTo>
                  <a:pt x="1729" y="188"/>
                </a:lnTo>
                <a:cubicBezTo>
                  <a:pt x="89" y="188"/>
                  <a:pt x="89" y="188"/>
                  <a:pt x="89" y="188"/>
                </a:cubicBezTo>
                <a:cubicBezTo>
                  <a:pt x="40" y="188"/>
                  <a:pt x="0" y="148"/>
                  <a:pt x="0" y="89"/>
                </a:cubicBezTo>
                <a:cubicBezTo>
                  <a:pt x="0" y="39"/>
                  <a:pt x="40" y="0"/>
                  <a:pt x="89" y="0"/>
                </a:cubicBezTo>
                <a:cubicBezTo>
                  <a:pt x="1729" y="0"/>
                  <a:pt x="1729" y="0"/>
                  <a:pt x="1729" y="0"/>
                </a:cubicBezTo>
                <a:cubicBezTo>
                  <a:pt x="1779" y="0"/>
                  <a:pt x="1828" y="39"/>
                  <a:pt x="1828" y="89"/>
                </a:cubicBezTo>
                <a:cubicBezTo>
                  <a:pt x="1828" y="148"/>
                  <a:pt x="1779" y="188"/>
                  <a:pt x="1729" y="1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46">
            <a:extLst>
              <a:ext uri="{FF2B5EF4-FFF2-40B4-BE49-F238E27FC236}">
                <a16:creationId xmlns:a16="http://schemas.microsoft.com/office/drawing/2014/main" id="{22EEBE73-A337-1B47-B07D-A9DFABCAF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5201" y="6905579"/>
            <a:ext cx="1717012" cy="165495"/>
          </a:xfrm>
          <a:custGeom>
            <a:avLst/>
            <a:gdLst>
              <a:gd name="T0" fmla="*/ 1729 w 1829"/>
              <a:gd name="T1" fmla="*/ 176 h 177"/>
              <a:gd name="T2" fmla="*/ 1729 w 1829"/>
              <a:gd name="T3" fmla="*/ 176 h 177"/>
              <a:gd name="T4" fmla="*/ 89 w 1829"/>
              <a:gd name="T5" fmla="*/ 176 h 177"/>
              <a:gd name="T6" fmla="*/ 0 w 1829"/>
              <a:gd name="T7" fmla="*/ 88 h 177"/>
              <a:gd name="T8" fmla="*/ 89 w 1829"/>
              <a:gd name="T9" fmla="*/ 0 h 177"/>
              <a:gd name="T10" fmla="*/ 1729 w 1829"/>
              <a:gd name="T11" fmla="*/ 0 h 177"/>
              <a:gd name="T12" fmla="*/ 1828 w 1829"/>
              <a:gd name="T13" fmla="*/ 88 h 177"/>
              <a:gd name="T14" fmla="*/ 1729 w 1829"/>
              <a:gd name="T15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9" h="177">
                <a:moveTo>
                  <a:pt x="1729" y="176"/>
                </a:moveTo>
                <a:lnTo>
                  <a:pt x="1729" y="176"/>
                </a:lnTo>
                <a:cubicBezTo>
                  <a:pt x="89" y="176"/>
                  <a:pt x="89" y="176"/>
                  <a:pt x="89" y="176"/>
                </a:cubicBezTo>
                <a:cubicBezTo>
                  <a:pt x="40" y="176"/>
                  <a:pt x="0" y="137"/>
                  <a:pt x="0" y="88"/>
                </a:cubicBezTo>
                <a:cubicBezTo>
                  <a:pt x="0" y="38"/>
                  <a:pt x="40" y="0"/>
                  <a:pt x="89" y="0"/>
                </a:cubicBezTo>
                <a:cubicBezTo>
                  <a:pt x="1729" y="0"/>
                  <a:pt x="1729" y="0"/>
                  <a:pt x="1729" y="0"/>
                </a:cubicBezTo>
                <a:cubicBezTo>
                  <a:pt x="1779" y="0"/>
                  <a:pt x="1828" y="38"/>
                  <a:pt x="1828" y="88"/>
                </a:cubicBezTo>
                <a:cubicBezTo>
                  <a:pt x="1828" y="137"/>
                  <a:pt x="1779" y="176"/>
                  <a:pt x="1729" y="1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47">
            <a:extLst>
              <a:ext uri="{FF2B5EF4-FFF2-40B4-BE49-F238E27FC236}">
                <a16:creationId xmlns:a16="http://schemas.microsoft.com/office/drawing/2014/main" id="{3B3E3F8D-BE69-FC4E-8F4C-0BD6D6C2E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5201" y="7708230"/>
            <a:ext cx="1717012" cy="177908"/>
          </a:xfrm>
          <a:custGeom>
            <a:avLst/>
            <a:gdLst>
              <a:gd name="T0" fmla="*/ 1729 w 1829"/>
              <a:gd name="T1" fmla="*/ 188 h 189"/>
              <a:gd name="T2" fmla="*/ 1729 w 1829"/>
              <a:gd name="T3" fmla="*/ 188 h 189"/>
              <a:gd name="T4" fmla="*/ 89 w 1829"/>
              <a:gd name="T5" fmla="*/ 188 h 189"/>
              <a:gd name="T6" fmla="*/ 0 w 1829"/>
              <a:gd name="T7" fmla="*/ 90 h 189"/>
              <a:gd name="T8" fmla="*/ 89 w 1829"/>
              <a:gd name="T9" fmla="*/ 0 h 189"/>
              <a:gd name="T10" fmla="*/ 1729 w 1829"/>
              <a:gd name="T11" fmla="*/ 0 h 189"/>
              <a:gd name="T12" fmla="*/ 1828 w 1829"/>
              <a:gd name="T13" fmla="*/ 90 h 189"/>
              <a:gd name="T14" fmla="*/ 1729 w 1829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9" h="189">
                <a:moveTo>
                  <a:pt x="1729" y="188"/>
                </a:moveTo>
                <a:lnTo>
                  <a:pt x="1729" y="188"/>
                </a:lnTo>
                <a:cubicBezTo>
                  <a:pt x="89" y="188"/>
                  <a:pt x="89" y="188"/>
                  <a:pt x="89" y="188"/>
                </a:cubicBezTo>
                <a:cubicBezTo>
                  <a:pt x="40" y="188"/>
                  <a:pt x="0" y="149"/>
                  <a:pt x="0" y="90"/>
                </a:cubicBezTo>
                <a:cubicBezTo>
                  <a:pt x="0" y="40"/>
                  <a:pt x="40" y="0"/>
                  <a:pt x="89" y="0"/>
                </a:cubicBezTo>
                <a:cubicBezTo>
                  <a:pt x="1729" y="0"/>
                  <a:pt x="1729" y="0"/>
                  <a:pt x="1729" y="0"/>
                </a:cubicBezTo>
                <a:cubicBezTo>
                  <a:pt x="1779" y="0"/>
                  <a:pt x="1828" y="40"/>
                  <a:pt x="1828" y="90"/>
                </a:cubicBezTo>
                <a:cubicBezTo>
                  <a:pt x="1828" y="149"/>
                  <a:pt x="1779" y="188"/>
                  <a:pt x="1729" y="1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48">
            <a:extLst>
              <a:ext uri="{FF2B5EF4-FFF2-40B4-BE49-F238E27FC236}">
                <a16:creationId xmlns:a16="http://schemas.microsoft.com/office/drawing/2014/main" id="{6DC7FE88-F5D7-2040-B6E3-FC95B2BDC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7206" y="960173"/>
            <a:ext cx="1373608" cy="1365334"/>
          </a:xfrm>
          <a:custGeom>
            <a:avLst/>
            <a:gdLst>
              <a:gd name="T0" fmla="*/ 1463 w 1464"/>
              <a:gd name="T1" fmla="*/ 722 h 1454"/>
              <a:gd name="T2" fmla="*/ 1463 w 1464"/>
              <a:gd name="T3" fmla="*/ 722 h 1454"/>
              <a:gd name="T4" fmla="*/ 732 w 1464"/>
              <a:gd name="T5" fmla="*/ 1453 h 1454"/>
              <a:gd name="T6" fmla="*/ 0 w 1464"/>
              <a:gd name="T7" fmla="*/ 722 h 1454"/>
              <a:gd name="T8" fmla="*/ 732 w 1464"/>
              <a:gd name="T9" fmla="*/ 0 h 1454"/>
              <a:gd name="T10" fmla="*/ 1463 w 1464"/>
              <a:gd name="T11" fmla="*/ 722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4" h="1454">
                <a:moveTo>
                  <a:pt x="1463" y="722"/>
                </a:moveTo>
                <a:lnTo>
                  <a:pt x="1463" y="722"/>
                </a:lnTo>
                <a:cubicBezTo>
                  <a:pt x="1463" y="1127"/>
                  <a:pt x="1137" y="1453"/>
                  <a:pt x="732" y="1453"/>
                </a:cubicBezTo>
                <a:cubicBezTo>
                  <a:pt x="326" y="1453"/>
                  <a:pt x="0" y="1127"/>
                  <a:pt x="0" y="722"/>
                </a:cubicBezTo>
                <a:cubicBezTo>
                  <a:pt x="0" y="326"/>
                  <a:pt x="326" y="0"/>
                  <a:pt x="732" y="0"/>
                </a:cubicBezTo>
                <a:cubicBezTo>
                  <a:pt x="1137" y="0"/>
                  <a:pt x="1463" y="326"/>
                  <a:pt x="1463" y="7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49">
            <a:extLst>
              <a:ext uri="{FF2B5EF4-FFF2-40B4-BE49-F238E27FC236}">
                <a16:creationId xmlns:a16="http://schemas.microsoft.com/office/drawing/2014/main" id="{0FCAD902-ED31-D141-B6DF-03CFD6AD1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7206" y="2871640"/>
            <a:ext cx="1373608" cy="1373608"/>
          </a:xfrm>
          <a:custGeom>
            <a:avLst/>
            <a:gdLst>
              <a:gd name="T0" fmla="*/ 1463 w 1464"/>
              <a:gd name="T1" fmla="*/ 731 h 1464"/>
              <a:gd name="T2" fmla="*/ 1463 w 1464"/>
              <a:gd name="T3" fmla="*/ 731 h 1464"/>
              <a:gd name="T4" fmla="*/ 732 w 1464"/>
              <a:gd name="T5" fmla="*/ 1463 h 1464"/>
              <a:gd name="T6" fmla="*/ 0 w 1464"/>
              <a:gd name="T7" fmla="*/ 731 h 1464"/>
              <a:gd name="T8" fmla="*/ 732 w 1464"/>
              <a:gd name="T9" fmla="*/ 0 h 1464"/>
              <a:gd name="T10" fmla="*/ 1463 w 1464"/>
              <a:gd name="T11" fmla="*/ 731 h 1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4" h="1464">
                <a:moveTo>
                  <a:pt x="1463" y="731"/>
                </a:moveTo>
                <a:lnTo>
                  <a:pt x="1463" y="731"/>
                </a:lnTo>
                <a:cubicBezTo>
                  <a:pt x="1463" y="1127"/>
                  <a:pt x="1137" y="1463"/>
                  <a:pt x="732" y="1463"/>
                </a:cubicBezTo>
                <a:cubicBezTo>
                  <a:pt x="326" y="1463"/>
                  <a:pt x="0" y="1127"/>
                  <a:pt x="0" y="731"/>
                </a:cubicBezTo>
                <a:cubicBezTo>
                  <a:pt x="0" y="326"/>
                  <a:pt x="326" y="0"/>
                  <a:pt x="732" y="0"/>
                </a:cubicBezTo>
                <a:cubicBezTo>
                  <a:pt x="1137" y="0"/>
                  <a:pt x="1463" y="326"/>
                  <a:pt x="1463" y="7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50">
            <a:extLst>
              <a:ext uri="{FF2B5EF4-FFF2-40B4-BE49-F238E27FC236}">
                <a16:creationId xmlns:a16="http://schemas.microsoft.com/office/drawing/2014/main" id="{190819C7-D717-B748-BE87-E9CC13217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7206" y="5246493"/>
            <a:ext cx="1373608" cy="1373608"/>
          </a:xfrm>
          <a:custGeom>
            <a:avLst/>
            <a:gdLst>
              <a:gd name="T0" fmla="*/ 1463 w 1464"/>
              <a:gd name="T1" fmla="*/ 732 h 1464"/>
              <a:gd name="T2" fmla="*/ 1463 w 1464"/>
              <a:gd name="T3" fmla="*/ 732 h 1464"/>
              <a:gd name="T4" fmla="*/ 732 w 1464"/>
              <a:gd name="T5" fmla="*/ 1463 h 1464"/>
              <a:gd name="T6" fmla="*/ 0 w 1464"/>
              <a:gd name="T7" fmla="*/ 732 h 1464"/>
              <a:gd name="T8" fmla="*/ 732 w 1464"/>
              <a:gd name="T9" fmla="*/ 0 h 1464"/>
              <a:gd name="T10" fmla="*/ 1463 w 1464"/>
              <a:gd name="T11" fmla="*/ 732 h 1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4" h="1464">
                <a:moveTo>
                  <a:pt x="1463" y="732"/>
                </a:moveTo>
                <a:lnTo>
                  <a:pt x="1463" y="732"/>
                </a:lnTo>
                <a:cubicBezTo>
                  <a:pt x="1463" y="1137"/>
                  <a:pt x="1137" y="1463"/>
                  <a:pt x="732" y="1463"/>
                </a:cubicBezTo>
                <a:cubicBezTo>
                  <a:pt x="326" y="1463"/>
                  <a:pt x="0" y="1137"/>
                  <a:pt x="0" y="732"/>
                </a:cubicBezTo>
                <a:cubicBezTo>
                  <a:pt x="0" y="327"/>
                  <a:pt x="326" y="0"/>
                  <a:pt x="732" y="0"/>
                </a:cubicBezTo>
                <a:cubicBezTo>
                  <a:pt x="1137" y="0"/>
                  <a:pt x="1463" y="327"/>
                  <a:pt x="1463" y="73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51">
            <a:extLst>
              <a:ext uri="{FF2B5EF4-FFF2-40B4-BE49-F238E27FC236}">
                <a16:creationId xmlns:a16="http://schemas.microsoft.com/office/drawing/2014/main" id="{5D14A8AC-70E0-B94F-8C48-AB9DE4C97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7206" y="7153822"/>
            <a:ext cx="1373608" cy="1373608"/>
          </a:xfrm>
          <a:custGeom>
            <a:avLst/>
            <a:gdLst>
              <a:gd name="T0" fmla="*/ 1463 w 1464"/>
              <a:gd name="T1" fmla="*/ 732 h 1464"/>
              <a:gd name="T2" fmla="*/ 1463 w 1464"/>
              <a:gd name="T3" fmla="*/ 732 h 1464"/>
              <a:gd name="T4" fmla="*/ 732 w 1464"/>
              <a:gd name="T5" fmla="*/ 1463 h 1464"/>
              <a:gd name="T6" fmla="*/ 0 w 1464"/>
              <a:gd name="T7" fmla="*/ 732 h 1464"/>
              <a:gd name="T8" fmla="*/ 732 w 1464"/>
              <a:gd name="T9" fmla="*/ 0 h 1464"/>
              <a:gd name="T10" fmla="*/ 1463 w 1464"/>
              <a:gd name="T11" fmla="*/ 732 h 1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4" h="1464">
                <a:moveTo>
                  <a:pt x="1463" y="732"/>
                </a:moveTo>
                <a:lnTo>
                  <a:pt x="1463" y="732"/>
                </a:lnTo>
                <a:cubicBezTo>
                  <a:pt x="1463" y="1137"/>
                  <a:pt x="1137" y="1463"/>
                  <a:pt x="732" y="1463"/>
                </a:cubicBezTo>
                <a:cubicBezTo>
                  <a:pt x="326" y="1463"/>
                  <a:pt x="0" y="1137"/>
                  <a:pt x="0" y="732"/>
                </a:cubicBezTo>
                <a:cubicBezTo>
                  <a:pt x="0" y="337"/>
                  <a:pt x="326" y="0"/>
                  <a:pt x="732" y="0"/>
                </a:cubicBezTo>
                <a:cubicBezTo>
                  <a:pt x="1137" y="0"/>
                  <a:pt x="1463" y="337"/>
                  <a:pt x="1463" y="73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52">
            <a:extLst>
              <a:ext uri="{FF2B5EF4-FFF2-40B4-BE49-F238E27FC236}">
                <a16:creationId xmlns:a16="http://schemas.microsoft.com/office/drawing/2014/main" id="{0C6D517C-8607-8D46-8611-0CFD6CBAE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7206" y="9454202"/>
            <a:ext cx="1373608" cy="1373608"/>
          </a:xfrm>
          <a:custGeom>
            <a:avLst/>
            <a:gdLst>
              <a:gd name="T0" fmla="*/ 1463 w 1464"/>
              <a:gd name="T1" fmla="*/ 731 h 1463"/>
              <a:gd name="T2" fmla="*/ 1463 w 1464"/>
              <a:gd name="T3" fmla="*/ 731 h 1463"/>
              <a:gd name="T4" fmla="*/ 732 w 1464"/>
              <a:gd name="T5" fmla="*/ 1462 h 1463"/>
              <a:gd name="T6" fmla="*/ 0 w 1464"/>
              <a:gd name="T7" fmla="*/ 731 h 1463"/>
              <a:gd name="T8" fmla="*/ 732 w 1464"/>
              <a:gd name="T9" fmla="*/ 0 h 1463"/>
              <a:gd name="T10" fmla="*/ 1463 w 1464"/>
              <a:gd name="T11" fmla="*/ 731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4" h="1463">
                <a:moveTo>
                  <a:pt x="1463" y="731"/>
                </a:moveTo>
                <a:lnTo>
                  <a:pt x="1463" y="731"/>
                </a:lnTo>
                <a:cubicBezTo>
                  <a:pt x="1463" y="1136"/>
                  <a:pt x="1137" y="1462"/>
                  <a:pt x="732" y="1462"/>
                </a:cubicBezTo>
                <a:cubicBezTo>
                  <a:pt x="326" y="1462"/>
                  <a:pt x="0" y="1136"/>
                  <a:pt x="0" y="731"/>
                </a:cubicBezTo>
                <a:cubicBezTo>
                  <a:pt x="0" y="336"/>
                  <a:pt x="326" y="0"/>
                  <a:pt x="732" y="0"/>
                </a:cubicBezTo>
                <a:cubicBezTo>
                  <a:pt x="1137" y="0"/>
                  <a:pt x="1463" y="336"/>
                  <a:pt x="1463" y="7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53">
            <a:extLst>
              <a:ext uri="{FF2B5EF4-FFF2-40B4-BE49-F238E27FC236}">
                <a16:creationId xmlns:a16="http://schemas.microsoft.com/office/drawing/2014/main" id="{D31F3541-394F-024E-9B3B-8984AFC2F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7206" y="11373944"/>
            <a:ext cx="1373608" cy="1365334"/>
          </a:xfrm>
          <a:custGeom>
            <a:avLst/>
            <a:gdLst>
              <a:gd name="T0" fmla="*/ 1463 w 1464"/>
              <a:gd name="T1" fmla="*/ 731 h 1454"/>
              <a:gd name="T2" fmla="*/ 1463 w 1464"/>
              <a:gd name="T3" fmla="*/ 731 h 1454"/>
              <a:gd name="T4" fmla="*/ 732 w 1464"/>
              <a:gd name="T5" fmla="*/ 1453 h 1454"/>
              <a:gd name="T6" fmla="*/ 0 w 1464"/>
              <a:gd name="T7" fmla="*/ 731 h 1454"/>
              <a:gd name="T8" fmla="*/ 732 w 1464"/>
              <a:gd name="T9" fmla="*/ 0 h 1454"/>
              <a:gd name="T10" fmla="*/ 1463 w 1464"/>
              <a:gd name="T11" fmla="*/ 731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4" h="1454">
                <a:moveTo>
                  <a:pt x="1463" y="731"/>
                </a:moveTo>
                <a:lnTo>
                  <a:pt x="1463" y="731"/>
                </a:lnTo>
                <a:cubicBezTo>
                  <a:pt x="1463" y="1126"/>
                  <a:pt x="1137" y="1453"/>
                  <a:pt x="732" y="1453"/>
                </a:cubicBezTo>
                <a:cubicBezTo>
                  <a:pt x="326" y="1453"/>
                  <a:pt x="0" y="1126"/>
                  <a:pt x="0" y="731"/>
                </a:cubicBezTo>
                <a:cubicBezTo>
                  <a:pt x="0" y="326"/>
                  <a:pt x="326" y="0"/>
                  <a:pt x="732" y="0"/>
                </a:cubicBezTo>
                <a:cubicBezTo>
                  <a:pt x="1137" y="0"/>
                  <a:pt x="1463" y="326"/>
                  <a:pt x="1463" y="7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CuadroTexto 629">
            <a:extLst>
              <a:ext uri="{FF2B5EF4-FFF2-40B4-BE49-F238E27FC236}">
                <a16:creationId xmlns:a16="http://schemas.microsoft.com/office/drawing/2014/main" id="{883F72EE-69AA-5D44-9C42-E294C1E17AE9}"/>
              </a:ext>
            </a:extLst>
          </p:cNvPr>
          <p:cNvSpPr txBox="1"/>
          <p:nvPr/>
        </p:nvSpPr>
        <p:spPr>
          <a:xfrm>
            <a:off x="16652766" y="93353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631" name="CuadroTexto 630">
            <a:extLst>
              <a:ext uri="{FF2B5EF4-FFF2-40B4-BE49-F238E27FC236}">
                <a16:creationId xmlns:a16="http://schemas.microsoft.com/office/drawing/2014/main" id="{1BE0C580-354C-4F45-8F09-45BF06FCA716}"/>
              </a:ext>
            </a:extLst>
          </p:cNvPr>
          <p:cNvSpPr txBox="1"/>
          <p:nvPr/>
        </p:nvSpPr>
        <p:spPr>
          <a:xfrm>
            <a:off x="16669315" y="285948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632" name="CuadroTexto 631">
            <a:extLst>
              <a:ext uri="{FF2B5EF4-FFF2-40B4-BE49-F238E27FC236}">
                <a16:creationId xmlns:a16="http://schemas.microsoft.com/office/drawing/2014/main" id="{72A58309-40A0-4A45-9566-0653ABD20781}"/>
              </a:ext>
            </a:extLst>
          </p:cNvPr>
          <p:cNvSpPr txBox="1"/>
          <p:nvPr/>
        </p:nvSpPr>
        <p:spPr>
          <a:xfrm>
            <a:off x="16684410" y="5229940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633" name="CuadroTexto 632">
            <a:extLst>
              <a:ext uri="{FF2B5EF4-FFF2-40B4-BE49-F238E27FC236}">
                <a16:creationId xmlns:a16="http://schemas.microsoft.com/office/drawing/2014/main" id="{C8DA2D61-5F63-3A44-8092-BF29FD83E0BB}"/>
              </a:ext>
            </a:extLst>
          </p:cNvPr>
          <p:cNvSpPr txBox="1"/>
          <p:nvPr/>
        </p:nvSpPr>
        <p:spPr>
          <a:xfrm>
            <a:off x="16674065" y="712899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634" name="CuadroTexto 633">
            <a:extLst>
              <a:ext uri="{FF2B5EF4-FFF2-40B4-BE49-F238E27FC236}">
                <a16:creationId xmlns:a16="http://schemas.microsoft.com/office/drawing/2014/main" id="{8B1467DA-FCEA-7448-9354-8DAD1BEC987E}"/>
              </a:ext>
            </a:extLst>
          </p:cNvPr>
          <p:cNvSpPr txBox="1"/>
          <p:nvPr/>
        </p:nvSpPr>
        <p:spPr>
          <a:xfrm>
            <a:off x="16675445" y="944335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635" name="CuadroTexto 634">
            <a:extLst>
              <a:ext uri="{FF2B5EF4-FFF2-40B4-BE49-F238E27FC236}">
                <a16:creationId xmlns:a16="http://schemas.microsoft.com/office/drawing/2014/main" id="{22F30C8F-6DE2-E540-A817-E35339546F0A}"/>
              </a:ext>
            </a:extLst>
          </p:cNvPr>
          <p:cNvSpPr txBox="1"/>
          <p:nvPr/>
        </p:nvSpPr>
        <p:spPr>
          <a:xfrm>
            <a:off x="16691994" y="11369302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grpSp>
        <p:nvGrpSpPr>
          <p:cNvPr id="49" name="Group 71">
            <a:extLst>
              <a:ext uri="{FF2B5EF4-FFF2-40B4-BE49-F238E27FC236}">
                <a16:creationId xmlns:a16="http://schemas.microsoft.com/office/drawing/2014/main" id="{584CAFFC-AE8E-6045-9736-E885C79F41BE}"/>
              </a:ext>
            </a:extLst>
          </p:cNvPr>
          <p:cNvGrpSpPr/>
          <p:nvPr/>
        </p:nvGrpSpPr>
        <p:grpSpPr>
          <a:xfrm>
            <a:off x="2371154" y="4108558"/>
            <a:ext cx="5982437" cy="4716592"/>
            <a:chOff x="2232442" y="3643574"/>
            <a:chExt cx="5982437" cy="4716592"/>
          </a:xfrm>
        </p:grpSpPr>
        <p:sp>
          <p:nvSpPr>
            <p:cNvPr id="50" name="CuadroTexto 598">
              <a:extLst>
                <a:ext uri="{FF2B5EF4-FFF2-40B4-BE49-F238E27FC236}">
                  <a16:creationId xmlns:a16="http://schemas.microsoft.com/office/drawing/2014/main" id="{A1E576F6-AE20-4045-835A-A1B6E19A40F0}"/>
                </a:ext>
              </a:extLst>
            </p:cNvPr>
            <p:cNvSpPr txBox="1"/>
            <p:nvPr/>
          </p:nvSpPr>
          <p:spPr>
            <a:xfrm>
              <a:off x="2232442" y="3643574"/>
              <a:ext cx="47916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51" name="CuadroTexto 599">
              <a:extLst>
                <a:ext uri="{FF2B5EF4-FFF2-40B4-BE49-F238E27FC236}">
                  <a16:creationId xmlns:a16="http://schemas.microsoft.com/office/drawing/2014/main" id="{985FB054-6445-D845-BD38-75B5A6ED529A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573365C7-9963-5F4A-B964-FD5954F19543}"/>
              </a:ext>
            </a:extLst>
          </p:cNvPr>
          <p:cNvGrpSpPr/>
          <p:nvPr/>
        </p:nvGrpSpPr>
        <p:grpSpPr>
          <a:xfrm>
            <a:off x="18026374" y="844598"/>
            <a:ext cx="4149376" cy="1501319"/>
            <a:chOff x="19165375" y="5323521"/>
            <a:chExt cx="4149376" cy="1501319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22340C05-004F-184B-A6C5-B249BC805B65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EC58B708-FDD5-D94F-AFB2-575559E98B64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77D50AEF-87C1-FC4C-8A46-C514CB131061}"/>
              </a:ext>
            </a:extLst>
          </p:cNvPr>
          <p:cNvGrpSpPr/>
          <p:nvPr/>
        </p:nvGrpSpPr>
        <p:grpSpPr>
          <a:xfrm>
            <a:off x="18003882" y="5039452"/>
            <a:ext cx="4141738" cy="1517493"/>
            <a:chOff x="19190593" y="7745143"/>
            <a:chExt cx="4141738" cy="1517493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255CE2ED-6589-944B-BA4E-D4928322DC09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00C69C12-939E-AA41-9C28-AEB770D54612}"/>
                </a:ext>
              </a:extLst>
            </p:cNvPr>
            <p:cNvSpPr/>
            <p:nvPr/>
          </p:nvSpPr>
          <p:spPr>
            <a:xfrm>
              <a:off x="19209150" y="830852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BAA2C01E-0BF8-714E-8399-A808475D9393}"/>
              </a:ext>
            </a:extLst>
          </p:cNvPr>
          <p:cNvGrpSpPr/>
          <p:nvPr/>
        </p:nvGrpSpPr>
        <p:grpSpPr>
          <a:xfrm>
            <a:off x="17996435" y="7038144"/>
            <a:ext cx="4149185" cy="1518080"/>
            <a:chOff x="19177983" y="10213333"/>
            <a:chExt cx="4149185" cy="1518080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9DE8AFFA-3CB5-2C4C-9143-6EFDBF56C91F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B431DE35-ED1F-8F4C-BF63-A1C828A7B2C7}"/>
                </a:ext>
              </a:extLst>
            </p:cNvPr>
            <p:cNvSpPr/>
            <p:nvPr/>
          </p:nvSpPr>
          <p:spPr>
            <a:xfrm>
              <a:off x="19203987" y="10777306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85C176A3-D161-A24E-B0E7-B917D789615C}"/>
              </a:ext>
            </a:extLst>
          </p:cNvPr>
          <p:cNvGrpSpPr/>
          <p:nvPr/>
        </p:nvGrpSpPr>
        <p:grpSpPr>
          <a:xfrm>
            <a:off x="18003882" y="2803646"/>
            <a:ext cx="4149376" cy="1501319"/>
            <a:chOff x="19165375" y="5323521"/>
            <a:chExt cx="4149376" cy="1501319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C9969454-EB76-7E46-A695-92E09661692A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9A58CF63-F905-F440-82EE-2F70D2C166CE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26316F11-867C-3149-97F1-9D28EB8842BE}"/>
              </a:ext>
            </a:extLst>
          </p:cNvPr>
          <p:cNvGrpSpPr/>
          <p:nvPr/>
        </p:nvGrpSpPr>
        <p:grpSpPr>
          <a:xfrm>
            <a:off x="18003882" y="9309730"/>
            <a:ext cx="4149185" cy="1518080"/>
            <a:chOff x="19177983" y="10213333"/>
            <a:chExt cx="4149185" cy="1518080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E7DC852C-22E9-1043-87A2-6FB28ED4BB7E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3975C7CE-9F1B-C645-9117-23AD9BF989CB}"/>
                </a:ext>
              </a:extLst>
            </p:cNvPr>
            <p:cNvSpPr/>
            <p:nvPr/>
          </p:nvSpPr>
          <p:spPr>
            <a:xfrm>
              <a:off x="19203987" y="10777306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E438CA86-7BBC-E644-B396-2C819994E63B}"/>
              </a:ext>
            </a:extLst>
          </p:cNvPr>
          <p:cNvGrpSpPr/>
          <p:nvPr/>
        </p:nvGrpSpPr>
        <p:grpSpPr>
          <a:xfrm>
            <a:off x="17947189" y="11221198"/>
            <a:ext cx="4149185" cy="1518080"/>
            <a:chOff x="19177983" y="10213333"/>
            <a:chExt cx="4149185" cy="1518080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54B75F7F-5F24-0844-B864-F6CB4012ABA8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684FE613-5C38-0A46-B70D-B992012758E1}"/>
                </a:ext>
              </a:extLst>
            </p:cNvPr>
            <p:cNvSpPr/>
            <p:nvPr/>
          </p:nvSpPr>
          <p:spPr>
            <a:xfrm>
              <a:off x="19203987" y="10777306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85">
      <a:dk1>
        <a:srgbClr val="9A9998"/>
      </a:dk1>
      <a:lt1>
        <a:srgbClr val="FFFFFF"/>
      </a:lt1>
      <a:dk2>
        <a:srgbClr val="353E49"/>
      </a:dk2>
      <a:lt2>
        <a:srgbClr val="FEFFFF"/>
      </a:lt2>
      <a:accent1>
        <a:srgbClr val="89F3D3"/>
      </a:accent1>
      <a:accent2>
        <a:srgbClr val="69B8F8"/>
      </a:accent2>
      <a:accent3>
        <a:srgbClr val="F5E252"/>
      </a:accent3>
      <a:accent4>
        <a:srgbClr val="D259B1"/>
      </a:accent4>
      <a:accent5>
        <a:srgbClr val="895BDE"/>
      </a:accent5>
      <a:accent6>
        <a:srgbClr val="F1CC2F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93888</TotalTime>
  <Words>550</Words>
  <Application>Microsoft Macintosh PowerPoint</Application>
  <PresentationFormat>Custom</PresentationFormat>
  <Paragraphs>136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16273</cp:revision>
  <dcterms:created xsi:type="dcterms:W3CDTF">2014-11-12T21:47:38Z</dcterms:created>
  <dcterms:modified xsi:type="dcterms:W3CDTF">2019-09-26T20:09:56Z</dcterms:modified>
  <cp:category/>
</cp:coreProperties>
</file>