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 autoAdjust="0"/>
    <p:restoredTop sz="50000" autoAdjust="0"/>
  </p:normalViewPr>
  <p:slideViewPr>
    <p:cSldViewPr snapToGrid="0" snapToObjects="1">
      <p:cViewPr varScale="1">
        <p:scale>
          <a:sx n="49" d="100"/>
          <a:sy n="49" d="100"/>
        </p:scale>
        <p:origin x="216" y="4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Freeform 164">
            <a:extLst>
              <a:ext uri="{FF2B5EF4-FFF2-40B4-BE49-F238E27FC236}">
                <a16:creationId xmlns:a16="http://schemas.microsoft.com/office/drawing/2014/main" id="{F15974AD-2104-7542-9A10-04DA74750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205" y="6723059"/>
            <a:ext cx="3694925" cy="3537906"/>
          </a:xfrm>
          <a:custGeom>
            <a:avLst/>
            <a:gdLst>
              <a:gd name="T0" fmla="*/ 3321 w 3322"/>
              <a:gd name="T1" fmla="*/ 3178 h 3179"/>
              <a:gd name="T2" fmla="*/ 0 w 3322"/>
              <a:gd name="T3" fmla="*/ 3178 h 3179"/>
              <a:gd name="T4" fmla="*/ 0 w 3322"/>
              <a:gd name="T5" fmla="*/ 0 h 3179"/>
              <a:gd name="T6" fmla="*/ 3321 w 3322"/>
              <a:gd name="T7" fmla="*/ 0 h 3179"/>
              <a:gd name="T8" fmla="*/ 3321 w 3322"/>
              <a:gd name="T9" fmla="*/ 3178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2" h="3179">
                <a:moveTo>
                  <a:pt x="3321" y="3178"/>
                </a:moveTo>
                <a:lnTo>
                  <a:pt x="0" y="3178"/>
                </a:lnTo>
                <a:lnTo>
                  <a:pt x="0" y="0"/>
                </a:lnTo>
                <a:lnTo>
                  <a:pt x="3321" y="0"/>
                </a:lnTo>
                <a:lnTo>
                  <a:pt x="3321" y="3178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65">
            <a:extLst>
              <a:ext uri="{FF2B5EF4-FFF2-40B4-BE49-F238E27FC236}">
                <a16:creationId xmlns:a16="http://schemas.microsoft.com/office/drawing/2014/main" id="{AEC7BD6E-970C-834B-BF56-243BCD085C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205" y="5270604"/>
            <a:ext cx="3694925" cy="1324874"/>
          </a:xfrm>
          <a:custGeom>
            <a:avLst/>
            <a:gdLst>
              <a:gd name="T0" fmla="*/ 2140 w 3322"/>
              <a:gd name="T1" fmla="*/ 0 h 1191"/>
              <a:gd name="T2" fmla="*/ 2140 w 3322"/>
              <a:gd name="T3" fmla="*/ 0 h 1191"/>
              <a:gd name="T4" fmla="*/ 1181 w 3322"/>
              <a:gd name="T5" fmla="*/ 0 h 1191"/>
              <a:gd name="T6" fmla="*/ 0 w 3322"/>
              <a:gd name="T7" fmla="*/ 1190 h 1191"/>
              <a:gd name="T8" fmla="*/ 0 w 3322"/>
              <a:gd name="T9" fmla="*/ 1190 h 1191"/>
              <a:gd name="T10" fmla="*/ 3321 w 3322"/>
              <a:gd name="T11" fmla="*/ 1190 h 1191"/>
              <a:gd name="T12" fmla="*/ 3321 w 3322"/>
              <a:gd name="T13" fmla="*/ 1190 h 1191"/>
              <a:gd name="T14" fmla="*/ 2140 w 3322"/>
              <a:gd name="T15" fmla="*/ 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2" h="1191">
                <a:moveTo>
                  <a:pt x="2140" y="0"/>
                </a:moveTo>
                <a:lnTo>
                  <a:pt x="2140" y="0"/>
                </a:lnTo>
                <a:cubicBezTo>
                  <a:pt x="1181" y="0"/>
                  <a:pt x="1181" y="0"/>
                  <a:pt x="1181" y="0"/>
                </a:cubicBezTo>
                <a:cubicBezTo>
                  <a:pt x="533" y="0"/>
                  <a:pt x="0" y="533"/>
                  <a:pt x="0" y="1190"/>
                </a:cubicBezTo>
                <a:lnTo>
                  <a:pt x="0" y="1190"/>
                </a:lnTo>
                <a:cubicBezTo>
                  <a:pt x="3321" y="1190"/>
                  <a:pt x="3321" y="1190"/>
                  <a:pt x="3321" y="1190"/>
                </a:cubicBezTo>
                <a:lnTo>
                  <a:pt x="3321" y="1190"/>
                </a:lnTo>
                <a:cubicBezTo>
                  <a:pt x="3321" y="533"/>
                  <a:pt x="2797" y="0"/>
                  <a:pt x="214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66">
            <a:extLst>
              <a:ext uri="{FF2B5EF4-FFF2-40B4-BE49-F238E27FC236}">
                <a16:creationId xmlns:a16="http://schemas.microsoft.com/office/drawing/2014/main" id="{2184C01F-6E07-CA43-82ED-303E17BF5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205" y="10398359"/>
            <a:ext cx="3734181" cy="1732149"/>
          </a:xfrm>
          <a:custGeom>
            <a:avLst/>
            <a:gdLst>
              <a:gd name="T0" fmla="*/ 1679 w 3358"/>
              <a:gd name="T1" fmla="*/ 1554 h 1555"/>
              <a:gd name="T2" fmla="*/ 2522 w 3358"/>
              <a:gd name="T3" fmla="*/ 772 h 1555"/>
              <a:gd name="T4" fmla="*/ 3357 w 3358"/>
              <a:gd name="T5" fmla="*/ 0 h 1555"/>
              <a:gd name="T6" fmla="*/ 1679 w 3358"/>
              <a:gd name="T7" fmla="*/ 0 h 1555"/>
              <a:gd name="T8" fmla="*/ 0 w 3358"/>
              <a:gd name="T9" fmla="*/ 0 h 1555"/>
              <a:gd name="T10" fmla="*/ 835 w 3358"/>
              <a:gd name="T11" fmla="*/ 772 h 1555"/>
              <a:gd name="T12" fmla="*/ 1679 w 3358"/>
              <a:gd name="T13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58" h="1555">
                <a:moveTo>
                  <a:pt x="1679" y="1554"/>
                </a:moveTo>
                <a:lnTo>
                  <a:pt x="2522" y="772"/>
                </a:lnTo>
                <a:lnTo>
                  <a:pt x="3357" y="0"/>
                </a:lnTo>
                <a:lnTo>
                  <a:pt x="1679" y="0"/>
                </a:lnTo>
                <a:lnTo>
                  <a:pt x="0" y="0"/>
                </a:lnTo>
                <a:lnTo>
                  <a:pt x="835" y="772"/>
                </a:lnTo>
                <a:lnTo>
                  <a:pt x="1679" y="155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67">
            <a:extLst>
              <a:ext uri="{FF2B5EF4-FFF2-40B4-BE49-F238E27FC236}">
                <a16:creationId xmlns:a16="http://schemas.microsoft.com/office/drawing/2014/main" id="{C4AC584A-5A55-6643-A10C-291E84FD2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988" y="11423908"/>
            <a:ext cx="1501524" cy="701694"/>
          </a:xfrm>
          <a:custGeom>
            <a:avLst/>
            <a:gdLst>
              <a:gd name="T0" fmla="*/ 675 w 1351"/>
              <a:gd name="T1" fmla="*/ 631 h 632"/>
              <a:gd name="T2" fmla="*/ 1012 w 1351"/>
              <a:gd name="T3" fmla="*/ 311 h 632"/>
              <a:gd name="T4" fmla="*/ 1350 w 1351"/>
              <a:gd name="T5" fmla="*/ 0 h 632"/>
              <a:gd name="T6" fmla="*/ 675 w 1351"/>
              <a:gd name="T7" fmla="*/ 0 h 632"/>
              <a:gd name="T8" fmla="*/ 0 w 1351"/>
              <a:gd name="T9" fmla="*/ 0 h 632"/>
              <a:gd name="T10" fmla="*/ 337 w 1351"/>
              <a:gd name="T11" fmla="*/ 311 h 632"/>
              <a:gd name="T12" fmla="*/ 675 w 1351"/>
              <a:gd name="T13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1" h="632">
                <a:moveTo>
                  <a:pt x="675" y="631"/>
                </a:moveTo>
                <a:lnTo>
                  <a:pt x="1012" y="311"/>
                </a:lnTo>
                <a:lnTo>
                  <a:pt x="1350" y="0"/>
                </a:lnTo>
                <a:lnTo>
                  <a:pt x="675" y="0"/>
                </a:lnTo>
                <a:lnTo>
                  <a:pt x="0" y="0"/>
                </a:lnTo>
                <a:lnTo>
                  <a:pt x="337" y="311"/>
                </a:lnTo>
                <a:lnTo>
                  <a:pt x="675" y="6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68">
            <a:extLst>
              <a:ext uri="{FF2B5EF4-FFF2-40B4-BE49-F238E27FC236}">
                <a16:creationId xmlns:a16="http://schemas.microsoft.com/office/drawing/2014/main" id="{9C5BF2CE-72F1-2148-920F-4417F13C1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985" y="6723059"/>
            <a:ext cx="3704742" cy="3537906"/>
          </a:xfrm>
          <a:custGeom>
            <a:avLst/>
            <a:gdLst>
              <a:gd name="T0" fmla="*/ 3330 w 3331"/>
              <a:gd name="T1" fmla="*/ 3178 h 3179"/>
              <a:gd name="T2" fmla="*/ 0 w 3331"/>
              <a:gd name="T3" fmla="*/ 3178 h 3179"/>
              <a:gd name="T4" fmla="*/ 0 w 3331"/>
              <a:gd name="T5" fmla="*/ 0 h 3179"/>
              <a:gd name="T6" fmla="*/ 3330 w 3331"/>
              <a:gd name="T7" fmla="*/ 0 h 3179"/>
              <a:gd name="T8" fmla="*/ 3330 w 3331"/>
              <a:gd name="T9" fmla="*/ 3178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1" h="3179">
                <a:moveTo>
                  <a:pt x="3330" y="3178"/>
                </a:moveTo>
                <a:lnTo>
                  <a:pt x="0" y="3178"/>
                </a:lnTo>
                <a:lnTo>
                  <a:pt x="0" y="0"/>
                </a:lnTo>
                <a:lnTo>
                  <a:pt x="3330" y="0"/>
                </a:lnTo>
                <a:lnTo>
                  <a:pt x="3330" y="3178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69">
            <a:extLst>
              <a:ext uri="{FF2B5EF4-FFF2-40B4-BE49-F238E27FC236}">
                <a16:creationId xmlns:a16="http://schemas.microsoft.com/office/drawing/2014/main" id="{124B54AA-B02A-D94F-9DDB-EC555B904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985" y="5270604"/>
            <a:ext cx="3704742" cy="1324874"/>
          </a:xfrm>
          <a:custGeom>
            <a:avLst/>
            <a:gdLst>
              <a:gd name="T0" fmla="*/ 2140 w 3331"/>
              <a:gd name="T1" fmla="*/ 0 h 1191"/>
              <a:gd name="T2" fmla="*/ 2140 w 3331"/>
              <a:gd name="T3" fmla="*/ 0 h 1191"/>
              <a:gd name="T4" fmla="*/ 1189 w 3331"/>
              <a:gd name="T5" fmla="*/ 0 h 1191"/>
              <a:gd name="T6" fmla="*/ 0 w 3331"/>
              <a:gd name="T7" fmla="*/ 1190 h 1191"/>
              <a:gd name="T8" fmla="*/ 0 w 3331"/>
              <a:gd name="T9" fmla="*/ 1190 h 1191"/>
              <a:gd name="T10" fmla="*/ 3330 w 3331"/>
              <a:gd name="T11" fmla="*/ 1190 h 1191"/>
              <a:gd name="T12" fmla="*/ 3330 w 3331"/>
              <a:gd name="T13" fmla="*/ 1190 h 1191"/>
              <a:gd name="T14" fmla="*/ 2140 w 3331"/>
              <a:gd name="T15" fmla="*/ 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1" h="1191">
                <a:moveTo>
                  <a:pt x="2140" y="0"/>
                </a:moveTo>
                <a:lnTo>
                  <a:pt x="2140" y="0"/>
                </a:lnTo>
                <a:cubicBezTo>
                  <a:pt x="1189" y="0"/>
                  <a:pt x="1189" y="0"/>
                  <a:pt x="1189" y="0"/>
                </a:cubicBezTo>
                <a:cubicBezTo>
                  <a:pt x="532" y="0"/>
                  <a:pt x="0" y="533"/>
                  <a:pt x="0" y="1190"/>
                </a:cubicBezTo>
                <a:lnTo>
                  <a:pt x="0" y="1190"/>
                </a:lnTo>
                <a:cubicBezTo>
                  <a:pt x="3330" y="1190"/>
                  <a:pt x="3330" y="1190"/>
                  <a:pt x="3330" y="1190"/>
                </a:cubicBezTo>
                <a:lnTo>
                  <a:pt x="3330" y="1190"/>
                </a:lnTo>
                <a:cubicBezTo>
                  <a:pt x="3330" y="533"/>
                  <a:pt x="2797" y="0"/>
                  <a:pt x="2140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4" name="Freeform 170">
            <a:extLst>
              <a:ext uri="{FF2B5EF4-FFF2-40B4-BE49-F238E27FC236}">
                <a16:creationId xmlns:a16="http://schemas.microsoft.com/office/drawing/2014/main" id="{17C257C8-A125-1D42-A8AE-03AE70388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985" y="10398359"/>
            <a:ext cx="3734184" cy="1732149"/>
          </a:xfrm>
          <a:custGeom>
            <a:avLst/>
            <a:gdLst>
              <a:gd name="T0" fmla="*/ 1678 w 3357"/>
              <a:gd name="T1" fmla="*/ 1554 h 1555"/>
              <a:gd name="T2" fmla="*/ 2522 w 3357"/>
              <a:gd name="T3" fmla="*/ 772 h 1555"/>
              <a:gd name="T4" fmla="*/ 3356 w 3357"/>
              <a:gd name="T5" fmla="*/ 0 h 1555"/>
              <a:gd name="T6" fmla="*/ 1678 w 3357"/>
              <a:gd name="T7" fmla="*/ 0 h 1555"/>
              <a:gd name="T8" fmla="*/ 0 w 3357"/>
              <a:gd name="T9" fmla="*/ 0 h 1555"/>
              <a:gd name="T10" fmla="*/ 843 w 3357"/>
              <a:gd name="T11" fmla="*/ 772 h 1555"/>
              <a:gd name="T12" fmla="*/ 1678 w 3357"/>
              <a:gd name="T13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57" h="1555">
                <a:moveTo>
                  <a:pt x="1678" y="1554"/>
                </a:moveTo>
                <a:lnTo>
                  <a:pt x="2522" y="772"/>
                </a:lnTo>
                <a:lnTo>
                  <a:pt x="3356" y="0"/>
                </a:lnTo>
                <a:lnTo>
                  <a:pt x="1678" y="0"/>
                </a:lnTo>
                <a:lnTo>
                  <a:pt x="0" y="0"/>
                </a:lnTo>
                <a:lnTo>
                  <a:pt x="843" y="772"/>
                </a:lnTo>
                <a:lnTo>
                  <a:pt x="1678" y="155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Freeform 171">
            <a:extLst>
              <a:ext uri="{FF2B5EF4-FFF2-40B4-BE49-F238E27FC236}">
                <a16:creationId xmlns:a16="http://schemas.microsoft.com/office/drawing/2014/main" id="{833E94B3-5EE1-1A43-8448-1895A3006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862" y="11423908"/>
            <a:ext cx="1511338" cy="701694"/>
          </a:xfrm>
          <a:custGeom>
            <a:avLst/>
            <a:gdLst>
              <a:gd name="T0" fmla="*/ 675 w 1360"/>
              <a:gd name="T1" fmla="*/ 631 h 632"/>
              <a:gd name="T2" fmla="*/ 1012 w 1360"/>
              <a:gd name="T3" fmla="*/ 311 h 632"/>
              <a:gd name="T4" fmla="*/ 1359 w 1360"/>
              <a:gd name="T5" fmla="*/ 0 h 632"/>
              <a:gd name="T6" fmla="*/ 675 w 1360"/>
              <a:gd name="T7" fmla="*/ 0 h 632"/>
              <a:gd name="T8" fmla="*/ 0 w 1360"/>
              <a:gd name="T9" fmla="*/ 0 h 632"/>
              <a:gd name="T10" fmla="*/ 338 w 1360"/>
              <a:gd name="T11" fmla="*/ 311 h 632"/>
              <a:gd name="T12" fmla="*/ 675 w 1360"/>
              <a:gd name="T13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0" h="632">
                <a:moveTo>
                  <a:pt x="675" y="631"/>
                </a:moveTo>
                <a:lnTo>
                  <a:pt x="1012" y="311"/>
                </a:lnTo>
                <a:lnTo>
                  <a:pt x="1359" y="0"/>
                </a:lnTo>
                <a:lnTo>
                  <a:pt x="675" y="0"/>
                </a:lnTo>
                <a:lnTo>
                  <a:pt x="0" y="0"/>
                </a:lnTo>
                <a:lnTo>
                  <a:pt x="338" y="311"/>
                </a:lnTo>
                <a:lnTo>
                  <a:pt x="675" y="6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6" name="Freeform 172">
            <a:extLst>
              <a:ext uri="{FF2B5EF4-FFF2-40B4-BE49-F238E27FC236}">
                <a16:creationId xmlns:a16="http://schemas.microsoft.com/office/drawing/2014/main" id="{8330CD09-37C7-A84F-9A4B-3F26C33E5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860" y="6723059"/>
            <a:ext cx="3704742" cy="3537906"/>
          </a:xfrm>
          <a:custGeom>
            <a:avLst/>
            <a:gdLst>
              <a:gd name="T0" fmla="*/ 3329 w 3330"/>
              <a:gd name="T1" fmla="*/ 3178 h 3179"/>
              <a:gd name="T2" fmla="*/ 0 w 3330"/>
              <a:gd name="T3" fmla="*/ 3178 h 3179"/>
              <a:gd name="T4" fmla="*/ 0 w 3330"/>
              <a:gd name="T5" fmla="*/ 0 h 3179"/>
              <a:gd name="T6" fmla="*/ 3329 w 3330"/>
              <a:gd name="T7" fmla="*/ 0 h 3179"/>
              <a:gd name="T8" fmla="*/ 3329 w 3330"/>
              <a:gd name="T9" fmla="*/ 3178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0" h="3179">
                <a:moveTo>
                  <a:pt x="3329" y="3178"/>
                </a:moveTo>
                <a:lnTo>
                  <a:pt x="0" y="3178"/>
                </a:lnTo>
                <a:lnTo>
                  <a:pt x="0" y="0"/>
                </a:lnTo>
                <a:lnTo>
                  <a:pt x="3329" y="0"/>
                </a:lnTo>
                <a:lnTo>
                  <a:pt x="3329" y="317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3">
            <a:extLst>
              <a:ext uri="{FF2B5EF4-FFF2-40B4-BE49-F238E27FC236}">
                <a16:creationId xmlns:a16="http://schemas.microsoft.com/office/drawing/2014/main" id="{60D80ABB-A2BB-BA49-A6C9-5B2A26F6E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860" y="5270604"/>
            <a:ext cx="3704742" cy="1324874"/>
          </a:xfrm>
          <a:custGeom>
            <a:avLst/>
            <a:gdLst>
              <a:gd name="T0" fmla="*/ 2139 w 3330"/>
              <a:gd name="T1" fmla="*/ 0 h 1191"/>
              <a:gd name="T2" fmla="*/ 2139 w 3330"/>
              <a:gd name="T3" fmla="*/ 0 h 1191"/>
              <a:gd name="T4" fmla="*/ 1190 w 3330"/>
              <a:gd name="T5" fmla="*/ 0 h 1191"/>
              <a:gd name="T6" fmla="*/ 0 w 3330"/>
              <a:gd name="T7" fmla="*/ 1190 h 1191"/>
              <a:gd name="T8" fmla="*/ 0 w 3330"/>
              <a:gd name="T9" fmla="*/ 1190 h 1191"/>
              <a:gd name="T10" fmla="*/ 3329 w 3330"/>
              <a:gd name="T11" fmla="*/ 1190 h 1191"/>
              <a:gd name="T12" fmla="*/ 3329 w 3330"/>
              <a:gd name="T13" fmla="*/ 1190 h 1191"/>
              <a:gd name="T14" fmla="*/ 2139 w 3330"/>
              <a:gd name="T15" fmla="*/ 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0" h="1191">
                <a:moveTo>
                  <a:pt x="2139" y="0"/>
                </a:moveTo>
                <a:lnTo>
                  <a:pt x="2139" y="0"/>
                </a:lnTo>
                <a:cubicBezTo>
                  <a:pt x="1190" y="0"/>
                  <a:pt x="1190" y="0"/>
                  <a:pt x="1190" y="0"/>
                </a:cubicBezTo>
                <a:cubicBezTo>
                  <a:pt x="533" y="0"/>
                  <a:pt x="0" y="533"/>
                  <a:pt x="0" y="1190"/>
                </a:cubicBezTo>
                <a:lnTo>
                  <a:pt x="0" y="1190"/>
                </a:lnTo>
                <a:cubicBezTo>
                  <a:pt x="3329" y="1190"/>
                  <a:pt x="3329" y="1190"/>
                  <a:pt x="3329" y="1190"/>
                </a:cubicBezTo>
                <a:lnTo>
                  <a:pt x="3329" y="1190"/>
                </a:lnTo>
                <a:cubicBezTo>
                  <a:pt x="3329" y="533"/>
                  <a:pt x="2796" y="0"/>
                  <a:pt x="2139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74">
            <a:extLst>
              <a:ext uri="{FF2B5EF4-FFF2-40B4-BE49-F238E27FC236}">
                <a16:creationId xmlns:a16="http://schemas.microsoft.com/office/drawing/2014/main" id="{479DA082-4342-D847-B123-23CAD8184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6860" y="10398359"/>
            <a:ext cx="3743998" cy="1732149"/>
          </a:xfrm>
          <a:custGeom>
            <a:avLst/>
            <a:gdLst>
              <a:gd name="T0" fmla="*/ 1677 w 3365"/>
              <a:gd name="T1" fmla="*/ 1554 h 1555"/>
              <a:gd name="T2" fmla="*/ 2521 w 3365"/>
              <a:gd name="T3" fmla="*/ 772 h 1555"/>
              <a:gd name="T4" fmla="*/ 3364 w 3365"/>
              <a:gd name="T5" fmla="*/ 0 h 1555"/>
              <a:gd name="T6" fmla="*/ 1677 w 3365"/>
              <a:gd name="T7" fmla="*/ 0 h 1555"/>
              <a:gd name="T8" fmla="*/ 0 w 3365"/>
              <a:gd name="T9" fmla="*/ 0 h 1555"/>
              <a:gd name="T10" fmla="*/ 843 w 3365"/>
              <a:gd name="T11" fmla="*/ 772 h 1555"/>
              <a:gd name="T12" fmla="*/ 1677 w 3365"/>
              <a:gd name="T13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5" h="1555">
                <a:moveTo>
                  <a:pt x="1677" y="1554"/>
                </a:moveTo>
                <a:lnTo>
                  <a:pt x="2521" y="772"/>
                </a:lnTo>
                <a:lnTo>
                  <a:pt x="3364" y="0"/>
                </a:lnTo>
                <a:lnTo>
                  <a:pt x="1677" y="0"/>
                </a:lnTo>
                <a:lnTo>
                  <a:pt x="0" y="0"/>
                </a:lnTo>
                <a:lnTo>
                  <a:pt x="843" y="772"/>
                </a:lnTo>
                <a:lnTo>
                  <a:pt x="1677" y="155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75">
            <a:extLst>
              <a:ext uri="{FF2B5EF4-FFF2-40B4-BE49-F238E27FC236}">
                <a16:creationId xmlns:a16="http://schemas.microsoft.com/office/drawing/2014/main" id="{C5DA7034-D6EB-2C49-9CF7-9CBFB983A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0737" y="11423908"/>
            <a:ext cx="1511338" cy="701694"/>
          </a:xfrm>
          <a:custGeom>
            <a:avLst/>
            <a:gdLst>
              <a:gd name="T0" fmla="*/ 674 w 1359"/>
              <a:gd name="T1" fmla="*/ 631 h 632"/>
              <a:gd name="T2" fmla="*/ 1020 w 1359"/>
              <a:gd name="T3" fmla="*/ 311 h 632"/>
              <a:gd name="T4" fmla="*/ 1358 w 1359"/>
              <a:gd name="T5" fmla="*/ 0 h 632"/>
              <a:gd name="T6" fmla="*/ 674 w 1359"/>
              <a:gd name="T7" fmla="*/ 0 h 632"/>
              <a:gd name="T8" fmla="*/ 0 w 1359"/>
              <a:gd name="T9" fmla="*/ 0 h 632"/>
              <a:gd name="T10" fmla="*/ 338 w 1359"/>
              <a:gd name="T11" fmla="*/ 311 h 632"/>
              <a:gd name="T12" fmla="*/ 674 w 1359"/>
              <a:gd name="T13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9" h="632">
                <a:moveTo>
                  <a:pt x="674" y="631"/>
                </a:moveTo>
                <a:lnTo>
                  <a:pt x="1020" y="311"/>
                </a:lnTo>
                <a:lnTo>
                  <a:pt x="1358" y="0"/>
                </a:lnTo>
                <a:lnTo>
                  <a:pt x="674" y="0"/>
                </a:lnTo>
                <a:lnTo>
                  <a:pt x="0" y="0"/>
                </a:lnTo>
                <a:lnTo>
                  <a:pt x="338" y="311"/>
                </a:lnTo>
                <a:lnTo>
                  <a:pt x="674" y="6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76">
            <a:extLst>
              <a:ext uri="{FF2B5EF4-FFF2-40B4-BE49-F238E27FC236}">
                <a16:creationId xmlns:a16="http://schemas.microsoft.com/office/drawing/2014/main" id="{CE63267B-114C-F144-9E2E-78EC8AEF6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735" y="6723059"/>
            <a:ext cx="3704742" cy="3537906"/>
          </a:xfrm>
          <a:custGeom>
            <a:avLst/>
            <a:gdLst>
              <a:gd name="T0" fmla="*/ 3330 w 3331"/>
              <a:gd name="T1" fmla="*/ 3178 h 3179"/>
              <a:gd name="T2" fmla="*/ 0 w 3331"/>
              <a:gd name="T3" fmla="*/ 3178 h 3179"/>
              <a:gd name="T4" fmla="*/ 0 w 3331"/>
              <a:gd name="T5" fmla="*/ 0 h 3179"/>
              <a:gd name="T6" fmla="*/ 3330 w 3331"/>
              <a:gd name="T7" fmla="*/ 0 h 3179"/>
              <a:gd name="T8" fmla="*/ 3330 w 3331"/>
              <a:gd name="T9" fmla="*/ 3178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31" h="3179">
                <a:moveTo>
                  <a:pt x="3330" y="3178"/>
                </a:moveTo>
                <a:lnTo>
                  <a:pt x="0" y="3178"/>
                </a:lnTo>
                <a:lnTo>
                  <a:pt x="0" y="0"/>
                </a:lnTo>
                <a:lnTo>
                  <a:pt x="3330" y="0"/>
                </a:lnTo>
                <a:lnTo>
                  <a:pt x="3330" y="3178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77">
            <a:extLst>
              <a:ext uri="{FF2B5EF4-FFF2-40B4-BE49-F238E27FC236}">
                <a16:creationId xmlns:a16="http://schemas.microsoft.com/office/drawing/2014/main" id="{4C2C0250-23F8-7B48-9B8B-157A0A90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735" y="5270604"/>
            <a:ext cx="3704742" cy="1324874"/>
          </a:xfrm>
          <a:custGeom>
            <a:avLst/>
            <a:gdLst>
              <a:gd name="T0" fmla="*/ 2149 w 3331"/>
              <a:gd name="T1" fmla="*/ 0 h 1191"/>
              <a:gd name="T2" fmla="*/ 2149 w 3331"/>
              <a:gd name="T3" fmla="*/ 0 h 1191"/>
              <a:gd name="T4" fmla="*/ 1190 w 3331"/>
              <a:gd name="T5" fmla="*/ 0 h 1191"/>
              <a:gd name="T6" fmla="*/ 0 w 3331"/>
              <a:gd name="T7" fmla="*/ 1190 h 1191"/>
              <a:gd name="T8" fmla="*/ 0 w 3331"/>
              <a:gd name="T9" fmla="*/ 1190 h 1191"/>
              <a:gd name="T10" fmla="*/ 3330 w 3331"/>
              <a:gd name="T11" fmla="*/ 1190 h 1191"/>
              <a:gd name="T12" fmla="*/ 3330 w 3331"/>
              <a:gd name="T13" fmla="*/ 1190 h 1191"/>
              <a:gd name="T14" fmla="*/ 2149 w 3331"/>
              <a:gd name="T15" fmla="*/ 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31" h="1191">
                <a:moveTo>
                  <a:pt x="2149" y="0"/>
                </a:moveTo>
                <a:lnTo>
                  <a:pt x="2149" y="0"/>
                </a:lnTo>
                <a:cubicBezTo>
                  <a:pt x="1190" y="0"/>
                  <a:pt x="1190" y="0"/>
                  <a:pt x="1190" y="0"/>
                </a:cubicBezTo>
                <a:cubicBezTo>
                  <a:pt x="533" y="0"/>
                  <a:pt x="0" y="533"/>
                  <a:pt x="0" y="1190"/>
                </a:cubicBezTo>
                <a:lnTo>
                  <a:pt x="0" y="1190"/>
                </a:lnTo>
                <a:cubicBezTo>
                  <a:pt x="3330" y="1190"/>
                  <a:pt x="3330" y="1190"/>
                  <a:pt x="3330" y="1190"/>
                </a:cubicBezTo>
                <a:lnTo>
                  <a:pt x="3330" y="1190"/>
                </a:lnTo>
                <a:cubicBezTo>
                  <a:pt x="3330" y="533"/>
                  <a:pt x="2797" y="0"/>
                  <a:pt x="2149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2" name="Freeform 178">
            <a:extLst>
              <a:ext uri="{FF2B5EF4-FFF2-40B4-BE49-F238E27FC236}">
                <a16:creationId xmlns:a16="http://schemas.microsoft.com/office/drawing/2014/main" id="{C7BD1AAF-DA77-2744-9676-300316B93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2735" y="10398359"/>
            <a:ext cx="3748903" cy="1732149"/>
          </a:xfrm>
          <a:custGeom>
            <a:avLst/>
            <a:gdLst>
              <a:gd name="T0" fmla="*/ 1687 w 3367"/>
              <a:gd name="T1" fmla="*/ 1554 h 1555"/>
              <a:gd name="T2" fmla="*/ 2522 w 3367"/>
              <a:gd name="T3" fmla="*/ 772 h 1555"/>
              <a:gd name="T4" fmla="*/ 3366 w 3367"/>
              <a:gd name="T5" fmla="*/ 0 h 1555"/>
              <a:gd name="T6" fmla="*/ 1687 w 3367"/>
              <a:gd name="T7" fmla="*/ 0 h 1555"/>
              <a:gd name="T8" fmla="*/ 0 w 3367"/>
              <a:gd name="T9" fmla="*/ 0 h 1555"/>
              <a:gd name="T10" fmla="*/ 844 w 3367"/>
              <a:gd name="T11" fmla="*/ 772 h 1555"/>
              <a:gd name="T12" fmla="*/ 1687 w 3367"/>
              <a:gd name="T13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67" h="1555">
                <a:moveTo>
                  <a:pt x="1687" y="1554"/>
                </a:moveTo>
                <a:lnTo>
                  <a:pt x="2522" y="772"/>
                </a:lnTo>
                <a:lnTo>
                  <a:pt x="3366" y="0"/>
                </a:lnTo>
                <a:lnTo>
                  <a:pt x="1687" y="0"/>
                </a:lnTo>
                <a:lnTo>
                  <a:pt x="0" y="0"/>
                </a:lnTo>
                <a:lnTo>
                  <a:pt x="844" y="772"/>
                </a:lnTo>
                <a:lnTo>
                  <a:pt x="1687" y="155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79">
            <a:extLst>
              <a:ext uri="{FF2B5EF4-FFF2-40B4-BE49-F238E27FC236}">
                <a16:creationId xmlns:a16="http://schemas.microsoft.com/office/drawing/2014/main" id="{F74B772E-5D89-3545-A42B-E838258D7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6612" y="11423908"/>
            <a:ext cx="1511338" cy="701694"/>
          </a:xfrm>
          <a:custGeom>
            <a:avLst/>
            <a:gdLst>
              <a:gd name="T0" fmla="*/ 683 w 1359"/>
              <a:gd name="T1" fmla="*/ 631 h 632"/>
              <a:gd name="T2" fmla="*/ 1021 w 1359"/>
              <a:gd name="T3" fmla="*/ 311 h 632"/>
              <a:gd name="T4" fmla="*/ 1358 w 1359"/>
              <a:gd name="T5" fmla="*/ 0 h 632"/>
              <a:gd name="T6" fmla="*/ 683 w 1359"/>
              <a:gd name="T7" fmla="*/ 0 h 632"/>
              <a:gd name="T8" fmla="*/ 0 w 1359"/>
              <a:gd name="T9" fmla="*/ 0 h 632"/>
              <a:gd name="T10" fmla="*/ 337 w 1359"/>
              <a:gd name="T11" fmla="*/ 311 h 632"/>
              <a:gd name="T12" fmla="*/ 683 w 1359"/>
              <a:gd name="T13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9" h="632">
                <a:moveTo>
                  <a:pt x="683" y="631"/>
                </a:moveTo>
                <a:lnTo>
                  <a:pt x="1021" y="311"/>
                </a:lnTo>
                <a:lnTo>
                  <a:pt x="1358" y="0"/>
                </a:lnTo>
                <a:lnTo>
                  <a:pt x="683" y="0"/>
                </a:lnTo>
                <a:lnTo>
                  <a:pt x="0" y="0"/>
                </a:lnTo>
                <a:lnTo>
                  <a:pt x="337" y="311"/>
                </a:lnTo>
                <a:lnTo>
                  <a:pt x="683" y="6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0">
            <a:extLst>
              <a:ext uri="{FF2B5EF4-FFF2-40B4-BE49-F238E27FC236}">
                <a16:creationId xmlns:a16="http://schemas.microsoft.com/office/drawing/2014/main" id="{B82A25FE-70D0-7541-BFCE-5FBF69103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8423" y="6723059"/>
            <a:ext cx="3694928" cy="3537906"/>
          </a:xfrm>
          <a:custGeom>
            <a:avLst/>
            <a:gdLst>
              <a:gd name="T0" fmla="*/ 3321 w 3322"/>
              <a:gd name="T1" fmla="*/ 3178 h 3179"/>
              <a:gd name="T2" fmla="*/ 0 w 3322"/>
              <a:gd name="T3" fmla="*/ 3178 h 3179"/>
              <a:gd name="T4" fmla="*/ 0 w 3322"/>
              <a:gd name="T5" fmla="*/ 0 h 3179"/>
              <a:gd name="T6" fmla="*/ 3321 w 3322"/>
              <a:gd name="T7" fmla="*/ 0 h 3179"/>
              <a:gd name="T8" fmla="*/ 3321 w 3322"/>
              <a:gd name="T9" fmla="*/ 3178 h 3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22" h="3179">
                <a:moveTo>
                  <a:pt x="3321" y="3178"/>
                </a:moveTo>
                <a:lnTo>
                  <a:pt x="0" y="3178"/>
                </a:lnTo>
                <a:lnTo>
                  <a:pt x="0" y="0"/>
                </a:lnTo>
                <a:lnTo>
                  <a:pt x="3321" y="0"/>
                </a:lnTo>
                <a:lnTo>
                  <a:pt x="3321" y="3178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1">
            <a:extLst>
              <a:ext uri="{FF2B5EF4-FFF2-40B4-BE49-F238E27FC236}">
                <a16:creationId xmlns:a16="http://schemas.microsoft.com/office/drawing/2014/main" id="{84B04E00-2159-1C47-8A85-8BD639812A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8423" y="5270604"/>
            <a:ext cx="3694928" cy="1324874"/>
          </a:xfrm>
          <a:custGeom>
            <a:avLst/>
            <a:gdLst>
              <a:gd name="T0" fmla="*/ 2140 w 3322"/>
              <a:gd name="T1" fmla="*/ 0 h 1191"/>
              <a:gd name="T2" fmla="*/ 2140 w 3322"/>
              <a:gd name="T3" fmla="*/ 0 h 1191"/>
              <a:gd name="T4" fmla="*/ 1181 w 3322"/>
              <a:gd name="T5" fmla="*/ 0 h 1191"/>
              <a:gd name="T6" fmla="*/ 0 w 3322"/>
              <a:gd name="T7" fmla="*/ 1190 h 1191"/>
              <a:gd name="T8" fmla="*/ 0 w 3322"/>
              <a:gd name="T9" fmla="*/ 1190 h 1191"/>
              <a:gd name="T10" fmla="*/ 3321 w 3322"/>
              <a:gd name="T11" fmla="*/ 1190 h 1191"/>
              <a:gd name="T12" fmla="*/ 3321 w 3322"/>
              <a:gd name="T13" fmla="*/ 1190 h 1191"/>
              <a:gd name="T14" fmla="*/ 2140 w 3322"/>
              <a:gd name="T15" fmla="*/ 0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2" h="1191">
                <a:moveTo>
                  <a:pt x="2140" y="0"/>
                </a:moveTo>
                <a:lnTo>
                  <a:pt x="2140" y="0"/>
                </a:lnTo>
                <a:cubicBezTo>
                  <a:pt x="1181" y="0"/>
                  <a:pt x="1181" y="0"/>
                  <a:pt x="1181" y="0"/>
                </a:cubicBezTo>
                <a:cubicBezTo>
                  <a:pt x="524" y="0"/>
                  <a:pt x="0" y="533"/>
                  <a:pt x="0" y="1190"/>
                </a:cubicBezTo>
                <a:lnTo>
                  <a:pt x="0" y="1190"/>
                </a:lnTo>
                <a:cubicBezTo>
                  <a:pt x="3321" y="1190"/>
                  <a:pt x="3321" y="1190"/>
                  <a:pt x="3321" y="1190"/>
                </a:cubicBezTo>
                <a:lnTo>
                  <a:pt x="3321" y="1190"/>
                </a:lnTo>
                <a:cubicBezTo>
                  <a:pt x="3321" y="533"/>
                  <a:pt x="2788" y="0"/>
                  <a:pt x="214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2">
            <a:extLst>
              <a:ext uri="{FF2B5EF4-FFF2-40B4-BE49-F238E27FC236}">
                <a16:creationId xmlns:a16="http://schemas.microsoft.com/office/drawing/2014/main" id="{E1C25870-622B-2A49-B8B1-7EF4219B4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8423" y="10398359"/>
            <a:ext cx="3734184" cy="1732149"/>
          </a:xfrm>
          <a:custGeom>
            <a:avLst/>
            <a:gdLst>
              <a:gd name="T0" fmla="*/ 1678 w 3358"/>
              <a:gd name="T1" fmla="*/ 1554 h 1555"/>
              <a:gd name="T2" fmla="*/ 2513 w 3358"/>
              <a:gd name="T3" fmla="*/ 772 h 1555"/>
              <a:gd name="T4" fmla="*/ 3357 w 3358"/>
              <a:gd name="T5" fmla="*/ 0 h 1555"/>
              <a:gd name="T6" fmla="*/ 1678 w 3358"/>
              <a:gd name="T7" fmla="*/ 0 h 1555"/>
              <a:gd name="T8" fmla="*/ 0 w 3358"/>
              <a:gd name="T9" fmla="*/ 0 h 1555"/>
              <a:gd name="T10" fmla="*/ 835 w 3358"/>
              <a:gd name="T11" fmla="*/ 772 h 1555"/>
              <a:gd name="T12" fmla="*/ 1678 w 3358"/>
              <a:gd name="T13" fmla="*/ 1554 h 1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358" h="1555">
                <a:moveTo>
                  <a:pt x="1678" y="1554"/>
                </a:moveTo>
                <a:lnTo>
                  <a:pt x="2513" y="772"/>
                </a:lnTo>
                <a:lnTo>
                  <a:pt x="3357" y="0"/>
                </a:lnTo>
                <a:lnTo>
                  <a:pt x="1678" y="0"/>
                </a:lnTo>
                <a:lnTo>
                  <a:pt x="0" y="0"/>
                </a:lnTo>
                <a:lnTo>
                  <a:pt x="835" y="772"/>
                </a:lnTo>
                <a:lnTo>
                  <a:pt x="1678" y="1554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7" name="Freeform 183">
            <a:extLst>
              <a:ext uri="{FF2B5EF4-FFF2-40B4-BE49-F238E27FC236}">
                <a16:creationId xmlns:a16="http://schemas.microsoft.com/office/drawing/2014/main" id="{99B1AE1D-E607-F34B-8B1A-D0DFEC1DA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7392" y="11423908"/>
            <a:ext cx="1511338" cy="701694"/>
          </a:xfrm>
          <a:custGeom>
            <a:avLst/>
            <a:gdLst>
              <a:gd name="T0" fmla="*/ 683 w 1359"/>
              <a:gd name="T1" fmla="*/ 631 h 632"/>
              <a:gd name="T2" fmla="*/ 1021 w 1359"/>
              <a:gd name="T3" fmla="*/ 311 h 632"/>
              <a:gd name="T4" fmla="*/ 1358 w 1359"/>
              <a:gd name="T5" fmla="*/ 0 h 632"/>
              <a:gd name="T6" fmla="*/ 683 w 1359"/>
              <a:gd name="T7" fmla="*/ 0 h 632"/>
              <a:gd name="T8" fmla="*/ 0 w 1359"/>
              <a:gd name="T9" fmla="*/ 0 h 632"/>
              <a:gd name="T10" fmla="*/ 346 w 1359"/>
              <a:gd name="T11" fmla="*/ 311 h 632"/>
              <a:gd name="T12" fmla="*/ 683 w 1359"/>
              <a:gd name="T13" fmla="*/ 631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9" h="632">
                <a:moveTo>
                  <a:pt x="683" y="631"/>
                </a:moveTo>
                <a:lnTo>
                  <a:pt x="1021" y="311"/>
                </a:lnTo>
                <a:lnTo>
                  <a:pt x="1358" y="0"/>
                </a:lnTo>
                <a:lnTo>
                  <a:pt x="683" y="0"/>
                </a:lnTo>
                <a:lnTo>
                  <a:pt x="0" y="0"/>
                </a:lnTo>
                <a:lnTo>
                  <a:pt x="346" y="311"/>
                </a:lnTo>
                <a:lnTo>
                  <a:pt x="683" y="631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90">
            <a:extLst>
              <a:ext uri="{FF2B5EF4-FFF2-40B4-BE49-F238E27FC236}">
                <a16:creationId xmlns:a16="http://schemas.microsoft.com/office/drawing/2014/main" id="{FA2D8DEF-56E8-5043-9ABC-801FF040C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812" y="7066545"/>
            <a:ext cx="839088" cy="1030458"/>
          </a:xfrm>
          <a:custGeom>
            <a:avLst/>
            <a:gdLst>
              <a:gd name="T0" fmla="*/ 746 w 756"/>
              <a:gd name="T1" fmla="*/ 720 h 925"/>
              <a:gd name="T2" fmla="*/ 746 w 756"/>
              <a:gd name="T3" fmla="*/ 720 h 925"/>
              <a:gd name="T4" fmla="*/ 666 w 756"/>
              <a:gd name="T5" fmla="*/ 533 h 925"/>
              <a:gd name="T6" fmla="*/ 657 w 756"/>
              <a:gd name="T7" fmla="*/ 338 h 925"/>
              <a:gd name="T8" fmla="*/ 666 w 756"/>
              <a:gd name="T9" fmla="*/ 276 h 925"/>
              <a:gd name="T10" fmla="*/ 657 w 756"/>
              <a:gd name="T11" fmla="*/ 231 h 925"/>
              <a:gd name="T12" fmla="*/ 373 w 756"/>
              <a:gd name="T13" fmla="*/ 0 h 925"/>
              <a:gd name="T14" fmla="*/ 187 w 756"/>
              <a:gd name="T15" fmla="*/ 63 h 925"/>
              <a:gd name="T16" fmla="*/ 89 w 756"/>
              <a:gd name="T17" fmla="*/ 222 h 925"/>
              <a:gd name="T18" fmla="*/ 80 w 756"/>
              <a:gd name="T19" fmla="*/ 284 h 925"/>
              <a:gd name="T20" fmla="*/ 89 w 756"/>
              <a:gd name="T21" fmla="*/ 338 h 925"/>
              <a:gd name="T22" fmla="*/ 89 w 756"/>
              <a:gd name="T23" fmla="*/ 355 h 925"/>
              <a:gd name="T24" fmla="*/ 89 w 756"/>
              <a:gd name="T25" fmla="*/ 355 h 925"/>
              <a:gd name="T26" fmla="*/ 80 w 756"/>
              <a:gd name="T27" fmla="*/ 542 h 925"/>
              <a:gd name="T28" fmla="*/ 9 w 756"/>
              <a:gd name="T29" fmla="*/ 720 h 925"/>
              <a:gd name="T30" fmla="*/ 0 w 756"/>
              <a:gd name="T31" fmla="*/ 764 h 925"/>
              <a:gd name="T32" fmla="*/ 44 w 756"/>
              <a:gd name="T33" fmla="*/ 791 h 925"/>
              <a:gd name="T34" fmla="*/ 44 w 756"/>
              <a:gd name="T35" fmla="*/ 791 h 925"/>
              <a:gd name="T36" fmla="*/ 160 w 756"/>
              <a:gd name="T37" fmla="*/ 791 h 925"/>
              <a:gd name="T38" fmla="*/ 240 w 756"/>
              <a:gd name="T39" fmla="*/ 879 h 925"/>
              <a:gd name="T40" fmla="*/ 373 w 756"/>
              <a:gd name="T41" fmla="*/ 924 h 925"/>
              <a:gd name="T42" fmla="*/ 515 w 756"/>
              <a:gd name="T43" fmla="*/ 879 h 925"/>
              <a:gd name="T44" fmla="*/ 595 w 756"/>
              <a:gd name="T45" fmla="*/ 791 h 925"/>
              <a:gd name="T46" fmla="*/ 711 w 756"/>
              <a:gd name="T47" fmla="*/ 791 h 925"/>
              <a:gd name="T48" fmla="*/ 711 w 756"/>
              <a:gd name="T49" fmla="*/ 791 h 925"/>
              <a:gd name="T50" fmla="*/ 746 w 756"/>
              <a:gd name="T51" fmla="*/ 764 h 925"/>
              <a:gd name="T52" fmla="*/ 746 w 756"/>
              <a:gd name="T53" fmla="*/ 720 h 925"/>
              <a:gd name="T54" fmla="*/ 480 w 756"/>
              <a:gd name="T55" fmla="*/ 835 h 925"/>
              <a:gd name="T56" fmla="*/ 480 w 756"/>
              <a:gd name="T57" fmla="*/ 835 h 925"/>
              <a:gd name="T58" fmla="*/ 373 w 756"/>
              <a:gd name="T59" fmla="*/ 862 h 925"/>
              <a:gd name="T60" fmla="*/ 267 w 756"/>
              <a:gd name="T61" fmla="*/ 835 h 925"/>
              <a:gd name="T62" fmla="*/ 222 w 756"/>
              <a:gd name="T63" fmla="*/ 791 h 925"/>
              <a:gd name="T64" fmla="*/ 373 w 756"/>
              <a:gd name="T65" fmla="*/ 791 h 925"/>
              <a:gd name="T66" fmla="*/ 524 w 756"/>
              <a:gd name="T67" fmla="*/ 791 h 925"/>
              <a:gd name="T68" fmla="*/ 480 w 756"/>
              <a:gd name="T69" fmla="*/ 835 h 925"/>
              <a:gd name="T70" fmla="*/ 622 w 756"/>
              <a:gd name="T71" fmla="*/ 729 h 925"/>
              <a:gd name="T72" fmla="*/ 622 w 756"/>
              <a:gd name="T73" fmla="*/ 729 h 925"/>
              <a:gd name="T74" fmla="*/ 622 w 756"/>
              <a:gd name="T75" fmla="*/ 729 h 925"/>
              <a:gd name="T76" fmla="*/ 373 w 756"/>
              <a:gd name="T77" fmla="*/ 729 h 925"/>
              <a:gd name="T78" fmla="*/ 80 w 756"/>
              <a:gd name="T79" fmla="*/ 729 h 925"/>
              <a:gd name="T80" fmla="*/ 133 w 756"/>
              <a:gd name="T81" fmla="*/ 551 h 925"/>
              <a:gd name="T82" fmla="*/ 142 w 756"/>
              <a:gd name="T83" fmla="*/ 338 h 925"/>
              <a:gd name="T84" fmla="*/ 142 w 756"/>
              <a:gd name="T85" fmla="*/ 329 h 925"/>
              <a:gd name="T86" fmla="*/ 142 w 756"/>
              <a:gd name="T87" fmla="*/ 329 h 925"/>
              <a:gd name="T88" fmla="*/ 142 w 756"/>
              <a:gd name="T89" fmla="*/ 276 h 925"/>
              <a:gd name="T90" fmla="*/ 142 w 756"/>
              <a:gd name="T91" fmla="*/ 231 h 925"/>
              <a:gd name="T92" fmla="*/ 222 w 756"/>
              <a:gd name="T93" fmla="*/ 107 h 925"/>
              <a:gd name="T94" fmla="*/ 373 w 756"/>
              <a:gd name="T95" fmla="*/ 54 h 925"/>
              <a:gd name="T96" fmla="*/ 604 w 756"/>
              <a:gd name="T97" fmla="*/ 240 h 925"/>
              <a:gd name="T98" fmla="*/ 604 w 756"/>
              <a:gd name="T99" fmla="*/ 276 h 925"/>
              <a:gd name="T100" fmla="*/ 604 w 756"/>
              <a:gd name="T101" fmla="*/ 329 h 925"/>
              <a:gd name="T102" fmla="*/ 613 w 756"/>
              <a:gd name="T103" fmla="*/ 542 h 925"/>
              <a:gd name="T104" fmla="*/ 675 w 756"/>
              <a:gd name="T105" fmla="*/ 729 h 925"/>
              <a:gd name="T106" fmla="*/ 622 w 756"/>
              <a:gd name="T107" fmla="*/ 729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56" h="925">
                <a:moveTo>
                  <a:pt x="746" y="720"/>
                </a:moveTo>
                <a:lnTo>
                  <a:pt x="746" y="720"/>
                </a:lnTo>
                <a:cubicBezTo>
                  <a:pt x="711" y="675"/>
                  <a:pt x="684" y="613"/>
                  <a:pt x="666" y="533"/>
                </a:cubicBezTo>
                <a:cubicBezTo>
                  <a:pt x="657" y="462"/>
                  <a:pt x="657" y="382"/>
                  <a:pt x="657" y="338"/>
                </a:cubicBezTo>
                <a:cubicBezTo>
                  <a:pt x="657" y="311"/>
                  <a:pt x="666" y="294"/>
                  <a:pt x="666" y="276"/>
                </a:cubicBezTo>
                <a:cubicBezTo>
                  <a:pt x="666" y="258"/>
                  <a:pt x="666" y="249"/>
                  <a:pt x="657" y="231"/>
                </a:cubicBezTo>
                <a:cubicBezTo>
                  <a:pt x="639" y="98"/>
                  <a:pt x="515" y="0"/>
                  <a:pt x="373" y="0"/>
                </a:cubicBezTo>
                <a:cubicBezTo>
                  <a:pt x="302" y="0"/>
                  <a:pt x="240" y="18"/>
                  <a:pt x="187" y="63"/>
                </a:cubicBezTo>
                <a:cubicBezTo>
                  <a:pt x="133" y="98"/>
                  <a:pt x="98" y="160"/>
                  <a:pt x="89" y="222"/>
                </a:cubicBezTo>
                <a:cubicBezTo>
                  <a:pt x="80" y="240"/>
                  <a:pt x="80" y="258"/>
                  <a:pt x="80" y="284"/>
                </a:cubicBezTo>
                <a:cubicBezTo>
                  <a:pt x="80" y="294"/>
                  <a:pt x="89" y="311"/>
                  <a:pt x="89" y="338"/>
                </a:cubicBezTo>
                <a:cubicBezTo>
                  <a:pt x="89" y="355"/>
                  <a:pt x="89" y="355"/>
                  <a:pt x="89" y="355"/>
                </a:cubicBezTo>
                <a:lnTo>
                  <a:pt x="89" y="355"/>
                </a:lnTo>
                <a:cubicBezTo>
                  <a:pt x="89" y="400"/>
                  <a:pt x="89" y="471"/>
                  <a:pt x="80" y="542"/>
                </a:cubicBezTo>
                <a:cubicBezTo>
                  <a:pt x="62" y="622"/>
                  <a:pt x="44" y="684"/>
                  <a:pt x="9" y="720"/>
                </a:cubicBezTo>
                <a:cubicBezTo>
                  <a:pt x="0" y="737"/>
                  <a:pt x="0" y="755"/>
                  <a:pt x="0" y="764"/>
                </a:cubicBezTo>
                <a:cubicBezTo>
                  <a:pt x="9" y="782"/>
                  <a:pt x="27" y="791"/>
                  <a:pt x="44" y="791"/>
                </a:cubicBezTo>
                <a:lnTo>
                  <a:pt x="44" y="791"/>
                </a:lnTo>
                <a:cubicBezTo>
                  <a:pt x="160" y="791"/>
                  <a:pt x="160" y="791"/>
                  <a:pt x="160" y="791"/>
                </a:cubicBezTo>
                <a:cubicBezTo>
                  <a:pt x="178" y="826"/>
                  <a:pt x="204" y="862"/>
                  <a:pt x="240" y="879"/>
                </a:cubicBezTo>
                <a:cubicBezTo>
                  <a:pt x="275" y="906"/>
                  <a:pt x="329" y="924"/>
                  <a:pt x="373" y="924"/>
                </a:cubicBezTo>
                <a:cubicBezTo>
                  <a:pt x="426" y="924"/>
                  <a:pt x="471" y="906"/>
                  <a:pt x="515" y="879"/>
                </a:cubicBezTo>
                <a:cubicBezTo>
                  <a:pt x="551" y="862"/>
                  <a:pt x="577" y="826"/>
                  <a:pt x="595" y="791"/>
                </a:cubicBezTo>
                <a:cubicBezTo>
                  <a:pt x="711" y="791"/>
                  <a:pt x="711" y="791"/>
                  <a:pt x="711" y="791"/>
                </a:cubicBezTo>
                <a:lnTo>
                  <a:pt x="711" y="791"/>
                </a:lnTo>
                <a:cubicBezTo>
                  <a:pt x="728" y="791"/>
                  <a:pt x="746" y="782"/>
                  <a:pt x="746" y="764"/>
                </a:cubicBezTo>
                <a:cubicBezTo>
                  <a:pt x="755" y="755"/>
                  <a:pt x="755" y="737"/>
                  <a:pt x="746" y="720"/>
                </a:cubicBezTo>
                <a:close/>
                <a:moveTo>
                  <a:pt x="480" y="835"/>
                </a:moveTo>
                <a:lnTo>
                  <a:pt x="480" y="835"/>
                </a:lnTo>
                <a:cubicBezTo>
                  <a:pt x="453" y="853"/>
                  <a:pt x="418" y="862"/>
                  <a:pt x="373" y="862"/>
                </a:cubicBezTo>
                <a:cubicBezTo>
                  <a:pt x="338" y="862"/>
                  <a:pt x="302" y="853"/>
                  <a:pt x="267" y="835"/>
                </a:cubicBezTo>
                <a:cubicBezTo>
                  <a:pt x="249" y="817"/>
                  <a:pt x="240" y="808"/>
                  <a:pt x="222" y="791"/>
                </a:cubicBezTo>
                <a:cubicBezTo>
                  <a:pt x="373" y="791"/>
                  <a:pt x="373" y="791"/>
                  <a:pt x="373" y="791"/>
                </a:cubicBezTo>
                <a:cubicBezTo>
                  <a:pt x="524" y="791"/>
                  <a:pt x="524" y="791"/>
                  <a:pt x="524" y="791"/>
                </a:cubicBezTo>
                <a:cubicBezTo>
                  <a:pt x="515" y="808"/>
                  <a:pt x="497" y="817"/>
                  <a:pt x="480" y="835"/>
                </a:cubicBezTo>
                <a:close/>
                <a:moveTo>
                  <a:pt x="622" y="729"/>
                </a:moveTo>
                <a:lnTo>
                  <a:pt x="622" y="729"/>
                </a:lnTo>
                <a:lnTo>
                  <a:pt x="622" y="729"/>
                </a:lnTo>
                <a:cubicBezTo>
                  <a:pt x="373" y="729"/>
                  <a:pt x="373" y="729"/>
                  <a:pt x="373" y="729"/>
                </a:cubicBezTo>
                <a:cubicBezTo>
                  <a:pt x="80" y="729"/>
                  <a:pt x="80" y="729"/>
                  <a:pt x="80" y="729"/>
                </a:cubicBezTo>
                <a:cubicBezTo>
                  <a:pt x="107" y="684"/>
                  <a:pt x="125" y="622"/>
                  <a:pt x="133" y="551"/>
                </a:cubicBezTo>
                <a:cubicBezTo>
                  <a:pt x="151" y="471"/>
                  <a:pt x="151" y="391"/>
                  <a:pt x="142" y="338"/>
                </a:cubicBezTo>
                <a:cubicBezTo>
                  <a:pt x="142" y="329"/>
                  <a:pt x="142" y="329"/>
                  <a:pt x="142" y="329"/>
                </a:cubicBezTo>
                <a:lnTo>
                  <a:pt x="142" y="329"/>
                </a:lnTo>
                <a:cubicBezTo>
                  <a:pt x="142" y="302"/>
                  <a:pt x="142" y="284"/>
                  <a:pt x="142" y="276"/>
                </a:cubicBezTo>
                <a:cubicBezTo>
                  <a:pt x="142" y="258"/>
                  <a:pt x="142" y="249"/>
                  <a:pt x="142" y="231"/>
                </a:cubicBezTo>
                <a:cubicBezTo>
                  <a:pt x="160" y="187"/>
                  <a:pt x="187" y="142"/>
                  <a:pt x="222" y="107"/>
                </a:cubicBezTo>
                <a:cubicBezTo>
                  <a:pt x="267" y="71"/>
                  <a:pt x="320" y="54"/>
                  <a:pt x="373" y="54"/>
                </a:cubicBezTo>
                <a:cubicBezTo>
                  <a:pt x="489" y="54"/>
                  <a:pt x="586" y="134"/>
                  <a:pt x="604" y="240"/>
                </a:cubicBezTo>
                <a:cubicBezTo>
                  <a:pt x="604" y="249"/>
                  <a:pt x="604" y="267"/>
                  <a:pt x="604" y="276"/>
                </a:cubicBezTo>
                <a:cubicBezTo>
                  <a:pt x="604" y="294"/>
                  <a:pt x="604" y="311"/>
                  <a:pt x="604" y="329"/>
                </a:cubicBezTo>
                <a:cubicBezTo>
                  <a:pt x="595" y="382"/>
                  <a:pt x="595" y="462"/>
                  <a:pt x="613" y="542"/>
                </a:cubicBezTo>
                <a:cubicBezTo>
                  <a:pt x="622" y="622"/>
                  <a:pt x="648" y="684"/>
                  <a:pt x="675" y="729"/>
                </a:cubicBezTo>
                <a:lnTo>
                  <a:pt x="622" y="7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91">
            <a:extLst>
              <a:ext uri="{FF2B5EF4-FFF2-40B4-BE49-F238E27FC236}">
                <a16:creationId xmlns:a16="http://schemas.microsoft.com/office/drawing/2014/main" id="{805FFD7E-2B55-824E-B9BA-58468FF59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5003" y="7145056"/>
            <a:ext cx="790019" cy="907786"/>
          </a:xfrm>
          <a:custGeom>
            <a:avLst/>
            <a:gdLst>
              <a:gd name="T0" fmla="*/ 702 w 712"/>
              <a:gd name="T1" fmla="*/ 808 h 818"/>
              <a:gd name="T2" fmla="*/ 702 w 712"/>
              <a:gd name="T3" fmla="*/ 808 h 818"/>
              <a:gd name="T4" fmla="*/ 711 w 712"/>
              <a:gd name="T5" fmla="*/ 800 h 818"/>
              <a:gd name="T6" fmla="*/ 711 w 712"/>
              <a:gd name="T7" fmla="*/ 791 h 818"/>
              <a:gd name="T8" fmla="*/ 702 w 712"/>
              <a:gd name="T9" fmla="*/ 782 h 818"/>
              <a:gd name="T10" fmla="*/ 702 w 712"/>
              <a:gd name="T11" fmla="*/ 782 h 818"/>
              <a:gd name="T12" fmla="*/ 382 w 712"/>
              <a:gd name="T13" fmla="*/ 18 h 818"/>
              <a:gd name="T14" fmla="*/ 382 w 712"/>
              <a:gd name="T15" fmla="*/ 18 h 818"/>
              <a:gd name="T16" fmla="*/ 373 w 712"/>
              <a:gd name="T17" fmla="*/ 18 h 818"/>
              <a:gd name="T18" fmla="*/ 373 w 712"/>
              <a:gd name="T19" fmla="*/ 9 h 818"/>
              <a:gd name="T20" fmla="*/ 373 w 712"/>
              <a:gd name="T21" fmla="*/ 9 h 818"/>
              <a:gd name="T22" fmla="*/ 364 w 712"/>
              <a:gd name="T23" fmla="*/ 9 h 818"/>
              <a:gd name="T24" fmla="*/ 364 w 712"/>
              <a:gd name="T25" fmla="*/ 9 h 818"/>
              <a:gd name="T26" fmla="*/ 355 w 712"/>
              <a:gd name="T27" fmla="*/ 0 h 818"/>
              <a:gd name="T28" fmla="*/ 355 w 712"/>
              <a:gd name="T29" fmla="*/ 0 h 818"/>
              <a:gd name="T30" fmla="*/ 347 w 712"/>
              <a:gd name="T31" fmla="*/ 0 h 818"/>
              <a:gd name="T32" fmla="*/ 347 w 712"/>
              <a:gd name="T33" fmla="*/ 9 h 818"/>
              <a:gd name="T34" fmla="*/ 338 w 712"/>
              <a:gd name="T35" fmla="*/ 9 h 818"/>
              <a:gd name="T36" fmla="*/ 338 w 712"/>
              <a:gd name="T37" fmla="*/ 9 h 818"/>
              <a:gd name="T38" fmla="*/ 338 w 712"/>
              <a:gd name="T39" fmla="*/ 9 h 818"/>
              <a:gd name="T40" fmla="*/ 329 w 712"/>
              <a:gd name="T41" fmla="*/ 18 h 818"/>
              <a:gd name="T42" fmla="*/ 329 w 712"/>
              <a:gd name="T43" fmla="*/ 18 h 818"/>
              <a:gd name="T44" fmla="*/ 329 w 712"/>
              <a:gd name="T45" fmla="*/ 18 h 818"/>
              <a:gd name="T46" fmla="*/ 0 w 712"/>
              <a:gd name="T47" fmla="*/ 782 h 818"/>
              <a:gd name="T48" fmla="*/ 0 w 712"/>
              <a:gd name="T49" fmla="*/ 782 h 818"/>
              <a:gd name="T50" fmla="*/ 0 w 712"/>
              <a:gd name="T51" fmla="*/ 791 h 818"/>
              <a:gd name="T52" fmla="*/ 0 w 712"/>
              <a:gd name="T53" fmla="*/ 791 h 818"/>
              <a:gd name="T54" fmla="*/ 0 w 712"/>
              <a:gd name="T55" fmla="*/ 800 h 818"/>
              <a:gd name="T56" fmla="*/ 0 w 712"/>
              <a:gd name="T57" fmla="*/ 808 h 818"/>
              <a:gd name="T58" fmla="*/ 0 w 712"/>
              <a:gd name="T59" fmla="*/ 808 h 818"/>
              <a:gd name="T60" fmla="*/ 9 w 712"/>
              <a:gd name="T61" fmla="*/ 808 h 818"/>
              <a:gd name="T62" fmla="*/ 9 w 712"/>
              <a:gd name="T63" fmla="*/ 817 h 818"/>
              <a:gd name="T64" fmla="*/ 18 w 712"/>
              <a:gd name="T65" fmla="*/ 817 h 818"/>
              <a:gd name="T66" fmla="*/ 18 w 712"/>
              <a:gd name="T67" fmla="*/ 817 h 818"/>
              <a:gd name="T68" fmla="*/ 27 w 712"/>
              <a:gd name="T69" fmla="*/ 817 h 818"/>
              <a:gd name="T70" fmla="*/ 27 w 712"/>
              <a:gd name="T71" fmla="*/ 817 h 818"/>
              <a:gd name="T72" fmla="*/ 36 w 712"/>
              <a:gd name="T73" fmla="*/ 817 h 818"/>
              <a:gd name="T74" fmla="*/ 45 w 712"/>
              <a:gd name="T75" fmla="*/ 817 h 818"/>
              <a:gd name="T76" fmla="*/ 355 w 712"/>
              <a:gd name="T77" fmla="*/ 613 h 818"/>
              <a:gd name="T78" fmla="*/ 666 w 712"/>
              <a:gd name="T79" fmla="*/ 817 h 818"/>
              <a:gd name="T80" fmla="*/ 675 w 712"/>
              <a:gd name="T81" fmla="*/ 817 h 818"/>
              <a:gd name="T82" fmla="*/ 675 w 712"/>
              <a:gd name="T83" fmla="*/ 817 h 818"/>
              <a:gd name="T84" fmla="*/ 684 w 712"/>
              <a:gd name="T85" fmla="*/ 817 h 818"/>
              <a:gd name="T86" fmla="*/ 693 w 712"/>
              <a:gd name="T87" fmla="*/ 817 h 818"/>
              <a:gd name="T88" fmla="*/ 693 w 712"/>
              <a:gd name="T89" fmla="*/ 817 h 818"/>
              <a:gd name="T90" fmla="*/ 693 w 712"/>
              <a:gd name="T91" fmla="*/ 817 h 818"/>
              <a:gd name="T92" fmla="*/ 373 w 712"/>
              <a:gd name="T93" fmla="*/ 551 h 818"/>
              <a:gd name="T94" fmla="*/ 373 w 712"/>
              <a:gd name="T95" fmla="*/ 551 h 818"/>
              <a:gd name="T96" fmla="*/ 364 w 712"/>
              <a:gd name="T97" fmla="*/ 551 h 818"/>
              <a:gd name="T98" fmla="*/ 364 w 712"/>
              <a:gd name="T99" fmla="*/ 551 h 818"/>
              <a:gd name="T100" fmla="*/ 355 w 712"/>
              <a:gd name="T101" fmla="*/ 551 h 818"/>
              <a:gd name="T102" fmla="*/ 355 w 712"/>
              <a:gd name="T103" fmla="*/ 551 h 818"/>
              <a:gd name="T104" fmla="*/ 347 w 712"/>
              <a:gd name="T105" fmla="*/ 551 h 818"/>
              <a:gd name="T106" fmla="*/ 347 w 712"/>
              <a:gd name="T107" fmla="*/ 551 h 818"/>
              <a:gd name="T108" fmla="*/ 338 w 712"/>
              <a:gd name="T109" fmla="*/ 551 h 818"/>
              <a:gd name="T110" fmla="*/ 338 w 712"/>
              <a:gd name="T111" fmla="*/ 551 h 818"/>
              <a:gd name="T112" fmla="*/ 355 w 712"/>
              <a:gd name="T113" fmla="*/ 107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712" h="818">
                <a:moveTo>
                  <a:pt x="702" y="808"/>
                </a:moveTo>
                <a:lnTo>
                  <a:pt x="702" y="808"/>
                </a:lnTo>
                <a:lnTo>
                  <a:pt x="702" y="808"/>
                </a:lnTo>
                <a:lnTo>
                  <a:pt x="702" y="808"/>
                </a:lnTo>
                <a:lnTo>
                  <a:pt x="702" y="808"/>
                </a:lnTo>
                <a:lnTo>
                  <a:pt x="702" y="808"/>
                </a:lnTo>
                <a:cubicBezTo>
                  <a:pt x="702" y="808"/>
                  <a:pt x="702" y="808"/>
                  <a:pt x="702" y="800"/>
                </a:cubicBezTo>
                <a:cubicBezTo>
                  <a:pt x="702" y="800"/>
                  <a:pt x="702" y="800"/>
                  <a:pt x="711" y="800"/>
                </a:cubicBezTo>
                <a:lnTo>
                  <a:pt x="711" y="800"/>
                </a:lnTo>
                <a:lnTo>
                  <a:pt x="711" y="800"/>
                </a:lnTo>
                <a:cubicBezTo>
                  <a:pt x="711" y="791"/>
                  <a:pt x="711" y="791"/>
                  <a:pt x="711" y="791"/>
                </a:cubicBezTo>
                <a:lnTo>
                  <a:pt x="711" y="791"/>
                </a:lnTo>
                <a:lnTo>
                  <a:pt x="711" y="791"/>
                </a:lnTo>
                <a:lnTo>
                  <a:pt x="711" y="791"/>
                </a:lnTo>
                <a:cubicBezTo>
                  <a:pt x="711" y="791"/>
                  <a:pt x="711" y="782"/>
                  <a:pt x="702" y="782"/>
                </a:cubicBezTo>
                <a:lnTo>
                  <a:pt x="702" y="782"/>
                </a:lnTo>
                <a:lnTo>
                  <a:pt x="702" y="782"/>
                </a:lnTo>
                <a:lnTo>
                  <a:pt x="702" y="782"/>
                </a:lnTo>
                <a:lnTo>
                  <a:pt x="702" y="782"/>
                </a:lnTo>
                <a:cubicBezTo>
                  <a:pt x="382" y="18"/>
                  <a:pt x="382" y="18"/>
                  <a:pt x="382" y="18"/>
                </a:cubicBezTo>
                <a:lnTo>
                  <a:pt x="382" y="18"/>
                </a:lnTo>
                <a:lnTo>
                  <a:pt x="382" y="18"/>
                </a:lnTo>
                <a:lnTo>
                  <a:pt x="382" y="18"/>
                </a:lnTo>
                <a:lnTo>
                  <a:pt x="382" y="18"/>
                </a:lnTo>
                <a:lnTo>
                  <a:pt x="382" y="18"/>
                </a:lnTo>
                <a:cubicBezTo>
                  <a:pt x="373" y="18"/>
                  <a:pt x="373" y="18"/>
                  <a:pt x="373" y="18"/>
                </a:cubicBezTo>
                <a:lnTo>
                  <a:pt x="373" y="18"/>
                </a:lnTo>
                <a:cubicBezTo>
                  <a:pt x="373" y="9"/>
                  <a:pt x="373" y="9"/>
                  <a:pt x="373" y="9"/>
                </a:cubicBezTo>
                <a:lnTo>
                  <a:pt x="373" y="9"/>
                </a:lnTo>
                <a:lnTo>
                  <a:pt x="373" y="9"/>
                </a:lnTo>
                <a:lnTo>
                  <a:pt x="373" y="9"/>
                </a:lnTo>
                <a:lnTo>
                  <a:pt x="373" y="9"/>
                </a:lnTo>
                <a:lnTo>
                  <a:pt x="373" y="9"/>
                </a:lnTo>
                <a:cubicBezTo>
                  <a:pt x="364" y="9"/>
                  <a:pt x="364" y="9"/>
                  <a:pt x="364" y="9"/>
                </a:cubicBezTo>
                <a:lnTo>
                  <a:pt x="364" y="9"/>
                </a:lnTo>
                <a:lnTo>
                  <a:pt x="364" y="9"/>
                </a:lnTo>
                <a:lnTo>
                  <a:pt x="364" y="9"/>
                </a:lnTo>
                <a:lnTo>
                  <a:pt x="364" y="9"/>
                </a:lnTo>
                <a:lnTo>
                  <a:pt x="364" y="9"/>
                </a:lnTo>
                <a:lnTo>
                  <a:pt x="364" y="9"/>
                </a:lnTo>
                <a:cubicBezTo>
                  <a:pt x="364" y="9"/>
                  <a:pt x="364" y="0"/>
                  <a:pt x="355" y="0"/>
                </a:cubicBezTo>
                <a:lnTo>
                  <a:pt x="355" y="0"/>
                </a:lnTo>
                <a:lnTo>
                  <a:pt x="355" y="0"/>
                </a:lnTo>
                <a:lnTo>
                  <a:pt x="355" y="0"/>
                </a:lnTo>
                <a:lnTo>
                  <a:pt x="355" y="0"/>
                </a:lnTo>
                <a:lnTo>
                  <a:pt x="355" y="0"/>
                </a:lnTo>
                <a:cubicBezTo>
                  <a:pt x="355" y="0"/>
                  <a:pt x="355" y="0"/>
                  <a:pt x="347" y="0"/>
                </a:cubicBezTo>
                <a:lnTo>
                  <a:pt x="347" y="0"/>
                </a:lnTo>
                <a:lnTo>
                  <a:pt x="347" y="0"/>
                </a:lnTo>
                <a:lnTo>
                  <a:pt x="347" y="9"/>
                </a:lnTo>
                <a:lnTo>
                  <a:pt x="347" y="9"/>
                </a:lnTo>
                <a:lnTo>
                  <a:pt x="347" y="9"/>
                </a:lnTo>
                <a:lnTo>
                  <a:pt x="347" y="9"/>
                </a:lnTo>
                <a:cubicBezTo>
                  <a:pt x="338" y="9"/>
                  <a:pt x="338" y="9"/>
                  <a:pt x="338" y="9"/>
                </a:cubicBezTo>
                <a:lnTo>
                  <a:pt x="338" y="9"/>
                </a:lnTo>
                <a:lnTo>
                  <a:pt x="338" y="9"/>
                </a:lnTo>
                <a:lnTo>
                  <a:pt x="338" y="9"/>
                </a:lnTo>
                <a:lnTo>
                  <a:pt x="338" y="9"/>
                </a:lnTo>
                <a:lnTo>
                  <a:pt x="338" y="9"/>
                </a:lnTo>
                <a:lnTo>
                  <a:pt x="338" y="9"/>
                </a:lnTo>
                <a:lnTo>
                  <a:pt x="338" y="9"/>
                </a:lnTo>
                <a:cubicBezTo>
                  <a:pt x="329" y="9"/>
                  <a:pt x="329" y="9"/>
                  <a:pt x="329" y="9"/>
                </a:cubicBezTo>
                <a:cubicBezTo>
                  <a:pt x="329" y="9"/>
                  <a:pt x="329" y="9"/>
                  <a:pt x="329" y="18"/>
                </a:cubicBezTo>
                <a:lnTo>
                  <a:pt x="329" y="18"/>
                </a:lnTo>
                <a:lnTo>
                  <a:pt x="329" y="18"/>
                </a:lnTo>
                <a:lnTo>
                  <a:pt x="329" y="18"/>
                </a:lnTo>
                <a:lnTo>
                  <a:pt x="329" y="18"/>
                </a:lnTo>
                <a:lnTo>
                  <a:pt x="329" y="18"/>
                </a:lnTo>
                <a:lnTo>
                  <a:pt x="329" y="18"/>
                </a:lnTo>
                <a:lnTo>
                  <a:pt x="329" y="18"/>
                </a:lnTo>
                <a:cubicBezTo>
                  <a:pt x="0" y="782"/>
                  <a:pt x="0" y="782"/>
                  <a:pt x="0" y="782"/>
                </a:cubicBezTo>
                <a:lnTo>
                  <a:pt x="0" y="782"/>
                </a:lnTo>
                <a:lnTo>
                  <a:pt x="0" y="782"/>
                </a:lnTo>
                <a:lnTo>
                  <a:pt x="0" y="782"/>
                </a:lnTo>
                <a:lnTo>
                  <a:pt x="0" y="782"/>
                </a:lnTo>
                <a:cubicBezTo>
                  <a:pt x="0" y="782"/>
                  <a:pt x="0" y="782"/>
                  <a:pt x="0" y="791"/>
                </a:cubicBezTo>
                <a:lnTo>
                  <a:pt x="0" y="791"/>
                </a:lnTo>
                <a:lnTo>
                  <a:pt x="0" y="791"/>
                </a:lnTo>
                <a:lnTo>
                  <a:pt x="0" y="791"/>
                </a:lnTo>
                <a:lnTo>
                  <a:pt x="0" y="791"/>
                </a:lnTo>
                <a:lnTo>
                  <a:pt x="0" y="791"/>
                </a:lnTo>
                <a:cubicBezTo>
                  <a:pt x="0" y="791"/>
                  <a:pt x="0" y="791"/>
                  <a:pt x="0" y="800"/>
                </a:cubicBezTo>
                <a:lnTo>
                  <a:pt x="0" y="800"/>
                </a:lnTo>
                <a:lnTo>
                  <a:pt x="0" y="800"/>
                </a:lnTo>
                <a:lnTo>
                  <a:pt x="0" y="800"/>
                </a:lnTo>
                <a:lnTo>
                  <a:pt x="0" y="800"/>
                </a:lnTo>
                <a:cubicBezTo>
                  <a:pt x="0" y="800"/>
                  <a:pt x="0" y="800"/>
                  <a:pt x="0" y="808"/>
                </a:cubicBezTo>
                <a:lnTo>
                  <a:pt x="0" y="808"/>
                </a:lnTo>
                <a:lnTo>
                  <a:pt x="0" y="808"/>
                </a:lnTo>
                <a:lnTo>
                  <a:pt x="0" y="808"/>
                </a:lnTo>
                <a:lnTo>
                  <a:pt x="0" y="808"/>
                </a:lnTo>
                <a:cubicBezTo>
                  <a:pt x="9" y="808"/>
                  <a:pt x="9" y="808"/>
                  <a:pt x="9" y="808"/>
                </a:cubicBezTo>
                <a:lnTo>
                  <a:pt x="9" y="808"/>
                </a:lnTo>
                <a:lnTo>
                  <a:pt x="9" y="808"/>
                </a:lnTo>
                <a:lnTo>
                  <a:pt x="9" y="808"/>
                </a:lnTo>
                <a:lnTo>
                  <a:pt x="9" y="817"/>
                </a:lnTo>
                <a:lnTo>
                  <a:pt x="9" y="817"/>
                </a:lnTo>
                <a:cubicBezTo>
                  <a:pt x="9" y="817"/>
                  <a:pt x="9" y="817"/>
                  <a:pt x="18" y="817"/>
                </a:cubicBezTo>
                <a:lnTo>
                  <a:pt x="18" y="817"/>
                </a:lnTo>
                <a:lnTo>
                  <a:pt x="18" y="817"/>
                </a:lnTo>
                <a:lnTo>
                  <a:pt x="18" y="817"/>
                </a:lnTo>
                <a:lnTo>
                  <a:pt x="18" y="817"/>
                </a:lnTo>
                <a:lnTo>
                  <a:pt x="18" y="817"/>
                </a:lnTo>
                <a:lnTo>
                  <a:pt x="18" y="817"/>
                </a:lnTo>
                <a:cubicBezTo>
                  <a:pt x="18" y="817"/>
                  <a:pt x="18" y="817"/>
                  <a:pt x="27" y="817"/>
                </a:cubicBezTo>
                <a:lnTo>
                  <a:pt x="27" y="817"/>
                </a:lnTo>
                <a:lnTo>
                  <a:pt x="27" y="817"/>
                </a:lnTo>
                <a:lnTo>
                  <a:pt x="27" y="817"/>
                </a:lnTo>
                <a:lnTo>
                  <a:pt x="27" y="817"/>
                </a:lnTo>
                <a:lnTo>
                  <a:pt x="27" y="817"/>
                </a:lnTo>
                <a:lnTo>
                  <a:pt x="36" y="817"/>
                </a:lnTo>
                <a:cubicBezTo>
                  <a:pt x="36" y="817"/>
                  <a:pt x="36" y="817"/>
                  <a:pt x="45" y="817"/>
                </a:cubicBezTo>
                <a:lnTo>
                  <a:pt x="45" y="817"/>
                </a:lnTo>
                <a:lnTo>
                  <a:pt x="45" y="817"/>
                </a:lnTo>
                <a:lnTo>
                  <a:pt x="45" y="817"/>
                </a:lnTo>
                <a:lnTo>
                  <a:pt x="45" y="817"/>
                </a:lnTo>
                <a:cubicBezTo>
                  <a:pt x="355" y="613"/>
                  <a:pt x="355" y="613"/>
                  <a:pt x="355" y="613"/>
                </a:cubicBezTo>
                <a:cubicBezTo>
                  <a:pt x="657" y="817"/>
                  <a:pt x="657" y="817"/>
                  <a:pt x="657" y="817"/>
                </a:cubicBezTo>
                <a:lnTo>
                  <a:pt x="657" y="817"/>
                </a:lnTo>
                <a:cubicBezTo>
                  <a:pt x="657" y="817"/>
                  <a:pt x="657" y="817"/>
                  <a:pt x="666" y="817"/>
                </a:cubicBezTo>
                <a:lnTo>
                  <a:pt x="666" y="817"/>
                </a:lnTo>
                <a:lnTo>
                  <a:pt x="666" y="817"/>
                </a:lnTo>
                <a:cubicBezTo>
                  <a:pt x="666" y="817"/>
                  <a:pt x="666" y="817"/>
                  <a:pt x="675" y="817"/>
                </a:cubicBezTo>
                <a:lnTo>
                  <a:pt x="675" y="817"/>
                </a:lnTo>
                <a:lnTo>
                  <a:pt x="675" y="817"/>
                </a:lnTo>
                <a:lnTo>
                  <a:pt x="675" y="817"/>
                </a:lnTo>
                <a:cubicBezTo>
                  <a:pt x="684" y="817"/>
                  <a:pt x="684" y="817"/>
                  <a:pt x="684" y="817"/>
                </a:cubicBezTo>
                <a:lnTo>
                  <a:pt x="684" y="817"/>
                </a:lnTo>
                <a:lnTo>
                  <a:pt x="684" y="817"/>
                </a:lnTo>
                <a:lnTo>
                  <a:pt x="684" y="817"/>
                </a:lnTo>
                <a:lnTo>
                  <a:pt x="684" y="817"/>
                </a:lnTo>
                <a:cubicBezTo>
                  <a:pt x="684" y="817"/>
                  <a:pt x="684" y="817"/>
                  <a:pt x="693" y="817"/>
                </a:cubicBezTo>
                <a:lnTo>
                  <a:pt x="693" y="817"/>
                </a:lnTo>
                <a:lnTo>
                  <a:pt x="693" y="817"/>
                </a:lnTo>
                <a:lnTo>
                  <a:pt x="693" y="817"/>
                </a:lnTo>
                <a:lnTo>
                  <a:pt x="693" y="817"/>
                </a:lnTo>
                <a:lnTo>
                  <a:pt x="693" y="817"/>
                </a:lnTo>
                <a:lnTo>
                  <a:pt x="693" y="817"/>
                </a:lnTo>
                <a:cubicBezTo>
                  <a:pt x="693" y="817"/>
                  <a:pt x="702" y="817"/>
                  <a:pt x="702" y="808"/>
                </a:cubicBezTo>
                <a:close/>
                <a:moveTo>
                  <a:pt x="373" y="551"/>
                </a:moveTo>
                <a:lnTo>
                  <a:pt x="373" y="551"/>
                </a:lnTo>
                <a:lnTo>
                  <a:pt x="373" y="551"/>
                </a:lnTo>
                <a:lnTo>
                  <a:pt x="373" y="551"/>
                </a:lnTo>
                <a:lnTo>
                  <a:pt x="373" y="551"/>
                </a:lnTo>
                <a:cubicBezTo>
                  <a:pt x="373" y="551"/>
                  <a:pt x="373" y="551"/>
                  <a:pt x="364" y="551"/>
                </a:cubicBezTo>
                <a:lnTo>
                  <a:pt x="364" y="551"/>
                </a:lnTo>
                <a:lnTo>
                  <a:pt x="364" y="551"/>
                </a:lnTo>
                <a:lnTo>
                  <a:pt x="364" y="551"/>
                </a:lnTo>
                <a:lnTo>
                  <a:pt x="364" y="551"/>
                </a:lnTo>
                <a:lnTo>
                  <a:pt x="364" y="551"/>
                </a:lnTo>
                <a:lnTo>
                  <a:pt x="364" y="551"/>
                </a:lnTo>
                <a:cubicBezTo>
                  <a:pt x="355" y="551"/>
                  <a:pt x="355" y="551"/>
                  <a:pt x="355" y="551"/>
                </a:cubicBezTo>
                <a:lnTo>
                  <a:pt x="355" y="551"/>
                </a:lnTo>
                <a:lnTo>
                  <a:pt x="355" y="551"/>
                </a:lnTo>
                <a:lnTo>
                  <a:pt x="355" y="551"/>
                </a:lnTo>
                <a:lnTo>
                  <a:pt x="355" y="551"/>
                </a:lnTo>
                <a:lnTo>
                  <a:pt x="355" y="551"/>
                </a:lnTo>
                <a:cubicBezTo>
                  <a:pt x="347" y="551"/>
                  <a:pt x="347" y="551"/>
                  <a:pt x="347" y="551"/>
                </a:cubicBezTo>
                <a:lnTo>
                  <a:pt x="347" y="551"/>
                </a:lnTo>
                <a:lnTo>
                  <a:pt x="347" y="551"/>
                </a:lnTo>
                <a:lnTo>
                  <a:pt x="347" y="551"/>
                </a:lnTo>
                <a:lnTo>
                  <a:pt x="347" y="551"/>
                </a:lnTo>
                <a:lnTo>
                  <a:pt x="347" y="551"/>
                </a:lnTo>
                <a:lnTo>
                  <a:pt x="338" y="551"/>
                </a:lnTo>
                <a:lnTo>
                  <a:pt x="338" y="551"/>
                </a:lnTo>
                <a:lnTo>
                  <a:pt x="338" y="551"/>
                </a:lnTo>
                <a:lnTo>
                  <a:pt x="338" y="551"/>
                </a:lnTo>
                <a:lnTo>
                  <a:pt x="338" y="551"/>
                </a:lnTo>
                <a:lnTo>
                  <a:pt x="338" y="551"/>
                </a:lnTo>
                <a:cubicBezTo>
                  <a:pt x="98" y="711"/>
                  <a:pt x="98" y="711"/>
                  <a:pt x="98" y="711"/>
                </a:cubicBezTo>
                <a:cubicBezTo>
                  <a:pt x="355" y="107"/>
                  <a:pt x="355" y="107"/>
                  <a:pt x="355" y="107"/>
                </a:cubicBezTo>
                <a:cubicBezTo>
                  <a:pt x="613" y="711"/>
                  <a:pt x="613" y="711"/>
                  <a:pt x="613" y="711"/>
                </a:cubicBezTo>
                <a:lnTo>
                  <a:pt x="373" y="55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92">
            <a:extLst>
              <a:ext uri="{FF2B5EF4-FFF2-40B4-BE49-F238E27FC236}">
                <a16:creationId xmlns:a16="http://schemas.microsoft.com/office/drawing/2014/main" id="{12447598-8DEC-6643-938F-7609CA4E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1734" y="7145056"/>
            <a:ext cx="1054994" cy="907786"/>
          </a:xfrm>
          <a:custGeom>
            <a:avLst/>
            <a:gdLst>
              <a:gd name="T0" fmla="*/ 478 w 950"/>
              <a:gd name="T1" fmla="*/ 817 h 818"/>
              <a:gd name="T2" fmla="*/ 478 w 950"/>
              <a:gd name="T3" fmla="*/ 817 h 818"/>
              <a:gd name="T4" fmla="*/ 451 w 950"/>
              <a:gd name="T5" fmla="*/ 808 h 818"/>
              <a:gd name="T6" fmla="*/ 142 w 950"/>
              <a:gd name="T7" fmla="*/ 498 h 818"/>
              <a:gd name="T8" fmla="*/ 142 w 950"/>
              <a:gd name="T9" fmla="*/ 498 h 818"/>
              <a:gd name="T10" fmla="*/ 80 w 950"/>
              <a:gd name="T11" fmla="*/ 436 h 818"/>
              <a:gd name="T12" fmla="*/ 0 w 950"/>
              <a:gd name="T13" fmla="*/ 258 h 818"/>
              <a:gd name="T14" fmla="*/ 80 w 950"/>
              <a:gd name="T15" fmla="*/ 80 h 818"/>
              <a:gd name="T16" fmla="*/ 257 w 950"/>
              <a:gd name="T17" fmla="*/ 0 h 818"/>
              <a:gd name="T18" fmla="*/ 434 w 950"/>
              <a:gd name="T19" fmla="*/ 80 h 818"/>
              <a:gd name="T20" fmla="*/ 478 w 950"/>
              <a:gd name="T21" fmla="*/ 116 h 818"/>
              <a:gd name="T22" fmla="*/ 514 w 950"/>
              <a:gd name="T23" fmla="*/ 80 h 818"/>
              <a:gd name="T24" fmla="*/ 691 w 950"/>
              <a:gd name="T25" fmla="*/ 0 h 818"/>
              <a:gd name="T26" fmla="*/ 869 w 950"/>
              <a:gd name="T27" fmla="*/ 80 h 818"/>
              <a:gd name="T28" fmla="*/ 949 w 950"/>
              <a:gd name="T29" fmla="*/ 258 h 818"/>
              <a:gd name="T30" fmla="*/ 869 w 950"/>
              <a:gd name="T31" fmla="*/ 436 h 818"/>
              <a:gd name="T32" fmla="*/ 869 w 950"/>
              <a:gd name="T33" fmla="*/ 436 h 818"/>
              <a:gd name="T34" fmla="*/ 807 w 950"/>
              <a:gd name="T35" fmla="*/ 498 h 818"/>
              <a:gd name="T36" fmla="*/ 807 w 950"/>
              <a:gd name="T37" fmla="*/ 498 h 818"/>
              <a:gd name="T38" fmla="*/ 496 w 950"/>
              <a:gd name="T39" fmla="*/ 808 h 818"/>
              <a:gd name="T40" fmla="*/ 478 w 950"/>
              <a:gd name="T41" fmla="*/ 817 h 818"/>
              <a:gd name="T42" fmla="*/ 186 w 950"/>
              <a:gd name="T43" fmla="*/ 453 h 818"/>
              <a:gd name="T44" fmla="*/ 186 w 950"/>
              <a:gd name="T45" fmla="*/ 453 h 818"/>
              <a:gd name="T46" fmla="*/ 478 w 950"/>
              <a:gd name="T47" fmla="*/ 746 h 818"/>
              <a:gd name="T48" fmla="*/ 762 w 950"/>
              <a:gd name="T49" fmla="*/ 453 h 818"/>
              <a:gd name="T50" fmla="*/ 771 w 950"/>
              <a:gd name="T51" fmla="*/ 453 h 818"/>
              <a:gd name="T52" fmla="*/ 833 w 950"/>
              <a:gd name="T53" fmla="*/ 391 h 818"/>
              <a:gd name="T54" fmla="*/ 887 w 950"/>
              <a:gd name="T55" fmla="*/ 258 h 818"/>
              <a:gd name="T56" fmla="*/ 833 w 950"/>
              <a:gd name="T57" fmla="*/ 116 h 818"/>
              <a:gd name="T58" fmla="*/ 691 w 950"/>
              <a:gd name="T59" fmla="*/ 63 h 818"/>
              <a:gd name="T60" fmla="*/ 558 w 950"/>
              <a:gd name="T61" fmla="*/ 116 h 818"/>
              <a:gd name="T62" fmla="*/ 496 w 950"/>
              <a:gd name="T63" fmla="*/ 178 h 818"/>
              <a:gd name="T64" fmla="*/ 478 w 950"/>
              <a:gd name="T65" fmla="*/ 187 h 818"/>
              <a:gd name="T66" fmla="*/ 451 w 950"/>
              <a:gd name="T67" fmla="*/ 178 h 818"/>
              <a:gd name="T68" fmla="*/ 390 w 950"/>
              <a:gd name="T69" fmla="*/ 116 h 818"/>
              <a:gd name="T70" fmla="*/ 257 w 950"/>
              <a:gd name="T71" fmla="*/ 63 h 818"/>
              <a:gd name="T72" fmla="*/ 115 w 950"/>
              <a:gd name="T73" fmla="*/ 116 h 818"/>
              <a:gd name="T74" fmla="*/ 62 w 950"/>
              <a:gd name="T75" fmla="*/ 258 h 818"/>
              <a:gd name="T76" fmla="*/ 115 w 950"/>
              <a:gd name="T77" fmla="*/ 391 h 818"/>
              <a:gd name="T78" fmla="*/ 186 w 950"/>
              <a:gd name="T79" fmla="*/ 453 h 818"/>
              <a:gd name="T80" fmla="*/ 851 w 950"/>
              <a:gd name="T81" fmla="*/ 409 h 818"/>
              <a:gd name="T82" fmla="*/ 851 w 950"/>
              <a:gd name="T83" fmla="*/ 409 h 8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50" h="818">
                <a:moveTo>
                  <a:pt x="478" y="817"/>
                </a:moveTo>
                <a:lnTo>
                  <a:pt x="478" y="817"/>
                </a:lnTo>
                <a:cubicBezTo>
                  <a:pt x="469" y="817"/>
                  <a:pt x="461" y="817"/>
                  <a:pt x="451" y="808"/>
                </a:cubicBezTo>
                <a:cubicBezTo>
                  <a:pt x="142" y="498"/>
                  <a:pt x="142" y="498"/>
                  <a:pt x="142" y="498"/>
                </a:cubicBezTo>
                <a:lnTo>
                  <a:pt x="142" y="498"/>
                </a:lnTo>
                <a:cubicBezTo>
                  <a:pt x="80" y="436"/>
                  <a:pt x="80" y="436"/>
                  <a:pt x="80" y="436"/>
                </a:cubicBezTo>
                <a:cubicBezTo>
                  <a:pt x="26" y="382"/>
                  <a:pt x="0" y="320"/>
                  <a:pt x="0" y="258"/>
                </a:cubicBezTo>
                <a:cubicBezTo>
                  <a:pt x="0" y="187"/>
                  <a:pt x="26" y="125"/>
                  <a:pt x="80" y="80"/>
                </a:cubicBezTo>
                <a:cubicBezTo>
                  <a:pt x="124" y="27"/>
                  <a:pt x="186" y="0"/>
                  <a:pt x="257" y="0"/>
                </a:cubicBezTo>
                <a:cubicBezTo>
                  <a:pt x="319" y="0"/>
                  <a:pt x="390" y="27"/>
                  <a:pt x="434" y="80"/>
                </a:cubicBezTo>
                <a:cubicBezTo>
                  <a:pt x="478" y="116"/>
                  <a:pt x="478" y="116"/>
                  <a:pt x="478" y="116"/>
                </a:cubicBezTo>
                <a:cubicBezTo>
                  <a:pt x="514" y="80"/>
                  <a:pt x="514" y="80"/>
                  <a:pt x="514" y="80"/>
                </a:cubicBezTo>
                <a:cubicBezTo>
                  <a:pt x="567" y="27"/>
                  <a:pt x="629" y="0"/>
                  <a:pt x="691" y="0"/>
                </a:cubicBezTo>
                <a:cubicBezTo>
                  <a:pt x="762" y="0"/>
                  <a:pt x="825" y="27"/>
                  <a:pt x="869" y="80"/>
                </a:cubicBezTo>
                <a:cubicBezTo>
                  <a:pt x="922" y="125"/>
                  <a:pt x="949" y="187"/>
                  <a:pt x="949" y="258"/>
                </a:cubicBezTo>
                <a:cubicBezTo>
                  <a:pt x="949" y="320"/>
                  <a:pt x="922" y="382"/>
                  <a:pt x="869" y="436"/>
                </a:cubicBezTo>
                <a:lnTo>
                  <a:pt x="869" y="436"/>
                </a:lnTo>
                <a:cubicBezTo>
                  <a:pt x="807" y="498"/>
                  <a:pt x="807" y="498"/>
                  <a:pt x="807" y="498"/>
                </a:cubicBezTo>
                <a:lnTo>
                  <a:pt x="807" y="498"/>
                </a:lnTo>
                <a:cubicBezTo>
                  <a:pt x="496" y="808"/>
                  <a:pt x="496" y="808"/>
                  <a:pt x="496" y="808"/>
                </a:cubicBezTo>
                <a:cubicBezTo>
                  <a:pt x="487" y="817"/>
                  <a:pt x="478" y="817"/>
                  <a:pt x="478" y="817"/>
                </a:cubicBezTo>
                <a:close/>
                <a:moveTo>
                  <a:pt x="186" y="453"/>
                </a:moveTo>
                <a:lnTo>
                  <a:pt x="186" y="453"/>
                </a:lnTo>
                <a:cubicBezTo>
                  <a:pt x="478" y="746"/>
                  <a:pt x="478" y="746"/>
                  <a:pt x="478" y="746"/>
                </a:cubicBezTo>
                <a:cubicBezTo>
                  <a:pt x="762" y="453"/>
                  <a:pt x="762" y="453"/>
                  <a:pt x="762" y="453"/>
                </a:cubicBezTo>
                <a:cubicBezTo>
                  <a:pt x="762" y="453"/>
                  <a:pt x="762" y="453"/>
                  <a:pt x="771" y="453"/>
                </a:cubicBezTo>
                <a:cubicBezTo>
                  <a:pt x="833" y="391"/>
                  <a:pt x="833" y="391"/>
                  <a:pt x="833" y="391"/>
                </a:cubicBezTo>
                <a:cubicBezTo>
                  <a:pt x="869" y="356"/>
                  <a:pt x="887" y="302"/>
                  <a:pt x="887" y="258"/>
                </a:cubicBezTo>
                <a:cubicBezTo>
                  <a:pt x="887" y="205"/>
                  <a:pt x="869" y="151"/>
                  <a:pt x="833" y="116"/>
                </a:cubicBezTo>
                <a:cubicBezTo>
                  <a:pt x="798" y="80"/>
                  <a:pt x="745" y="63"/>
                  <a:pt x="691" y="63"/>
                </a:cubicBezTo>
                <a:cubicBezTo>
                  <a:pt x="647" y="63"/>
                  <a:pt x="594" y="80"/>
                  <a:pt x="558" y="116"/>
                </a:cubicBezTo>
                <a:cubicBezTo>
                  <a:pt x="496" y="178"/>
                  <a:pt x="496" y="178"/>
                  <a:pt x="496" y="178"/>
                </a:cubicBezTo>
                <a:cubicBezTo>
                  <a:pt x="487" y="187"/>
                  <a:pt x="478" y="187"/>
                  <a:pt x="478" y="187"/>
                </a:cubicBezTo>
                <a:cubicBezTo>
                  <a:pt x="469" y="187"/>
                  <a:pt x="461" y="187"/>
                  <a:pt x="451" y="178"/>
                </a:cubicBezTo>
                <a:cubicBezTo>
                  <a:pt x="390" y="116"/>
                  <a:pt x="390" y="116"/>
                  <a:pt x="390" y="116"/>
                </a:cubicBezTo>
                <a:cubicBezTo>
                  <a:pt x="355" y="80"/>
                  <a:pt x="310" y="63"/>
                  <a:pt x="257" y="63"/>
                </a:cubicBezTo>
                <a:cubicBezTo>
                  <a:pt x="204" y="63"/>
                  <a:pt x="159" y="80"/>
                  <a:pt x="115" y="116"/>
                </a:cubicBezTo>
                <a:cubicBezTo>
                  <a:pt x="80" y="151"/>
                  <a:pt x="62" y="205"/>
                  <a:pt x="62" y="258"/>
                </a:cubicBezTo>
                <a:cubicBezTo>
                  <a:pt x="62" y="302"/>
                  <a:pt x="80" y="356"/>
                  <a:pt x="115" y="391"/>
                </a:cubicBezTo>
                <a:cubicBezTo>
                  <a:pt x="186" y="453"/>
                  <a:pt x="186" y="453"/>
                  <a:pt x="186" y="453"/>
                </a:cubicBezTo>
                <a:close/>
                <a:moveTo>
                  <a:pt x="851" y="409"/>
                </a:moveTo>
                <a:lnTo>
                  <a:pt x="851" y="4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Freeform 493">
            <a:extLst>
              <a:ext uri="{FF2B5EF4-FFF2-40B4-BE49-F238E27FC236}">
                <a16:creationId xmlns:a16="http://schemas.microsoft.com/office/drawing/2014/main" id="{BB0F125C-B489-1145-B1E8-51C1EACF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262" y="7066545"/>
            <a:ext cx="652625" cy="1030458"/>
          </a:xfrm>
          <a:custGeom>
            <a:avLst/>
            <a:gdLst>
              <a:gd name="T0" fmla="*/ 302 w 587"/>
              <a:gd name="T1" fmla="*/ 924 h 925"/>
              <a:gd name="T2" fmla="*/ 302 w 587"/>
              <a:gd name="T3" fmla="*/ 924 h 925"/>
              <a:gd name="T4" fmla="*/ 275 w 587"/>
              <a:gd name="T5" fmla="*/ 906 h 925"/>
              <a:gd name="T6" fmla="*/ 142 w 587"/>
              <a:gd name="T7" fmla="*/ 666 h 925"/>
              <a:gd name="T8" fmla="*/ 0 w 587"/>
              <a:gd name="T9" fmla="*/ 294 h 925"/>
              <a:gd name="T10" fmla="*/ 293 w 587"/>
              <a:gd name="T11" fmla="*/ 0 h 925"/>
              <a:gd name="T12" fmla="*/ 586 w 587"/>
              <a:gd name="T13" fmla="*/ 294 h 925"/>
              <a:gd name="T14" fmla="*/ 453 w 587"/>
              <a:gd name="T15" fmla="*/ 666 h 925"/>
              <a:gd name="T16" fmla="*/ 328 w 587"/>
              <a:gd name="T17" fmla="*/ 906 h 925"/>
              <a:gd name="T18" fmla="*/ 302 w 587"/>
              <a:gd name="T19" fmla="*/ 924 h 925"/>
              <a:gd name="T20" fmla="*/ 293 w 587"/>
              <a:gd name="T21" fmla="*/ 54 h 925"/>
              <a:gd name="T22" fmla="*/ 293 w 587"/>
              <a:gd name="T23" fmla="*/ 54 h 925"/>
              <a:gd name="T24" fmla="*/ 62 w 587"/>
              <a:gd name="T25" fmla="*/ 294 h 925"/>
              <a:gd name="T26" fmla="*/ 195 w 587"/>
              <a:gd name="T27" fmla="*/ 640 h 925"/>
              <a:gd name="T28" fmla="*/ 302 w 587"/>
              <a:gd name="T29" fmla="*/ 835 h 925"/>
              <a:gd name="T30" fmla="*/ 399 w 587"/>
              <a:gd name="T31" fmla="*/ 640 h 925"/>
              <a:gd name="T32" fmla="*/ 524 w 587"/>
              <a:gd name="T33" fmla="*/ 294 h 925"/>
              <a:gd name="T34" fmla="*/ 293 w 587"/>
              <a:gd name="T35" fmla="*/ 54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925">
                <a:moveTo>
                  <a:pt x="302" y="924"/>
                </a:moveTo>
                <a:lnTo>
                  <a:pt x="302" y="924"/>
                </a:lnTo>
                <a:cubicBezTo>
                  <a:pt x="284" y="924"/>
                  <a:pt x="275" y="915"/>
                  <a:pt x="275" y="906"/>
                </a:cubicBezTo>
                <a:cubicBezTo>
                  <a:pt x="275" y="906"/>
                  <a:pt x="204" y="800"/>
                  <a:pt x="142" y="666"/>
                </a:cubicBezTo>
                <a:cubicBezTo>
                  <a:pt x="44" y="489"/>
                  <a:pt x="0" y="365"/>
                  <a:pt x="0" y="294"/>
                </a:cubicBezTo>
                <a:cubicBezTo>
                  <a:pt x="0" y="125"/>
                  <a:pt x="133" y="0"/>
                  <a:pt x="293" y="0"/>
                </a:cubicBezTo>
                <a:cubicBezTo>
                  <a:pt x="453" y="0"/>
                  <a:pt x="586" y="125"/>
                  <a:pt x="586" y="294"/>
                </a:cubicBezTo>
                <a:cubicBezTo>
                  <a:pt x="586" y="365"/>
                  <a:pt x="541" y="489"/>
                  <a:pt x="453" y="666"/>
                </a:cubicBezTo>
                <a:cubicBezTo>
                  <a:pt x="391" y="800"/>
                  <a:pt x="328" y="906"/>
                  <a:pt x="328" y="906"/>
                </a:cubicBezTo>
                <a:cubicBezTo>
                  <a:pt x="319" y="915"/>
                  <a:pt x="311" y="924"/>
                  <a:pt x="302" y="924"/>
                </a:cubicBezTo>
                <a:close/>
                <a:moveTo>
                  <a:pt x="293" y="54"/>
                </a:moveTo>
                <a:lnTo>
                  <a:pt x="293" y="54"/>
                </a:lnTo>
                <a:cubicBezTo>
                  <a:pt x="169" y="54"/>
                  <a:pt x="62" y="160"/>
                  <a:pt x="62" y="294"/>
                </a:cubicBezTo>
                <a:cubicBezTo>
                  <a:pt x="62" y="338"/>
                  <a:pt x="80" y="436"/>
                  <a:pt x="195" y="640"/>
                </a:cubicBezTo>
                <a:cubicBezTo>
                  <a:pt x="231" y="720"/>
                  <a:pt x="275" y="791"/>
                  <a:pt x="302" y="835"/>
                </a:cubicBezTo>
                <a:cubicBezTo>
                  <a:pt x="319" y="791"/>
                  <a:pt x="364" y="720"/>
                  <a:pt x="399" y="640"/>
                </a:cubicBezTo>
                <a:cubicBezTo>
                  <a:pt x="506" y="436"/>
                  <a:pt x="524" y="338"/>
                  <a:pt x="524" y="294"/>
                </a:cubicBezTo>
                <a:cubicBezTo>
                  <a:pt x="524" y="160"/>
                  <a:pt x="426" y="54"/>
                  <a:pt x="293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8" name="Freeform 494">
            <a:extLst>
              <a:ext uri="{FF2B5EF4-FFF2-40B4-BE49-F238E27FC236}">
                <a16:creationId xmlns:a16="http://schemas.microsoft.com/office/drawing/2014/main" id="{B5C55D9C-2280-C14C-B3DE-DFC4E4B2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2912" y="7228475"/>
            <a:ext cx="309139" cy="309136"/>
          </a:xfrm>
          <a:custGeom>
            <a:avLst/>
            <a:gdLst>
              <a:gd name="T0" fmla="*/ 133 w 276"/>
              <a:gd name="T1" fmla="*/ 276 h 277"/>
              <a:gd name="T2" fmla="*/ 133 w 276"/>
              <a:gd name="T3" fmla="*/ 276 h 277"/>
              <a:gd name="T4" fmla="*/ 0 w 276"/>
              <a:gd name="T5" fmla="*/ 142 h 277"/>
              <a:gd name="T6" fmla="*/ 133 w 276"/>
              <a:gd name="T7" fmla="*/ 0 h 277"/>
              <a:gd name="T8" fmla="*/ 275 w 276"/>
              <a:gd name="T9" fmla="*/ 142 h 277"/>
              <a:gd name="T10" fmla="*/ 133 w 276"/>
              <a:gd name="T11" fmla="*/ 276 h 277"/>
              <a:gd name="T12" fmla="*/ 133 w 276"/>
              <a:gd name="T13" fmla="*/ 63 h 277"/>
              <a:gd name="T14" fmla="*/ 133 w 276"/>
              <a:gd name="T15" fmla="*/ 63 h 277"/>
              <a:gd name="T16" fmla="*/ 62 w 276"/>
              <a:gd name="T17" fmla="*/ 142 h 277"/>
              <a:gd name="T18" fmla="*/ 133 w 276"/>
              <a:gd name="T19" fmla="*/ 213 h 277"/>
              <a:gd name="T20" fmla="*/ 213 w 276"/>
              <a:gd name="T21" fmla="*/ 142 h 277"/>
              <a:gd name="T22" fmla="*/ 133 w 276"/>
              <a:gd name="T23" fmla="*/ 63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6" h="277">
                <a:moveTo>
                  <a:pt x="133" y="276"/>
                </a:moveTo>
                <a:lnTo>
                  <a:pt x="133" y="276"/>
                </a:lnTo>
                <a:cubicBezTo>
                  <a:pt x="62" y="276"/>
                  <a:pt x="0" y="213"/>
                  <a:pt x="0" y="142"/>
                </a:cubicBezTo>
                <a:cubicBezTo>
                  <a:pt x="0" y="63"/>
                  <a:pt x="62" y="0"/>
                  <a:pt x="133" y="0"/>
                </a:cubicBezTo>
                <a:cubicBezTo>
                  <a:pt x="213" y="0"/>
                  <a:pt x="275" y="63"/>
                  <a:pt x="275" y="142"/>
                </a:cubicBezTo>
                <a:cubicBezTo>
                  <a:pt x="275" y="213"/>
                  <a:pt x="213" y="276"/>
                  <a:pt x="133" y="276"/>
                </a:cubicBezTo>
                <a:close/>
                <a:moveTo>
                  <a:pt x="133" y="63"/>
                </a:moveTo>
                <a:lnTo>
                  <a:pt x="133" y="63"/>
                </a:lnTo>
                <a:cubicBezTo>
                  <a:pt x="88" y="63"/>
                  <a:pt x="62" y="98"/>
                  <a:pt x="62" y="142"/>
                </a:cubicBezTo>
                <a:cubicBezTo>
                  <a:pt x="62" y="178"/>
                  <a:pt x="88" y="213"/>
                  <a:pt x="133" y="213"/>
                </a:cubicBezTo>
                <a:cubicBezTo>
                  <a:pt x="177" y="213"/>
                  <a:pt x="213" y="178"/>
                  <a:pt x="213" y="142"/>
                </a:cubicBezTo>
                <a:cubicBezTo>
                  <a:pt x="213" y="98"/>
                  <a:pt x="177" y="63"/>
                  <a:pt x="133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9" name="Freeform 495">
            <a:extLst>
              <a:ext uri="{FF2B5EF4-FFF2-40B4-BE49-F238E27FC236}">
                <a16:creationId xmlns:a16="http://schemas.microsoft.com/office/drawing/2014/main" id="{F8B75B6D-B904-874A-AB05-A42555DC5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0878" y="7086172"/>
            <a:ext cx="790019" cy="1030458"/>
          </a:xfrm>
          <a:custGeom>
            <a:avLst/>
            <a:gdLst>
              <a:gd name="T0" fmla="*/ 665 w 711"/>
              <a:gd name="T1" fmla="*/ 435 h 925"/>
              <a:gd name="T2" fmla="*/ 665 w 711"/>
              <a:gd name="T3" fmla="*/ 435 h 925"/>
              <a:gd name="T4" fmla="*/ 648 w 711"/>
              <a:gd name="T5" fmla="*/ 435 h 925"/>
              <a:gd name="T6" fmla="*/ 648 w 711"/>
              <a:gd name="T7" fmla="*/ 293 h 925"/>
              <a:gd name="T8" fmla="*/ 355 w 711"/>
              <a:gd name="T9" fmla="*/ 0 h 925"/>
              <a:gd name="T10" fmla="*/ 62 w 711"/>
              <a:gd name="T11" fmla="*/ 293 h 925"/>
              <a:gd name="T12" fmla="*/ 62 w 711"/>
              <a:gd name="T13" fmla="*/ 435 h 925"/>
              <a:gd name="T14" fmla="*/ 44 w 711"/>
              <a:gd name="T15" fmla="*/ 435 h 925"/>
              <a:gd name="T16" fmla="*/ 0 w 711"/>
              <a:gd name="T17" fmla="*/ 480 h 925"/>
              <a:gd name="T18" fmla="*/ 0 w 711"/>
              <a:gd name="T19" fmla="*/ 888 h 925"/>
              <a:gd name="T20" fmla="*/ 44 w 711"/>
              <a:gd name="T21" fmla="*/ 924 h 925"/>
              <a:gd name="T22" fmla="*/ 665 w 711"/>
              <a:gd name="T23" fmla="*/ 924 h 925"/>
              <a:gd name="T24" fmla="*/ 710 w 711"/>
              <a:gd name="T25" fmla="*/ 888 h 925"/>
              <a:gd name="T26" fmla="*/ 710 w 711"/>
              <a:gd name="T27" fmla="*/ 480 h 925"/>
              <a:gd name="T28" fmla="*/ 665 w 711"/>
              <a:gd name="T29" fmla="*/ 435 h 925"/>
              <a:gd name="T30" fmla="*/ 124 w 711"/>
              <a:gd name="T31" fmla="*/ 293 h 925"/>
              <a:gd name="T32" fmla="*/ 124 w 711"/>
              <a:gd name="T33" fmla="*/ 293 h 925"/>
              <a:gd name="T34" fmla="*/ 355 w 711"/>
              <a:gd name="T35" fmla="*/ 62 h 925"/>
              <a:gd name="T36" fmla="*/ 586 w 711"/>
              <a:gd name="T37" fmla="*/ 293 h 925"/>
              <a:gd name="T38" fmla="*/ 586 w 711"/>
              <a:gd name="T39" fmla="*/ 435 h 925"/>
              <a:gd name="T40" fmla="*/ 124 w 711"/>
              <a:gd name="T41" fmla="*/ 435 h 925"/>
              <a:gd name="T42" fmla="*/ 124 w 711"/>
              <a:gd name="T43" fmla="*/ 293 h 925"/>
              <a:gd name="T44" fmla="*/ 648 w 711"/>
              <a:gd name="T45" fmla="*/ 870 h 925"/>
              <a:gd name="T46" fmla="*/ 648 w 711"/>
              <a:gd name="T47" fmla="*/ 870 h 925"/>
              <a:gd name="T48" fmla="*/ 62 w 711"/>
              <a:gd name="T49" fmla="*/ 870 h 925"/>
              <a:gd name="T50" fmla="*/ 62 w 711"/>
              <a:gd name="T51" fmla="*/ 497 h 925"/>
              <a:gd name="T52" fmla="*/ 648 w 711"/>
              <a:gd name="T53" fmla="*/ 497 h 925"/>
              <a:gd name="T54" fmla="*/ 648 w 711"/>
              <a:gd name="T55" fmla="*/ 870 h 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11" h="925">
                <a:moveTo>
                  <a:pt x="665" y="435"/>
                </a:moveTo>
                <a:lnTo>
                  <a:pt x="665" y="435"/>
                </a:lnTo>
                <a:cubicBezTo>
                  <a:pt x="648" y="435"/>
                  <a:pt x="648" y="435"/>
                  <a:pt x="648" y="435"/>
                </a:cubicBezTo>
                <a:cubicBezTo>
                  <a:pt x="648" y="293"/>
                  <a:pt x="648" y="293"/>
                  <a:pt x="648" y="293"/>
                </a:cubicBezTo>
                <a:cubicBezTo>
                  <a:pt x="648" y="133"/>
                  <a:pt x="515" y="0"/>
                  <a:pt x="355" y="0"/>
                </a:cubicBezTo>
                <a:cubicBezTo>
                  <a:pt x="195" y="0"/>
                  <a:pt x="62" y="133"/>
                  <a:pt x="62" y="293"/>
                </a:cubicBezTo>
                <a:cubicBezTo>
                  <a:pt x="62" y="435"/>
                  <a:pt x="62" y="435"/>
                  <a:pt x="62" y="435"/>
                </a:cubicBezTo>
                <a:cubicBezTo>
                  <a:pt x="44" y="435"/>
                  <a:pt x="44" y="435"/>
                  <a:pt x="44" y="435"/>
                </a:cubicBezTo>
                <a:cubicBezTo>
                  <a:pt x="17" y="435"/>
                  <a:pt x="0" y="453"/>
                  <a:pt x="0" y="480"/>
                </a:cubicBezTo>
                <a:cubicBezTo>
                  <a:pt x="0" y="888"/>
                  <a:pt x="0" y="888"/>
                  <a:pt x="0" y="888"/>
                </a:cubicBezTo>
                <a:cubicBezTo>
                  <a:pt x="0" y="906"/>
                  <a:pt x="17" y="924"/>
                  <a:pt x="44" y="924"/>
                </a:cubicBezTo>
                <a:cubicBezTo>
                  <a:pt x="665" y="924"/>
                  <a:pt x="665" y="924"/>
                  <a:pt x="665" y="924"/>
                </a:cubicBezTo>
                <a:cubicBezTo>
                  <a:pt x="692" y="924"/>
                  <a:pt x="710" y="906"/>
                  <a:pt x="710" y="888"/>
                </a:cubicBezTo>
                <a:cubicBezTo>
                  <a:pt x="710" y="480"/>
                  <a:pt x="710" y="480"/>
                  <a:pt x="710" y="480"/>
                </a:cubicBezTo>
                <a:cubicBezTo>
                  <a:pt x="710" y="453"/>
                  <a:pt x="692" y="435"/>
                  <a:pt x="665" y="435"/>
                </a:cubicBezTo>
                <a:close/>
                <a:moveTo>
                  <a:pt x="124" y="293"/>
                </a:moveTo>
                <a:lnTo>
                  <a:pt x="124" y="293"/>
                </a:lnTo>
                <a:cubicBezTo>
                  <a:pt x="124" y="169"/>
                  <a:pt x="222" y="62"/>
                  <a:pt x="355" y="62"/>
                </a:cubicBezTo>
                <a:cubicBezTo>
                  <a:pt x="479" y="62"/>
                  <a:pt x="586" y="169"/>
                  <a:pt x="586" y="293"/>
                </a:cubicBezTo>
                <a:cubicBezTo>
                  <a:pt x="586" y="435"/>
                  <a:pt x="586" y="435"/>
                  <a:pt x="586" y="435"/>
                </a:cubicBezTo>
                <a:cubicBezTo>
                  <a:pt x="124" y="435"/>
                  <a:pt x="124" y="435"/>
                  <a:pt x="124" y="435"/>
                </a:cubicBezTo>
                <a:lnTo>
                  <a:pt x="124" y="293"/>
                </a:lnTo>
                <a:close/>
                <a:moveTo>
                  <a:pt x="648" y="870"/>
                </a:moveTo>
                <a:lnTo>
                  <a:pt x="648" y="870"/>
                </a:lnTo>
                <a:cubicBezTo>
                  <a:pt x="62" y="870"/>
                  <a:pt x="62" y="870"/>
                  <a:pt x="62" y="870"/>
                </a:cubicBezTo>
                <a:cubicBezTo>
                  <a:pt x="62" y="497"/>
                  <a:pt x="62" y="497"/>
                  <a:pt x="62" y="497"/>
                </a:cubicBezTo>
                <a:cubicBezTo>
                  <a:pt x="648" y="497"/>
                  <a:pt x="648" y="497"/>
                  <a:pt x="648" y="497"/>
                </a:cubicBezTo>
                <a:lnTo>
                  <a:pt x="648" y="8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96">
            <a:extLst>
              <a:ext uri="{FF2B5EF4-FFF2-40B4-BE49-F238E27FC236}">
                <a16:creationId xmlns:a16="http://schemas.microsoft.com/office/drawing/2014/main" id="{8B285A31-F886-B34F-825C-7C933D049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5364" y="7748611"/>
            <a:ext cx="68697" cy="191369"/>
          </a:xfrm>
          <a:custGeom>
            <a:avLst/>
            <a:gdLst>
              <a:gd name="T0" fmla="*/ 35 w 63"/>
              <a:gd name="T1" fmla="*/ 169 h 170"/>
              <a:gd name="T2" fmla="*/ 35 w 63"/>
              <a:gd name="T3" fmla="*/ 169 h 170"/>
              <a:gd name="T4" fmla="*/ 62 w 63"/>
              <a:gd name="T5" fmla="*/ 142 h 170"/>
              <a:gd name="T6" fmla="*/ 62 w 63"/>
              <a:gd name="T7" fmla="*/ 36 h 170"/>
              <a:gd name="T8" fmla="*/ 35 w 63"/>
              <a:gd name="T9" fmla="*/ 0 h 170"/>
              <a:gd name="T10" fmla="*/ 0 w 63"/>
              <a:gd name="T11" fmla="*/ 36 h 170"/>
              <a:gd name="T12" fmla="*/ 0 w 63"/>
              <a:gd name="T13" fmla="*/ 142 h 170"/>
              <a:gd name="T14" fmla="*/ 35 w 63"/>
              <a:gd name="T15" fmla="*/ 169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3" h="170">
                <a:moveTo>
                  <a:pt x="35" y="169"/>
                </a:moveTo>
                <a:lnTo>
                  <a:pt x="35" y="169"/>
                </a:lnTo>
                <a:cubicBezTo>
                  <a:pt x="53" y="169"/>
                  <a:pt x="62" y="160"/>
                  <a:pt x="62" y="142"/>
                </a:cubicBezTo>
                <a:cubicBezTo>
                  <a:pt x="62" y="36"/>
                  <a:pt x="62" y="36"/>
                  <a:pt x="62" y="36"/>
                </a:cubicBezTo>
                <a:cubicBezTo>
                  <a:pt x="62" y="18"/>
                  <a:pt x="53" y="0"/>
                  <a:pt x="3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142"/>
                  <a:pt x="0" y="142"/>
                  <a:pt x="0" y="142"/>
                </a:cubicBezTo>
                <a:cubicBezTo>
                  <a:pt x="0" y="160"/>
                  <a:pt x="18" y="169"/>
                  <a:pt x="35" y="16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1D56979C-DF05-514B-8C0E-484938B12599}"/>
              </a:ext>
            </a:extLst>
          </p:cNvPr>
          <p:cNvGrpSpPr/>
          <p:nvPr/>
        </p:nvGrpSpPr>
        <p:grpSpPr>
          <a:xfrm>
            <a:off x="2451398" y="1142420"/>
            <a:ext cx="19474854" cy="2514228"/>
            <a:chOff x="2451398" y="1142420"/>
            <a:chExt cx="19474854" cy="2514228"/>
          </a:xfrm>
        </p:grpSpPr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6CCDCE78-CFFE-6A4D-9CA1-BDA7D4785A6B}"/>
                </a:ext>
              </a:extLst>
            </p:cNvPr>
            <p:cNvSpPr txBox="1"/>
            <p:nvPr/>
          </p:nvSpPr>
          <p:spPr>
            <a:xfrm>
              <a:off x="9792984" y="1142420"/>
              <a:ext cx="47916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77312C77-F634-6843-9ADA-2940F9722540}"/>
                </a:ext>
              </a:extLst>
            </p:cNvPr>
            <p:cNvSpPr txBox="1"/>
            <p:nvPr/>
          </p:nvSpPr>
          <p:spPr>
            <a:xfrm>
              <a:off x="2451398" y="2456319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0" name="Group 54">
            <a:extLst>
              <a:ext uri="{FF2B5EF4-FFF2-40B4-BE49-F238E27FC236}">
                <a16:creationId xmlns:a16="http://schemas.microsoft.com/office/drawing/2014/main" id="{B21872E9-5D44-1143-A477-2DB75A181186}"/>
              </a:ext>
            </a:extLst>
          </p:cNvPr>
          <p:cNvGrpSpPr/>
          <p:nvPr/>
        </p:nvGrpSpPr>
        <p:grpSpPr>
          <a:xfrm>
            <a:off x="1382349" y="8379293"/>
            <a:ext cx="4090263" cy="1399220"/>
            <a:chOff x="5314339" y="11161790"/>
            <a:chExt cx="4090263" cy="1399220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9EA9958B-A775-144C-B130-882AD4108AD4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0FB63445-7C3A-8741-ABC9-9BB935D7C105}"/>
                </a:ext>
              </a:extLst>
            </p:cNvPr>
            <p:cNvSpPr/>
            <p:nvPr/>
          </p:nvSpPr>
          <p:spPr>
            <a:xfrm>
              <a:off x="5314339" y="11730013"/>
              <a:ext cx="40902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4">
            <a:extLst>
              <a:ext uri="{FF2B5EF4-FFF2-40B4-BE49-F238E27FC236}">
                <a16:creationId xmlns:a16="http://schemas.microsoft.com/office/drawing/2014/main" id="{315A2D99-150F-1C4C-913C-69DFD3516D4E}"/>
              </a:ext>
            </a:extLst>
          </p:cNvPr>
          <p:cNvGrpSpPr/>
          <p:nvPr/>
        </p:nvGrpSpPr>
        <p:grpSpPr>
          <a:xfrm>
            <a:off x="5857085" y="8386701"/>
            <a:ext cx="4041983" cy="1408695"/>
            <a:chOff x="5334786" y="11178785"/>
            <a:chExt cx="4041983" cy="1408695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0DF8B4FE-989F-8F46-AB15-14C1226817C5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F2C8CDDE-5516-E947-85B9-71F109B426B9}"/>
                </a:ext>
              </a:extLst>
            </p:cNvPr>
            <p:cNvSpPr/>
            <p:nvPr/>
          </p:nvSpPr>
          <p:spPr>
            <a:xfrm>
              <a:off x="5334786" y="11756483"/>
              <a:ext cx="40419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4">
            <a:extLst>
              <a:ext uri="{FF2B5EF4-FFF2-40B4-BE49-F238E27FC236}">
                <a16:creationId xmlns:a16="http://schemas.microsoft.com/office/drawing/2014/main" id="{CAB9C4DB-52DB-E245-88BE-77B4ACDE0778}"/>
              </a:ext>
            </a:extLst>
          </p:cNvPr>
          <p:cNvGrpSpPr/>
          <p:nvPr/>
        </p:nvGrpSpPr>
        <p:grpSpPr>
          <a:xfrm>
            <a:off x="10301454" y="8384409"/>
            <a:ext cx="3995554" cy="1412236"/>
            <a:chOff x="5357091" y="11161790"/>
            <a:chExt cx="3995554" cy="1412236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3509300F-B0D8-1547-BDEC-1C587D652749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DC2FF4C0-43FA-4845-9572-CB0774716ACA}"/>
                </a:ext>
              </a:extLst>
            </p:cNvPr>
            <p:cNvSpPr/>
            <p:nvPr/>
          </p:nvSpPr>
          <p:spPr>
            <a:xfrm>
              <a:off x="5357091" y="11743029"/>
              <a:ext cx="39955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4">
            <a:extLst>
              <a:ext uri="{FF2B5EF4-FFF2-40B4-BE49-F238E27FC236}">
                <a16:creationId xmlns:a16="http://schemas.microsoft.com/office/drawing/2014/main" id="{746BD76C-0244-3E44-A1F6-AFF16FFCB828}"/>
              </a:ext>
            </a:extLst>
          </p:cNvPr>
          <p:cNvGrpSpPr/>
          <p:nvPr/>
        </p:nvGrpSpPr>
        <p:grpSpPr>
          <a:xfrm>
            <a:off x="14762559" y="8381307"/>
            <a:ext cx="3979444" cy="1423596"/>
            <a:chOff x="5365146" y="11161790"/>
            <a:chExt cx="3979444" cy="1423596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D79B5467-77B2-5A48-90C1-AFA7BE7875AC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9BB12BE0-6B15-3847-9853-FB8869A00B6A}"/>
                </a:ext>
              </a:extLst>
            </p:cNvPr>
            <p:cNvSpPr/>
            <p:nvPr/>
          </p:nvSpPr>
          <p:spPr>
            <a:xfrm>
              <a:off x="5365146" y="11754389"/>
              <a:ext cx="39794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54">
            <a:extLst>
              <a:ext uri="{FF2B5EF4-FFF2-40B4-BE49-F238E27FC236}">
                <a16:creationId xmlns:a16="http://schemas.microsoft.com/office/drawing/2014/main" id="{E0F5475A-C258-2749-8151-F2CC4D611AD9}"/>
              </a:ext>
            </a:extLst>
          </p:cNvPr>
          <p:cNvGrpSpPr/>
          <p:nvPr/>
        </p:nvGrpSpPr>
        <p:grpSpPr>
          <a:xfrm>
            <a:off x="19186165" y="8399976"/>
            <a:ext cx="3979444" cy="1423596"/>
            <a:chOff x="5365146" y="11161790"/>
            <a:chExt cx="3979444" cy="1423596"/>
          </a:xfrm>
        </p:grpSpPr>
        <p:sp>
          <p:nvSpPr>
            <p:cNvPr id="63" name="CuadroTexto 395">
              <a:extLst>
                <a:ext uri="{FF2B5EF4-FFF2-40B4-BE49-F238E27FC236}">
                  <a16:creationId xmlns:a16="http://schemas.microsoft.com/office/drawing/2014/main" id="{1DD3AB2E-B906-0047-BA16-CB3C80E787A4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4" name="Rectangle 56">
              <a:extLst>
                <a:ext uri="{FF2B5EF4-FFF2-40B4-BE49-F238E27FC236}">
                  <a16:creationId xmlns:a16="http://schemas.microsoft.com/office/drawing/2014/main" id="{3E690DC1-E250-CE4A-8497-10A4D1B58A62}"/>
                </a:ext>
              </a:extLst>
            </p:cNvPr>
            <p:cNvSpPr/>
            <p:nvPr/>
          </p:nvSpPr>
          <p:spPr>
            <a:xfrm>
              <a:off x="5365146" y="11754389"/>
              <a:ext cx="39794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1">
            <a:extLst>
              <a:ext uri="{FF2B5EF4-FFF2-40B4-BE49-F238E27FC236}">
                <a16:creationId xmlns:a16="http://schemas.microsoft.com/office/drawing/2014/main" id="{C6058B61-6B88-724D-BBA0-BB76021B0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411" y="6398311"/>
            <a:ext cx="3934747" cy="6349902"/>
          </a:xfrm>
          <a:custGeom>
            <a:avLst/>
            <a:gdLst>
              <a:gd name="T0" fmla="*/ 3641 w 3642"/>
              <a:gd name="T1" fmla="*/ 5879 h 5880"/>
              <a:gd name="T2" fmla="*/ 3641 w 3642"/>
              <a:gd name="T3" fmla="*/ 5879 h 5880"/>
              <a:gd name="T4" fmla="*/ 0 w 3642"/>
              <a:gd name="T5" fmla="*/ 5879 h 5880"/>
              <a:gd name="T6" fmla="*/ 0 w 3642"/>
              <a:gd name="T7" fmla="*/ 348 h 5880"/>
              <a:gd name="T8" fmla="*/ 348 w 3642"/>
              <a:gd name="T9" fmla="*/ 0 h 5880"/>
              <a:gd name="T10" fmla="*/ 3292 w 3642"/>
              <a:gd name="T11" fmla="*/ 0 h 5880"/>
              <a:gd name="T12" fmla="*/ 3641 w 3642"/>
              <a:gd name="T13" fmla="*/ 348 h 5880"/>
              <a:gd name="T14" fmla="*/ 3641 w 3642"/>
              <a:gd name="T15" fmla="*/ 5879 h 5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42" h="5880">
                <a:moveTo>
                  <a:pt x="3641" y="5879"/>
                </a:moveTo>
                <a:lnTo>
                  <a:pt x="3641" y="5879"/>
                </a:lnTo>
                <a:cubicBezTo>
                  <a:pt x="0" y="5879"/>
                  <a:pt x="0" y="5879"/>
                  <a:pt x="0" y="5879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7"/>
                  <a:pt x="157" y="0"/>
                  <a:pt x="348" y="0"/>
                </a:cubicBezTo>
                <a:cubicBezTo>
                  <a:pt x="3292" y="0"/>
                  <a:pt x="3292" y="0"/>
                  <a:pt x="3292" y="0"/>
                </a:cubicBezTo>
                <a:cubicBezTo>
                  <a:pt x="3483" y="0"/>
                  <a:pt x="3641" y="157"/>
                  <a:pt x="3641" y="348"/>
                </a:cubicBezTo>
                <a:lnTo>
                  <a:pt x="3641" y="58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" name="Freeform 2">
            <a:extLst>
              <a:ext uri="{FF2B5EF4-FFF2-40B4-BE49-F238E27FC236}">
                <a16:creationId xmlns:a16="http://schemas.microsoft.com/office/drawing/2014/main" id="{DBE332E0-EEEA-B648-BB40-B9BCFF91A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215" y="6398311"/>
            <a:ext cx="3925220" cy="6349902"/>
          </a:xfrm>
          <a:custGeom>
            <a:avLst/>
            <a:gdLst>
              <a:gd name="T0" fmla="*/ 3631 w 3632"/>
              <a:gd name="T1" fmla="*/ 5879 h 5880"/>
              <a:gd name="T2" fmla="*/ 3631 w 3632"/>
              <a:gd name="T3" fmla="*/ 5879 h 5880"/>
              <a:gd name="T4" fmla="*/ 0 w 3632"/>
              <a:gd name="T5" fmla="*/ 5879 h 5880"/>
              <a:gd name="T6" fmla="*/ 0 w 3632"/>
              <a:gd name="T7" fmla="*/ 348 h 5880"/>
              <a:gd name="T8" fmla="*/ 340 w 3632"/>
              <a:gd name="T9" fmla="*/ 0 h 5880"/>
              <a:gd name="T10" fmla="*/ 3283 w 3632"/>
              <a:gd name="T11" fmla="*/ 0 h 5880"/>
              <a:gd name="T12" fmla="*/ 3631 w 3632"/>
              <a:gd name="T13" fmla="*/ 348 h 5880"/>
              <a:gd name="T14" fmla="*/ 3631 w 3632"/>
              <a:gd name="T15" fmla="*/ 5879 h 5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32" h="5880">
                <a:moveTo>
                  <a:pt x="3631" y="5879"/>
                </a:moveTo>
                <a:lnTo>
                  <a:pt x="3631" y="5879"/>
                </a:lnTo>
                <a:cubicBezTo>
                  <a:pt x="0" y="5879"/>
                  <a:pt x="0" y="5879"/>
                  <a:pt x="0" y="5879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7"/>
                  <a:pt x="149" y="0"/>
                  <a:pt x="340" y="0"/>
                </a:cubicBezTo>
                <a:cubicBezTo>
                  <a:pt x="3283" y="0"/>
                  <a:pt x="3283" y="0"/>
                  <a:pt x="3283" y="0"/>
                </a:cubicBezTo>
                <a:cubicBezTo>
                  <a:pt x="3473" y="0"/>
                  <a:pt x="3631" y="157"/>
                  <a:pt x="3631" y="348"/>
                </a:cubicBezTo>
                <a:lnTo>
                  <a:pt x="3631" y="58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54E3F655-8BFF-604A-BD3D-1BBA558A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492" y="6398311"/>
            <a:ext cx="3925220" cy="6349902"/>
          </a:xfrm>
          <a:custGeom>
            <a:avLst/>
            <a:gdLst>
              <a:gd name="T0" fmla="*/ 3633 w 3634"/>
              <a:gd name="T1" fmla="*/ 5879 h 5880"/>
              <a:gd name="T2" fmla="*/ 3633 w 3634"/>
              <a:gd name="T3" fmla="*/ 5879 h 5880"/>
              <a:gd name="T4" fmla="*/ 0 w 3634"/>
              <a:gd name="T5" fmla="*/ 5879 h 5880"/>
              <a:gd name="T6" fmla="*/ 0 w 3634"/>
              <a:gd name="T7" fmla="*/ 348 h 5880"/>
              <a:gd name="T8" fmla="*/ 348 w 3634"/>
              <a:gd name="T9" fmla="*/ 0 h 5880"/>
              <a:gd name="T10" fmla="*/ 3292 w 3634"/>
              <a:gd name="T11" fmla="*/ 0 h 5880"/>
              <a:gd name="T12" fmla="*/ 3633 w 3634"/>
              <a:gd name="T13" fmla="*/ 348 h 5880"/>
              <a:gd name="T14" fmla="*/ 3633 w 3634"/>
              <a:gd name="T15" fmla="*/ 5879 h 5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34" h="5880">
                <a:moveTo>
                  <a:pt x="3633" y="5879"/>
                </a:moveTo>
                <a:lnTo>
                  <a:pt x="3633" y="5879"/>
                </a:lnTo>
                <a:cubicBezTo>
                  <a:pt x="0" y="5879"/>
                  <a:pt x="0" y="5879"/>
                  <a:pt x="0" y="5879"/>
                </a:cubicBezTo>
                <a:cubicBezTo>
                  <a:pt x="0" y="348"/>
                  <a:pt x="0" y="348"/>
                  <a:pt x="0" y="348"/>
                </a:cubicBezTo>
                <a:cubicBezTo>
                  <a:pt x="0" y="157"/>
                  <a:pt x="158" y="0"/>
                  <a:pt x="348" y="0"/>
                </a:cubicBezTo>
                <a:cubicBezTo>
                  <a:pt x="3292" y="0"/>
                  <a:pt x="3292" y="0"/>
                  <a:pt x="3292" y="0"/>
                </a:cubicBezTo>
                <a:cubicBezTo>
                  <a:pt x="3483" y="0"/>
                  <a:pt x="3633" y="157"/>
                  <a:pt x="3633" y="348"/>
                </a:cubicBezTo>
                <a:lnTo>
                  <a:pt x="3633" y="5879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53">
            <a:extLst>
              <a:ext uri="{FF2B5EF4-FFF2-40B4-BE49-F238E27FC236}">
                <a16:creationId xmlns:a16="http://schemas.microsoft.com/office/drawing/2014/main" id="{5AB60FAC-0B49-964E-AAB8-AB0CCDE3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644" y="5012100"/>
            <a:ext cx="2786717" cy="2786714"/>
          </a:xfrm>
          <a:custGeom>
            <a:avLst/>
            <a:gdLst>
              <a:gd name="T0" fmla="*/ 2579 w 2580"/>
              <a:gd name="T1" fmla="*/ 1286 h 2579"/>
              <a:gd name="T2" fmla="*/ 2579 w 2580"/>
              <a:gd name="T3" fmla="*/ 1286 h 2579"/>
              <a:gd name="T4" fmla="*/ 1293 w 2580"/>
              <a:gd name="T5" fmla="*/ 2578 h 2579"/>
              <a:gd name="T6" fmla="*/ 0 w 2580"/>
              <a:gd name="T7" fmla="*/ 1286 h 2579"/>
              <a:gd name="T8" fmla="*/ 1293 w 2580"/>
              <a:gd name="T9" fmla="*/ 0 h 2579"/>
              <a:gd name="T10" fmla="*/ 2579 w 2580"/>
              <a:gd name="T11" fmla="*/ 1286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0" h="2579">
                <a:moveTo>
                  <a:pt x="2579" y="1286"/>
                </a:moveTo>
                <a:lnTo>
                  <a:pt x="2579" y="1286"/>
                </a:lnTo>
                <a:cubicBezTo>
                  <a:pt x="2579" y="1998"/>
                  <a:pt x="1999" y="2578"/>
                  <a:pt x="1293" y="2578"/>
                </a:cubicBezTo>
                <a:cubicBezTo>
                  <a:pt x="580" y="2578"/>
                  <a:pt x="0" y="1998"/>
                  <a:pt x="0" y="1286"/>
                </a:cubicBezTo>
                <a:cubicBezTo>
                  <a:pt x="0" y="581"/>
                  <a:pt x="580" y="0"/>
                  <a:pt x="1293" y="0"/>
                </a:cubicBezTo>
                <a:cubicBezTo>
                  <a:pt x="1999" y="0"/>
                  <a:pt x="2579" y="581"/>
                  <a:pt x="2579" y="12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54">
            <a:extLst>
              <a:ext uri="{FF2B5EF4-FFF2-40B4-BE49-F238E27FC236}">
                <a16:creationId xmlns:a16="http://schemas.microsoft.com/office/drawing/2014/main" id="{05CC25D0-5E8B-9A49-93DC-5F754457F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849" y="5012100"/>
            <a:ext cx="2777187" cy="2786714"/>
          </a:xfrm>
          <a:custGeom>
            <a:avLst/>
            <a:gdLst>
              <a:gd name="T0" fmla="*/ 2570 w 2571"/>
              <a:gd name="T1" fmla="*/ 1286 h 2579"/>
              <a:gd name="T2" fmla="*/ 2570 w 2571"/>
              <a:gd name="T3" fmla="*/ 1286 h 2579"/>
              <a:gd name="T4" fmla="*/ 1286 w 2571"/>
              <a:gd name="T5" fmla="*/ 2578 h 2579"/>
              <a:gd name="T6" fmla="*/ 0 w 2571"/>
              <a:gd name="T7" fmla="*/ 1286 h 2579"/>
              <a:gd name="T8" fmla="*/ 1286 w 2571"/>
              <a:gd name="T9" fmla="*/ 0 h 2579"/>
              <a:gd name="T10" fmla="*/ 2570 w 2571"/>
              <a:gd name="T11" fmla="*/ 1286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1" h="2579">
                <a:moveTo>
                  <a:pt x="2570" y="1286"/>
                </a:moveTo>
                <a:lnTo>
                  <a:pt x="2570" y="1286"/>
                </a:lnTo>
                <a:cubicBezTo>
                  <a:pt x="2570" y="1998"/>
                  <a:pt x="1998" y="2578"/>
                  <a:pt x="1286" y="2578"/>
                </a:cubicBezTo>
                <a:cubicBezTo>
                  <a:pt x="573" y="2578"/>
                  <a:pt x="0" y="1998"/>
                  <a:pt x="0" y="1286"/>
                </a:cubicBezTo>
                <a:cubicBezTo>
                  <a:pt x="0" y="581"/>
                  <a:pt x="573" y="0"/>
                  <a:pt x="1286" y="0"/>
                </a:cubicBezTo>
                <a:cubicBezTo>
                  <a:pt x="1998" y="0"/>
                  <a:pt x="2570" y="581"/>
                  <a:pt x="2570" y="12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55">
            <a:extLst>
              <a:ext uri="{FF2B5EF4-FFF2-40B4-BE49-F238E27FC236}">
                <a16:creationId xmlns:a16="http://schemas.microsoft.com/office/drawing/2014/main" id="{0C97035B-F4D6-2040-8948-78320EB58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8290" y="5012100"/>
            <a:ext cx="2777187" cy="2786714"/>
          </a:xfrm>
          <a:custGeom>
            <a:avLst/>
            <a:gdLst>
              <a:gd name="T0" fmla="*/ 2571 w 2572"/>
              <a:gd name="T1" fmla="*/ 1286 h 2579"/>
              <a:gd name="T2" fmla="*/ 2571 w 2572"/>
              <a:gd name="T3" fmla="*/ 1286 h 2579"/>
              <a:gd name="T4" fmla="*/ 1285 w 2572"/>
              <a:gd name="T5" fmla="*/ 2578 h 2579"/>
              <a:gd name="T6" fmla="*/ 0 w 2572"/>
              <a:gd name="T7" fmla="*/ 1286 h 2579"/>
              <a:gd name="T8" fmla="*/ 1285 w 2572"/>
              <a:gd name="T9" fmla="*/ 0 h 2579"/>
              <a:gd name="T10" fmla="*/ 2571 w 2572"/>
              <a:gd name="T11" fmla="*/ 1286 h 2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72" h="2579">
                <a:moveTo>
                  <a:pt x="2571" y="1286"/>
                </a:moveTo>
                <a:lnTo>
                  <a:pt x="2571" y="1286"/>
                </a:lnTo>
                <a:cubicBezTo>
                  <a:pt x="2571" y="1998"/>
                  <a:pt x="1998" y="2578"/>
                  <a:pt x="1285" y="2578"/>
                </a:cubicBezTo>
                <a:cubicBezTo>
                  <a:pt x="572" y="2578"/>
                  <a:pt x="0" y="1998"/>
                  <a:pt x="0" y="1286"/>
                </a:cubicBezTo>
                <a:cubicBezTo>
                  <a:pt x="0" y="581"/>
                  <a:pt x="572" y="0"/>
                  <a:pt x="1285" y="0"/>
                </a:cubicBezTo>
                <a:cubicBezTo>
                  <a:pt x="1998" y="0"/>
                  <a:pt x="2571" y="581"/>
                  <a:pt x="2571" y="128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56">
            <a:extLst>
              <a:ext uri="{FF2B5EF4-FFF2-40B4-BE49-F238E27FC236}">
                <a16:creationId xmlns:a16="http://schemas.microsoft.com/office/drawing/2014/main" id="{95C07097-19B7-7644-888B-FECE2A7D1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2651" y="7112853"/>
            <a:ext cx="5511503" cy="1309996"/>
          </a:xfrm>
          <a:custGeom>
            <a:avLst/>
            <a:gdLst>
              <a:gd name="T0" fmla="*/ 4976 w 5102"/>
              <a:gd name="T1" fmla="*/ 1211 h 1212"/>
              <a:gd name="T2" fmla="*/ 4976 w 5102"/>
              <a:gd name="T3" fmla="*/ 1211 h 1212"/>
              <a:gd name="T4" fmla="*/ 124 w 5102"/>
              <a:gd name="T5" fmla="*/ 1211 h 1212"/>
              <a:gd name="T6" fmla="*/ 0 w 5102"/>
              <a:gd name="T7" fmla="*/ 1087 h 1212"/>
              <a:gd name="T8" fmla="*/ 0 w 5102"/>
              <a:gd name="T9" fmla="*/ 125 h 1212"/>
              <a:gd name="T10" fmla="*/ 124 w 5102"/>
              <a:gd name="T11" fmla="*/ 0 h 1212"/>
              <a:gd name="T12" fmla="*/ 4976 w 5102"/>
              <a:gd name="T13" fmla="*/ 0 h 1212"/>
              <a:gd name="T14" fmla="*/ 5101 w 5102"/>
              <a:gd name="T15" fmla="*/ 125 h 1212"/>
              <a:gd name="T16" fmla="*/ 5101 w 5102"/>
              <a:gd name="T17" fmla="*/ 1087 h 1212"/>
              <a:gd name="T18" fmla="*/ 4976 w 5102"/>
              <a:gd name="T19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2" h="1212">
                <a:moveTo>
                  <a:pt x="4976" y="1211"/>
                </a:moveTo>
                <a:lnTo>
                  <a:pt x="4976" y="1211"/>
                </a:lnTo>
                <a:cubicBezTo>
                  <a:pt x="124" y="1211"/>
                  <a:pt x="124" y="1211"/>
                  <a:pt x="124" y="1211"/>
                </a:cubicBezTo>
                <a:cubicBezTo>
                  <a:pt x="58" y="1211"/>
                  <a:pt x="0" y="1153"/>
                  <a:pt x="0" y="108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8"/>
                  <a:pt x="58" y="0"/>
                  <a:pt x="124" y="0"/>
                </a:cubicBezTo>
                <a:cubicBezTo>
                  <a:pt x="4976" y="0"/>
                  <a:pt x="4976" y="0"/>
                  <a:pt x="4976" y="0"/>
                </a:cubicBezTo>
                <a:cubicBezTo>
                  <a:pt x="5051" y="0"/>
                  <a:pt x="5101" y="58"/>
                  <a:pt x="5101" y="125"/>
                </a:cubicBezTo>
                <a:cubicBezTo>
                  <a:pt x="5101" y="1087"/>
                  <a:pt x="5101" y="1087"/>
                  <a:pt x="5101" y="1087"/>
                </a:cubicBezTo>
                <a:cubicBezTo>
                  <a:pt x="5101" y="1153"/>
                  <a:pt x="5051" y="1211"/>
                  <a:pt x="4976" y="121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Line 357">
            <a:extLst>
              <a:ext uri="{FF2B5EF4-FFF2-40B4-BE49-F238E27FC236}">
                <a16:creationId xmlns:a16="http://schemas.microsoft.com/office/drawing/2014/main" id="{F353B20D-E111-3545-913D-DD4E20EA01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8468" y="7808341"/>
            <a:ext cx="4762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2" name="Line 358">
            <a:extLst>
              <a:ext uri="{FF2B5EF4-FFF2-40B4-BE49-F238E27FC236}">
                <a16:creationId xmlns:a16="http://schemas.microsoft.com/office/drawing/2014/main" id="{E88D2720-183F-6846-93AB-D414B7215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90174" y="8113213"/>
            <a:ext cx="4762" cy="314399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3" name="Line 359">
            <a:extLst>
              <a:ext uri="{FF2B5EF4-FFF2-40B4-BE49-F238E27FC236}">
                <a16:creationId xmlns:a16="http://schemas.microsoft.com/office/drawing/2014/main" id="{3B6685AF-6FAE-E84A-B626-D2A0182B4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1914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4" name="Line 360">
            <a:extLst>
              <a:ext uri="{FF2B5EF4-FFF2-40B4-BE49-F238E27FC236}">
                <a16:creationId xmlns:a16="http://schemas.microsoft.com/office/drawing/2014/main" id="{219B0197-61F9-F94C-8093-2B93D29C3C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8385" y="8113213"/>
            <a:ext cx="4762" cy="314399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5" name="Line 361">
            <a:extLst>
              <a:ext uri="{FF2B5EF4-FFF2-40B4-BE49-F238E27FC236}">
                <a16:creationId xmlns:a16="http://schemas.microsoft.com/office/drawing/2014/main" id="{91DAB5A7-5EA1-F145-A788-C2F25A6C2D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0598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6" name="Line 362">
            <a:extLst>
              <a:ext uri="{FF2B5EF4-FFF2-40B4-BE49-F238E27FC236}">
                <a16:creationId xmlns:a16="http://schemas.microsoft.com/office/drawing/2014/main" id="{E2752BAF-E1CB-0E47-BE66-DF30D20A01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7069" y="8113213"/>
            <a:ext cx="4762" cy="314399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7" name="Line 363">
            <a:extLst>
              <a:ext uri="{FF2B5EF4-FFF2-40B4-BE49-F238E27FC236}">
                <a16:creationId xmlns:a16="http://schemas.microsoft.com/office/drawing/2014/main" id="{389DF578-A892-3840-A369-FE34160861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9282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8" name="Freeform 364">
            <a:extLst>
              <a:ext uri="{FF2B5EF4-FFF2-40B4-BE49-F238E27FC236}">
                <a16:creationId xmlns:a16="http://schemas.microsoft.com/office/drawing/2014/main" id="{E39DBE68-2279-5240-B256-327E82F0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928" y="7112853"/>
            <a:ext cx="5521030" cy="1309996"/>
          </a:xfrm>
          <a:custGeom>
            <a:avLst/>
            <a:gdLst>
              <a:gd name="T0" fmla="*/ 4984 w 5109"/>
              <a:gd name="T1" fmla="*/ 1211 h 1212"/>
              <a:gd name="T2" fmla="*/ 4984 w 5109"/>
              <a:gd name="T3" fmla="*/ 1211 h 1212"/>
              <a:gd name="T4" fmla="*/ 125 w 5109"/>
              <a:gd name="T5" fmla="*/ 1211 h 1212"/>
              <a:gd name="T6" fmla="*/ 0 w 5109"/>
              <a:gd name="T7" fmla="*/ 1087 h 1212"/>
              <a:gd name="T8" fmla="*/ 0 w 5109"/>
              <a:gd name="T9" fmla="*/ 125 h 1212"/>
              <a:gd name="T10" fmla="*/ 125 w 5109"/>
              <a:gd name="T11" fmla="*/ 0 h 1212"/>
              <a:gd name="T12" fmla="*/ 4984 w 5109"/>
              <a:gd name="T13" fmla="*/ 0 h 1212"/>
              <a:gd name="T14" fmla="*/ 5108 w 5109"/>
              <a:gd name="T15" fmla="*/ 125 h 1212"/>
              <a:gd name="T16" fmla="*/ 5108 w 5109"/>
              <a:gd name="T17" fmla="*/ 1087 h 1212"/>
              <a:gd name="T18" fmla="*/ 4984 w 5109"/>
              <a:gd name="T19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09" h="1212">
                <a:moveTo>
                  <a:pt x="4984" y="1211"/>
                </a:moveTo>
                <a:lnTo>
                  <a:pt x="4984" y="1211"/>
                </a:lnTo>
                <a:cubicBezTo>
                  <a:pt x="125" y="1211"/>
                  <a:pt x="125" y="1211"/>
                  <a:pt x="125" y="1211"/>
                </a:cubicBezTo>
                <a:cubicBezTo>
                  <a:pt x="58" y="1211"/>
                  <a:pt x="0" y="1153"/>
                  <a:pt x="0" y="108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8"/>
                  <a:pt x="58" y="0"/>
                  <a:pt x="125" y="0"/>
                </a:cubicBezTo>
                <a:cubicBezTo>
                  <a:pt x="4984" y="0"/>
                  <a:pt x="4984" y="0"/>
                  <a:pt x="4984" y="0"/>
                </a:cubicBezTo>
                <a:cubicBezTo>
                  <a:pt x="5050" y="0"/>
                  <a:pt x="5108" y="58"/>
                  <a:pt x="5108" y="125"/>
                </a:cubicBezTo>
                <a:cubicBezTo>
                  <a:pt x="5108" y="1087"/>
                  <a:pt x="5108" y="1087"/>
                  <a:pt x="5108" y="1087"/>
                </a:cubicBezTo>
                <a:cubicBezTo>
                  <a:pt x="5108" y="1153"/>
                  <a:pt x="5050" y="1211"/>
                  <a:pt x="4984" y="121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Line 365">
            <a:extLst>
              <a:ext uri="{FF2B5EF4-FFF2-40B4-BE49-F238E27FC236}">
                <a16:creationId xmlns:a16="http://schemas.microsoft.com/office/drawing/2014/main" id="{6194F5D0-5F77-7646-BABD-A5F52CCD7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6507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0" name="Line 366">
            <a:extLst>
              <a:ext uri="{FF2B5EF4-FFF2-40B4-BE49-F238E27FC236}">
                <a16:creationId xmlns:a16="http://schemas.microsoft.com/office/drawing/2014/main" id="{577A3201-256E-CD49-9493-D0AF375325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92978" y="8113213"/>
            <a:ext cx="4762" cy="314399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1" name="Line 367">
            <a:extLst>
              <a:ext uri="{FF2B5EF4-FFF2-40B4-BE49-F238E27FC236}">
                <a16:creationId xmlns:a16="http://schemas.microsoft.com/office/drawing/2014/main" id="{319EBF37-A63A-2146-9928-085237762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55191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2" name="Line 368">
            <a:extLst>
              <a:ext uri="{FF2B5EF4-FFF2-40B4-BE49-F238E27FC236}">
                <a16:creationId xmlns:a16="http://schemas.microsoft.com/office/drawing/2014/main" id="{4F10FBAC-1D50-784E-8DB3-D60A6A93A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131662" y="8113213"/>
            <a:ext cx="4762" cy="314399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3" name="Line 369">
            <a:extLst>
              <a:ext uri="{FF2B5EF4-FFF2-40B4-BE49-F238E27FC236}">
                <a16:creationId xmlns:a16="http://schemas.microsoft.com/office/drawing/2014/main" id="{B6F94659-DCBF-5A49-8B6A-4FE6888DD4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03402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4" name="Line 370">
            <a:extLst>
              <a:ext uri="{FF2B5EF4-FFF2-40B4-BE49-F238E27FC236}">
                <a16:creationId xmlns:a16="http://schemas.microsoft.com/office/drawing/2014/main" id="{5BEAB9C8-B860-5B47-81C1-0716DEEDF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70346" y="8113213"/>
            <a:ext cx="4762" cy="314399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5" name="Line 371">
            <a:extLst>
              <a:ext uri="{FF2B5EF4-FFF2-40B4-BE49-F238E27FC236}">
                <a16:creationId xmlns:a16="http://schemas.microsoft.com/office/drawing/2014/main" id="{9021E141-3555-E24C-BEC5-44908FA71F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642087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6" name="Freeform 372">
            <a:extLst>
              <a:ext uri="{FF2B5EF4-FFF2-40B4-BE49-F238E27FC236}">
                <a16:creationId xmlns:a16="http://schemas.microsoft.com/office/drawing/2014/main" id="{89D2E91C-BF4B-F84C-838C-31ACDFB5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3967" y="7112853"/>
            <a:ext cx="5521033" cy="1309996"/>
          </a:xfrm>
          <a:custGeom>
            <a:avLst/>
            <a:gdLst>
              <a:gd name="T0" fmla="*/ 4984 w 5110"/>
              <a:gd name="T1" fmla="*/ 1211 h 1212"/>
              <a:gd name="T2" fmla="*/ 4984 w 5110"/>
              <a:gd name="T3" fmla="*/ 1211 h 1212"/>
              <a:gd name="T4" fmla="*/ 124 w 5110"/>
              <a:gd name="T5" fmla="*/ 1211 h 1212"/>
              <a:gd name="T6" fmla="*/ 0 w 5110"/>
              <a:gd name="T7" fmla="*/ 1087 h 1212"/>
              <a:gd name="T8" fmla="*/ 0 w 5110"/>
              <a:gd name="T9" fmla="*/ 125 h 1212"/>
              <a:gd name="T10" fmla="*/ 124 w 5110"/>
              <a:gd name="T11" fmla="*/ 0 h 1212"/>
              <a:gd name="T12" fmla="*/ 4984 w 5110"/>
              <a:gd name="T13" fmla="*/ 0 h 1212"/>
              <a:gd name="T14" fmla="*/ 5109 w 5110"/>
              <a:gd name="T15" fmla="*/ 125 h 1212"/>
              <a:gd name="T16" fmla="*/ 5109 w 5110"/>
              <a:gd name="T17" fmla="*/ 1087 h 1212"/>
              <a:gd name="T18" fmla="*/ 4984 w 5110"/>
              <a:gd name="T19" fmla="*/ 1211 h 1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110" h="1212">
                <a:moveTo>
                  <a:pt x="4984" y="1211"/>
                </a:moveTo>
                <a:lnTo>
                  <a:pt x="4984" y="1211"/>
                </a:lnTo>
                <a:cubicBezTo>
                  <a:pt x="124" y="1211"/>
                  <a:pt x="124" y="1211"/>
                  <a:pt x="124" y="1211"/>
                </a:cubicBezTo>
                <a:cubicBezTo>
                  <a:pt x="58" y="1211"/>
                  <a:pt x="0" y="1153"/>
                  <a:pt x="0" y="1087"/>
                </a:cubicBezTo>
                <a:cubicBezTo>
                  <a:pt x="0" y="125"/>
                  <a:pt x="0" y="125"/>
                  <a:pt x="0" y="125"/>
                </a:cubicBezTo>
                <a:cubicBezTo>
                  <a:pt x="0" y="58"/>
                  <a:pt x="58" y="0"/>
                  <a:pt x="124" y="0"/>
                </a:cubicBezTo>
                <a:cubicBezTo>
                  <a:pt x="4984" y="0"/>
                  <a:pt x="4984" y="0"/>
                  <a:pt x="4984" y="0"/>
                </a:cubicBezTo>
                <a:cubicBezTo>
                  <a:pt x="5051" y="0"/>
                  <a:pt x="5109" y="58"/>
                  <a:pt x="5109" y="125"/>
                </a:cubicBezTo>
                <a:cubicBezTo>
                  <a:pt x="5109" y="1087"/>
                  <a:pt x="5109" y="1087"/>
                  <a:pt x="5109" y="1087"/>
                </a:cubicBezTo>
                <a:cubicBezTo>
                  <a:pt x="5109" y="1153"/>
                  <a:pt x="5051" y="1211"/>
                  <a:pt x="4984" y="121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Line 373">
            <a:extLst>
              <a:ext uri="{FF2B5EF4-FFF2-40B4-BE49-F238E27FC236}">
                <a16:creationId xmlns:a16="http://schemas.microsoft.com/office/drawing/2014/main" id="{2455BC83-D161-064B-8BEB-896EFF75B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09784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8" name="Line 374">
            <a:extLst>
              <a:ext uri="{FF2B5EF4-FFF2-40B4-BE49-F238E27FC236}">
                <a16:creationId xmlns:a16="http://schemas.microsoft.com/office/drawing/2014/main" id="{248657A7-F78E-E341-AED3-F4E35E1187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286255" y="8113213"/>
            <a:ext cx="4762" cy="314399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Line 375">
            <a:extLst>
              <a:ext uri="{FF2B5EF4-FFF2-40B4-BE49-F238E27FC236}">
                <a16:creationId xmlns:a16="http://schemas.microsoft.com/office/drawing/2014/main" id="{12D4914F-6864-AD49-ADE0-7E0D5164D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157995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0" name="Line 376">
            <a:extLst>
              <a:ext uri="{FF2B5EF4-FFF2-40B4-BE49-F238E27FC236}">
                <a16:creationId xmlns:a16="http://schemas.microsoft.com/office/drawing/2014/main" id="{405DE505-A10E-A746-8E41-6E5ADAF7C5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24939" y="8113213"/>
            <a:ext cx="4762" cy="314399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1" name="Line 377">
            <a:extLst>
              <a:ext uri="{FF2B5EF4-FFF2-40B4-BE49-F238E27FC236}">
                <a16:creationId xmlns:a16="http://schemas.microsoft.com/office/drawing/2014/main" id="{3A7B6024-3E6E-884C-A6F7-820F915765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96679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2" name="Line 378">
            <a:extLst>
              <a:ext uri="{FF2B5EF4-FFF2-40B4-BE49-F238E27FC236}">
                <a16:creationId xmlns:a16="http://schemas.microsoft.com/office/drawing/2014/main" id="{57737C0D-E71B-2F4B-AE05-C532ACD47A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68385" y="8113213"/>
            <a:ext cx="4765" cy="314399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3" name="Line 379">
            <a:extLst>
              <a:ext uri="{FF2B5EF4-FFF2-40B4-BE49-F238E27FC236}">
                <a16:creationId xmlns:a16="http://schemas.microsoft.com/office/drawing/2014/main" id="{919D6DFA-26C6-DE48-9CD4-93B71CACDD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35363" y="7808341"/>
            <a:ext cx="4765" cy="619270"/>
          </a:xfrm>
          <a:prstGeom prst="line">
            <a:avLst/>
          </a:prstGeom>
          <a:noFill/>
          <a:ln w="147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Freeform 380">
            <a:extLst>
              <a:ext uri="{FF2B5EF4-FFF2-40B4-BE49-F238E27FC236}">
                <a16:creationId xmlns:a16="http://schemas.microsoft.com/office/drawing/2014/main" id="{991AA208-B1BB-904C-A23E-4F4639973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150" y="5688533"/>
            <a:ext cx="1028941" cy="1157557"/>
          </a:xfrm>
          <a:custGeom>
            <a:avLst/>
            <a:gdLst>
              <a:gd name="T0" fmla="*/ 904 w 954"/>
              <a:gd name="T1" fmla="*/ 249 h 1070"/>
              <a:gd name="T2" fmla="*/ 904 w 954"/>
              <a:gd name="T3" fmla="*/ 249 h 1070"/>
              <a:gd name="T4" fmla="*/ 821 w 954"/>
              <a:gd name="T5" fmla="*/ 249 h 1070"/>
              <a:gd name="T6" fmla="*/ 821 w 954"/>
              <a:gd name="T7" fmla="*/ 50 h 1070"/>
              <a:gd name="T8" fmla="*/ 771 w 954"/>
              <a:gd name="T9" fmla="*/ 0 h 1070"/>
              <a:gd name="T10" fmla="*/ 199 w 954"/>
              <a:gd name="T11" fmla="*/ 0 h 1070"/>
              <a:gd name="T12" fmla="*/ 149 w 954"/>
              <a:gd name="T13" fmla="*/ 50 h 1070"/>
              <a:gd name="T14" fmla="*/ 149 w 954"/>
              <a:gd name="T15" fmla="*/ 249 h 1070"/>
              <a:gd name="T16" fmla="*/ 58 w 954"/>
              <a:gd name="T17" fmla="*/ 249 h 1070"/>
              <a:gd name="T18" fmla="*/ 0 w 954"/>
              <a:gd name="T19" fmla="*/ 307 h 1070"/>
              <a:gd name="T20" fmla="*/ 0 w 954"/>
              <a:gd name="T21" fmla="*/ 863 h 1070"/>
              <a:gd name="T22" fmla="*/ 58 w 954"/>
              <a:gd name="T23" fmla="*/ 921 h 1070"/>
              <a:gd name="T24" fmla="*/ 149 w 954"/>
              <a:gd name="T25" fmla="*/ 921 h 1070"/>
              <a:gd name="T26" fmla="*/ 149 w 954"/>
              <a:gd name="T27" fmla="*/ 1021 h 1070"/>
              <a:gd name="T28" fmla="*/ 199 w 954"/>
              <a:gd name="T29" fmla="*/ 1069 h 1070"/>
              <a:gd name="T30" fmla="*/ 771 w 954"/>
              <a:gd name="T31" fmla="*/ 1069 h 1070"/>
              <a:gd name="T32" fmla="*/ 821 w 954"/>
              <a:gd name="T33" fmla="*/ 1021 h 1070"/>
              <a:gd name="T34" fmla="*/ 821 w 954"/>
              <a:gd name="T35" fmla="*/ 921 h 1070"/>
              <a:gd name="T36" fmla="*/ 904 w 954"/>
              <a:gd name="T37" fmla="*/ 921 h 1070"/>
              <a:gd name="T38" fmla="*/ 953 w 954"/>
              <a:gd name="T39" fmla="*/ 863 h 1070"/>
              <a:gd name="T40" fmla="*/ 953 w 954"/>
              <a:gd name="T41" fmla="*/ 307 h 1070"/>
              <a:gd name="T42" fmla="*/ 904 w 954"/>
              <a:gd name="T43" fmla="*/ 249 h 1070"/>
              <a:gd name="T44" fmla="*/ 224 w 954"/>
              <a:gd name="T45" fmla="*/ 83 h 1070"/>
              <a:gd name="T46" fmla="*/ 224 w 954"/>
              <a:gd name="T47" fmla="*/ 83 h 1070"/>
              <a:gd name="T48" fmla="*/ 738 w 954"/>
              <a:gd name="T49" fmla="*/ 83 h 1070"/>
              <a:gd name="T50" fmla="*/ 738 w 954"/>
              <a:gd name="T51" fmla="*/ 249 h 1070"/>
              <a:gd name="T52" fmla="*/ 224 w 954"/>
              <a:gd name="T53" fmla="*/ 249 h 1070"/>
              <a:gd name="T54" fmla="*/ 224 w 954"/>
              <a:gd name="T55" fmla="*/ 83 h 1070"/>
              <a:gd name="T56" fmla="*/ 738 w 954"/>
              <a:gd name="T57" fmla="*/ 987 h 1070"/>
              <a:gd name="T58" fmla="*/ 738 w 954"/>
              <a:gd name="T59" fmla="*/ 987 h 1070"/>
              <a:gd name="T60" fmla="*/ 224 w 954"/>
              <a:gd name="T61" fmla="*/ 987 h 1070"/>
              <a:gd name="T62" fmla="*/ 224 w 954"/>
              <a:gd name="T63" fmla="*/ 697 h 1070"/>
              <a:gd name="T64" fmla="*/ 738 w 954"/>
              <a:gd name="T65" fmla="*/ 697 h 1070"/>
              <a:gd name="T66" fmla="*/ 738 w 954"/>
              <a:gd name="T67" fmla="*/ 987 h 1070"/>
              <a:gd name="T68" fmla="*/ 879 w 954"/>
              <a:gd name="T69" fmla="*/ 838 h 1070"/>
              <a:gd name="T70" fmla="*/ 879 w 954"/>
              <a:gd name="T71" fmla="*/ 838 h 1070"/>
              <a:gd name="T72" fmla="*/ 821 w 954"/>
              <a:gd name="T73" fmla="*/ 838 h 1070"/>
              <a:gd name="T74" fmla="*/ 821 w 954"/>
              <a:gd name="T75" fmla="*/ 672 h 1070"/>
              <a:gd name="T76" fmla="*/ 771 w 954"/>
              <a:gd name="T77" fmla="*/ 622 h 1070"/>
              <a:gd name="T78" fmla="*/ 199 w 954"/>
              <a:gd name="T79" fmla="*/ 622 h 1070"/>
              <a:gd name="T80" fmla="*/ 149 w 954"/>
              <a:gd name="T81" fmla="*/ 672 h 1070"/>
              <a:gd name="T82" fmla="*/ 149 w 954"/>
              <a:gd name="T83" fmla="*/ 838 h 1070"/>
              <a:gd name="T84" fmla="*/ 82 w 954"/>
              <a:gd name="T85" fmla="*/ 838 h 1070"/>
              <a:gd name="T86" fmla="*/ 82 w 954"/>
              <a:gd name="T87" fmla="*/ 332 h 1070"/>
              <a:gd name="T88" fmla="*/ 199 w 954"/>
              <a:gd name="T89" fmla="*/ 332 h 1070"/>
              <a:gd name="T90" fmla="*/ 771 w 954"/>
              <a:gd name="T91" fmla="*/ 332 h 1070"/>
              <a:gd name="T92" fmla="*/ 879 w 954"/>
              <a:gd name="T93" fmla="*/ 332 h 1070"/>
              <a:gd name="T94" fmla="*/ 879 w 954"/>
              <a:gd name="T95" fmla="*/ 838 h 10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54" h="1070">
                <a:moveTo>
                  <a:pt x="904" y="249"/>
                </a:moveTo>
                <a:lnTo>
                  <a:pt x="904" y="249"/>
                </a:lnTo>
                <a:cubicBezTo>
                  <a:pt x="821" y="249"/>
                  <a:pt x="821" y="249"/>
                  <a:pt x="821" y="249"/>
                </a:cubicBezTo>
                <a:cubicBezTo>
                  <a:pt x="821" y="50"/>
                  <a:pt x="821" y="50"/>
                  <a:pt x="821" y="50"/>
                </a:cubicBezTo>
                <a:cubicBezTo>
                  <a:pt x="821" y="25"/>
                  <a:pt x="796" y="0"/>
                  <a:pt x="771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65" y="0"/>
                  <a:pt x="149" y="25"/>
                  <a:pt x="149" y="50"/>
                </a:cubicBezTo>
                <a:cubicBezTo>
                  <a:pt x="149" y="249"/>
                  <a:pt x="149" y="249"/>
                  <a:pt x="149" y="249"/>
                </a:cubicBezTo>
                <a:cubicBezTo>
                  <a:pt x="58" y="249"/>
                  <a:pt x="58" y="249"/>
                  <a:pt x="58" y="249"/>
                </a:cubicBezTo>
                <a:cubicBezTo>
                  <a:pt x="25" y="249"/>
                  <a:pt x="0" y="274"/>
                  <a:pt x="0" y="307"/>
                </a:cubicBezTo>
                <a:cubicBezTo>
                  <a:pt x="0" y="863"/>
                  <a:pt x="0" y="863"/>
                  <a:pt x="0" y="863"/>
                </a:cubicBezTo>
                <a:cubicBezTo>
                  <a:pt x="0" y="896"/>
                  <a:pt x="25" y="921"/>
                  <a:pt x="58" y="921"/>
                </a:cubicBezTo>
                <a:cubicBezTo>
                  <a:pt x="149" y="921"/>
                  <a:pt x="149" y="921"/>
                  <a:pt x="149" y="921"/>
                </a:cubicBezTo>
                <a:cubicBezTo>
                  <a:pt x="149" y="1021"/>
                  <a:pt x="149" y="1021"/>
                  <a:pt x="149" y="1021"/>
                </a:cubicBezTo>
                <a:cubicBezTo>
                  <a:pt x="149" y="1046"/>
                  <a:pt x="165" y="1069"/>
                  <a:pt x="199" y="1069"/>
                </a:cubicBezTo>
                <a:cubicBezTo>
                  <a:pt x="771" y="1069"/>
                  <a:pt x="771" y="1069"/>
                  <a:pt x="771" y="1069"/>
                </a:cubicBezTo>
                <a:cubicBezTo>
                  <a:pt x="796" y="1069"/>
                  <a:pt x="821" y="1046"/>
                  <a:pt x="821" y="1021"/>
                </a:cubicBezTo>
                <a:cubicBezTo>
                  <a:pt x="821" y="921"/>
                  <a:pt x="821" y="921"/>
                  <a:pt x="821" y="921"/>
                </a:cubicBezTo>
                <a:cubicBezTo>
                  <a:pt x="904" y="921"/>
                  <a:pt x="904" y="921"/>
                  <a:pt x="904" y="921"/>
                </a:cubicBezTo>
                <a:cubicBezTo>
                  <a:pt x="928" y="921"/>
                  <a:pt x="953" y="896"/>
                  <a:pt x="953" y="863"/>
                </a:cubicBezTo>
                <a:cubicBezTo>
                  <a:pt x="953" y="307"/>
                  <a:pt x="953" y="307"/>
                  <a:pt x="953" y="307"/>
                </a:cubicBezTo>
                <a:cubicBezTo>
                  <a:pt x="953" y="274"/>
                  <a:pt x="928" y="249"/>
                  <a:pt x="904" y="249"/>
                </a:cubicBezTo>
                <a:close/>
                <a:moveTo>
                  <a:pt x="224" y="83"/>
                </a:moveTo>
                <a:lnTo>
                  <a:pt x="224" y="83"/>
                </a:lnTo>
                <a:cubicBezTo>
                  <a:pt x="738" y="83"/>
                  <a:pt x="738" y="83"/>
                  <a:pt x="738" y="83"/>
                </a:cubicBezTo>
                <a:cubicBezTo>
                  <a:pt x="738" y="249"/>
                  <a:pt x="738" y="249"/>
                  <a:pt x="738" y="249"/>
                </a:cubicBezTo>
                <a:cubicBezTo>
                  <a:pt x="224" y="249"/>
                  <a:pt x="224" y="249"/>
                  <a:pt x="224" y="249"/>
                </a:cubicBezTo>
                <a:lnTo>
                  <a:pt x="224" y="83"/>
                </a:lnTo>
                <a:close/>
                <a:moveTo>
                  <a:pt x="738" y="987"/>
                </a:moveTo>
                <a:lnTo>
                  <a:pt x="738" y="987"/>
                </a:lnTo>
                <a:cubicBezTo>
                  <a:pt x="224" y="987"/>
                  <a:pt x="224" y="987"/>
                  <a:pt x="224" y="987"/>
                </a:cubicBezTo>
                <a:cubicBezTo>
                  <a:pt x="224" y="697"/>
                  <a:pt x="224" y="697"/>
                  <a:pt x="224" y="697"/>
                </a:cubicBezTo>
                <a:cubicBezTo>
                  <a:pt x="738" y="697"/>
                  <a:pt x="738" y="697"/>
                  <a:pt x="738" y="697"/>
                </a:cubicBezTo>
                <a:lnTo>
                  <a:pt x="738" y="987"/>
                </a:lnTo>
                <a:close/>
                <a:moveTo>
                  <a:pt x="879" y="838"/>
                </a:moveTo>
                <a:lnTo>
                  <a:pt x="879" y="838"/>
                </a:lnTo>
                <a:cubicBezTo>
                  <a:pt x="821" y="838"/>
                  <a:pt x="821" y="838"/>
                  <a:pt x="821" y="838"/>
                </a:cubicBezTo>
                <a:cubicBezTo>
                  <a:pt x="821" y="672"/>
                  <a:pt x="821" y="672"/>
                  <a:pt x="821" y="672"/>
                </a:cubicBezTo>
                <a:cubicBezTo>
                  <a:pt x="821" y="639"/>
                  <a:pt x="796" y="622"/>
                  <a:pt x="771" y="622"/>
                </a:cubicBezTo>
                <a:cubicBezTo>
                  <a:pt x="199" y="622"/>
                  <a:pt x="199" y="622"/>
                  <a:pt x="199" y="622"/>
                </a:cubicBezTo>
                <a:cubicBezTo>
                  <a:pt x="165" y="622"/>
                  <a:pt x="149" y="639"/>
                  <a:pt x="149" y="672"/>
                </a:cubicBezTo>
                <a:cubicBezTo>
                  <a:pt x="149" y="838"/>
                  <a:pt x="149" y="838"/>
                  <a:pt x="149" y="838"/>
                </a:cubicBezTo>
                <a:cubicBezTo>
                  <a:pt x="82" y="838"/>
                  <a:pt x="82" y="838"/>
                  <a:pt x="82" y="838"/>
                </a:cubicBezTo>
                <a:cubicBezTo>
                  <a:pt x="82" y="332"/>
                  <a:pt x="82" y="332"/>
                  <a:pt x="82" y="332"/>
                </a:cubicBezTo>
                <a:cubicBezTo>
                  <a:pt x="199" y="332"/>
                  <a:pt x="199" y="332"/>
                  <a:pt x="199" y="332"/>
                </a:cubicBezTo>
                <a:cubicBezTo>
                  <a:pt x="771" y="332"/>
                  <a:pt x="771" y="332"/>
                  <a:pt x="771" y="332"/>
                </a:cubicBezTo>
                <a:cubicBezTo>
                  <a:pt x="879" y="332"/>
                  <a:pt x="879" y="332"/>
                  <a:pt x="879" y="332"/>
                </a:cubicBezTo>
                <a:lnTo>
                  <a:pt x="879" y="8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81">
            <a:extLst>
              <a:ext uri="{FF2B5EF4-FFF2-40B4-BE49-F238E27FC236}">
                <a16:creationId xmlns:a16="http://schemas.microsoft.com/office/drawing/2014/main" id="{2445665E-A7A7-7143-8013-CF782BFA1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058" y="6131548"/>
            <a:ext cx="242943" cy="90510"/>
          </a:xfrm>
          <a:custGeom>
            <a:avLst/>
            <a:gdLst>
              <a:gd name="T0" fmla="*/ 182 w 225"/>
              <a:gd name="T1" fmla="*/ 0 h 84"/>
              <a:gd name="T2" fmla="*/ 182 w 225"/>
              <a:gd name="T3" fmla="*/ 0 h 84"/>
              <a:gd name="T4" fmla="*/ 41 w 225"/>
              <a:gd name="T5" fmla="*/ 0 h 84"/>
              <a:gd name="T6" fmla="*/ 0 w 225"/>
              <a:gd name="T7" fmla="*/ 41 h 84"/>
              <a:gd name="T8" fmla="*/ 41 w 225"/>
              <a:gd name="T9" fmla="*/ 83 h 84"/>
              <a:gd name="T10" fmla="*/ 182 w 225"/>
              <a:gd name="T11" fmla="*/ 83 h 84"/>
              <a:gd name="T12" fmla="*/ 224 w 225"/>
              <a:gd name="T13" fmla="*/ 41 h 84"/>
              <a:gd name="T14" fmla="*/ 182 w 225"/>
              <a:gd name="T15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84">
                <a:moveTo>
                  <a:pt x="182" y="0"/>
                </a:moveTo>
                <a:lnTo>
                  <a:pt x="182" y="0"/>
                </a:lnTo>
                <a:cubicBezTo>
                  <a:pt x="41" y="0"/>
                  <a:pt x="41" y="0"/>
                  <a:pt x="41" y="0"/>
                </a:cubicBezTo>
                <a:cubicBezTo>
                  <a:pt x="16" y="0"/>
                  <a:pt x="0" y="16"/>
                  <a:pt x="0" y="41"/>
                </a:cubicBezTo>
                <a:cubicBezTo>
                  <a:pt x="0" y="58"/>
                  <a:pt x="16" y="83"/>
                  <a:pt x="41" y="83"/>
                </a:cubicBezTo>
                <a:cubicBezTo>
                  <a:pt x="182" y="83"/>
                  <a:pt x="182" y="83"/>
                  <a:pt x="182" y="83"/>
                </a:cubicBezTo>
                <a:cubicBezTo>
                  <a:pt x="207" y="83"/>
                  <a:pt x="224" y="58"/>
                  <a:pt x="224" y="41"/>
                </a:cubicBezTo>
                <a:cubicBezTo>
                  <a:pt x="224" y="16"/>
                  <a:pt x="207" y="0"/>
                  <a:pt x="18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82">
            <a:extLst>
              <a:ext uri="{FF2B5EF4-FFF2-40B4-BE49-F238E27FC236}">
                <a16:creationId xmlns:a16="http://schemas.microsoft.com/office/drawing/2014/main" id="{0393BCF2-18D6-874F-8B51-338A78EF6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627" y="5860024"/>
            <a:ext cx="1362394" cy="871740"/>
          </a:xfrm>
          <a:custGeom>
            <a:avLst/>
            <a:gdLst>
              <a:gd name="T0" fmla="*/ 1260 w 1261"/>
              <a:gd name="T1" fmla="*/ 50 h 805"/>
              <a:gd name="T2" fmla="*/ 1260 w 1261"/>
              <a:gd name="T3" fmla="*/ 50 h 805"/>
              <a:gd name="T4" fmla="*/ 1252 w 1261"/>
              <a:gd name="T5" fmla="*/ 33 h 805"/>
              <a:gd name="T6" fmla="*/ 1244 w 1261"/>
              <a:gd name="T7" fmla="*/ 25 h 805"/>
              <a:gd name="T8" fmla="*/ 1194 w 1261"/>
              <a:gd name="T9" fmla="*/ 0 h 805"/>
              <a:gd name="T10" fmla="*/ 67 w 1261"/>
              <a:gd name="T11" fmla="*/ 0 h 805"/>
              <a:gd name="T12" fmla="*/ 17 w 1261"/>
              <a:gd name="T13" fmla="*/ 25 h 805"/>
              <a:gd name="T14" fmla="*/ 9 w 1261"/>
              <a:gd name="T15" fmla="*/ 33 h 805"/>
              <a:gd name="T16" fmla="*/ 0 w 1261"/>
              <a:gd name="T17" fmla="*/ 50 h 805"/>
              <a:gd name="T18" fmla="*/ 0 w 1261"/>
              <a:gd name="T19" fmla="*/ 58 h 805"/>
              <a:gd name="T20" fmla="*/ 0 w 1261"/>
              <a:gd name="T21" fmla="*/ 738 h 805"/>
              <a:gd name="T22" fmla="*/ 67 w 1261"/>
              <a:gd name="T23" fmla="*/ 804 h 805"/>
              <a:gd name="T24" fmla="*/ 1194 w 1261"/>
              <a:gd name="T25" fmla="*/ 804 h 805"/>
              <a:gd name="T26" fmla="*/ 1260 w 1261"/>
              <a:gd name="T27" fmla="*/ 738 h 805"/>
              <a:gd name="T28" fmla="*/ 1260 w 1261"/>
              <a:gd name="T29" fmla="*/ 58 h 805"/>
              <a:gd name="T30" fmla="*/ 1260 w 1261"/>
              <a:gd name="T31" fmla="*/ 50 h 805"/>
              <a:gd name="T32" fmla="*/ 631 w 1261"/>
              <a:gd name="T33" fmla="*/ 307 h 805"/>
              <a:gd name="T34" fmla="*/ 631 w 1261"/>
              <a:gd name="T35" fmla="*/ 307 h 805"/>
              <a:gd name="T36" fmla="*/ 183 w 1261"/>
              <a:gd name="T37" fmla="*/ 75 h 805"/>
              <a:gd name="T38" fmla="*/ 1069 w 1261"/>
              <a:gd name="T39" fmla="*/ 75 h 805"/>
              <a:gd name="T40" fmla="*/ 631 w 1261"/>
              <a:gd name="T41" fmla="*/ 307 h 805"/>
              <a:gd name="T42" fmla="*/ 83 w 1261"/>
              <a:gd name="T43" fmla="*/ 722 h 805"/>
              <a:gd name="T44" fmla="*/ 83 w 1261"/>
              <a:gd name="T45" fmla="*/ 722 h 805"/>
              <a:gd name="T46" fmla="*/ 83 w 1261"/>
              <a:gd name="T47" fmla="*/ 116 h 805"/>
              <a:gd name="T48" fmla="*/ 606 w 1261"/>
              <a:gd name="T49" fmla="*/ 381 h 805"/>
              <a:gd name="T50" fmla="*/ 614 w 1261"/>
              <a:gd name="T51" fmla="*/ 390 h 805"/>
              <a:gd name="T52" fmla="*/ 614 w 1261"/>
              <a:gd name="T53" fmla="*/ 390 h 805"/>
              <a:gd name="T54" fmla="*/ 614 w 1261"/>
              <a:gd name="T55" fmla="*/ 390 h 805"/>
              <a:gd name="T56" fmla="*/ 614 w 1261"/>
              <a:gd name="T57" fmla="*/ 390 h 805"/>
              <a:gd name="T58" fmla="*/ 614 w 1261"/>
              <a:gd name="T59" fmla="*/ 390 h 805"/>
              <a:gd name="T60" fmla="*/ 614 w 1261"/>
              <a:gd name="T61" fmla="*/ 390 h 805"/>
              <a:gd name="T62" fmla="*/ 614 w 1261"/>
              <a:gd name="T63" fmla="*/ 390 h 805"/>
              <a:gd name="T64" fmla="*/ 614 w 1261"/>
              <a:gd name="T65" fmla="*/ 390 h 805"/>
              <a:gd name="T66" fmla="*/ 623 w 1261"/>
              <a:gd name="T67" fmla="*/ 390 h 805"/>
              <a:gd name="T68" fmla="*/ 623 w 1261"/>
              <a:gd name="T69" fmla="*/ 390 h 805"/>
              <a:gd name="T70" fmla="*/ 623 w 1261"/>
              <a:gd name="T71" fmla="*/ 390 h 805"/>
              <a:gd name="T72" fmla="*/ 623 w 1261"/>
              <a:gd name="T73" fmla="*/ 390 h 805"/>
              <a:gd name="T74" fmla="*/ 623 w 1261"/>
              <a:gd name="T75" fmla="*/ 390 h 805"/>
              <a:gd name="T76" fmla="*/ 623 w 1261"/>
              <a:gd name="T77" fmla="*/ 390 h 805"/>
              <a:gd name="T78" fmla="*/ 631 w 1261"/>
              <a:gd name="T79" fmla="*/ 390 h 805"/>
              <a:gd name="T80" fmla="*/ 631 w 1261"/>
              <a:gd name="T81" fmla="*/ 390 h 805"/>
              <a:gd name="T82" fmla="*/ 631 w 1261"/>
              <a:gd name="T83" fmla="*/ 390 h 805"/>
              <a:gd name="T84" fmla="*/ 631 w 1261"/>
              <a:gd name="T85" fmla="*/ 390 h 805"/>
              <a:gd name="T86" fmla="*/ 631 w 1261"/>
              <a:gd name="T87" fmla="*/ 390 h 805"/>
              <a:gd name="T88" fmla="*/ 631 w 1261"/>
              <a:gd name="T89" fmla="*/ 390 h 805"/>
              <a:gd name="T90" fmla="*/ 631 w 1261"/>
              <a:gd name="T91" fmla="*/ 390 h 805"/>
              <a:gd name="T92" fmla="*/ 638 w 1261"/>
              <a:gd name="T93" fmla="*/ 390 h 805"/>
              <a:gd name="T94" fmla="*/ 638 w 1261"/>
              <a:gd name="T95" fmla="*/ 390 h 805"/>
              <a:gd name="T96" fmla="*/ 638 w 1261"/>
              <a:gd name="T97" fmla="*/ 390 h 805"/>
              <a:gd name="T98" fmla="*/ 638 w 1261"/>
              <a:gd name="T99" fmla="*/ 390 h 805"/>
              <a:gd name="T100" fmla="*/ 638 w 1261"/>
              <a:gd name="T101" fmla="*/ 390 h 805"/>
              <a:gd name="T102" fmla="*/ 638 w 1261"/>
              <a:gd name="T103" fmla="*/ 390 h 805"/>
              <a:gd name="T104" fmla="*/ 646 w 1261"/>
              <a:gd name="T105" fmla="*/ 390 h 805"/>
              <a:gd name="T106" fmla="*/ 646 w 1261"/>
              <a:gd name="T107" fmla="*/ 390 h 805"/>
              <a:gd name="T108" fmla="*/ 646 w 1261"/>
              <a:gd name="T109" fmla="*/ 390 h 805"/>
              <a:gd name="T110" fmla="*/ 646 w 1261"/>
              <a:gd name="T111" fmla="*/ 390 h 805"/>
              <a:gd name="T112" fmla="*/ 646 w 1261"/>
              <a:gd name="T113" fmla="*/ 390 h 805"/>
              <a:gd name="T114" fmla="*/ 1177 w 1261"/>
              <a:gd name="T115" fmla="*/ 116 h 805"/>
              <a:gd name="T116" fmla="*/ 1177 w 1261"/>
              <a:gd name="T117" fmla="*/ 722 h 805"/>
              <a:gd name="T118" fmla="*/ 83 w 1261"/>
              <a:gd name="T119" fmla="*/ 722 h 8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61" h="805">
                <a:moveTo>
                  <a:pt x="1260" y="50"/>
                </a:moveTo>
                <a:lnTo>
                  <a:pt x="1260" y="50"/>
                </a:lnTo>
                <a:cubicBezTo>
                  <a:pt x="1260" y="50"/>
                  <a:pt x="1260" y="41"/>
                  <a:pt x="1252" y="33"/>
                </a:cubicBezTo>
                <a:cubicBezTo>
                  <a:pt x="1252" y="25"/>
                  <a:pt x="1252" y="25"/>
                  <a:pt x="1244" y="25"/>
                </a:cubicBezTo>
                <a:cubicBezTo>
                  <a:pt x="1235" y="8"/>
                  <a:pt x="1219" y="0"/>
                  <a:pt x="1194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42" y="0"/>
                  <a:pt x="25" y="8"/>
                  <a:pt x="17" y="25"/>
                </a:cubicBezTo>
                <a:cubicBezTo>
                  <a:pt x="9" y="25"/>
                  <a:pt x="9" y="25"/>
                  <a:pt x="9" y="33"/>
                </a:cubicBezTo>
                <a:cubicBezTo>
                  <a:pt x="0" y="41"/>
                  <a:pt x="0" y="50"/>
                  <a:pt x="0" y="50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738"/>
                  <a:pt x="0" y="738"/>
                  <a:pt x="0" y="738"/>
                </a:cubicBezTo>
                <a:cubicBezTo>
                  <a:pt x="0" y="771"/>
                  <a:pt x="34" y="804"/>
                  <a:pt x="67" y="804"/>
                </a:cubicBezTo>
                <a:cubicBezTo>
                  <a:pt x="1194" y="804"/>
                  <a:pt x="1194" y="804"/>
                  <a:pt x="1194" y="804"/>
                </a:cubicBezTo>
                <a:cubicBezTo>
                  <a:pt x="1227" y="804"/>
                  <a:pt x="1260" y="771"/>
                  <a:pt x="1260" y="738"/>
                </a:cubicBezTo>
                <a:cubicBezTo>
                  <a:pt x="1260" y="58"/>
                  <a:pt x="1260" y="58"/>
                  <a:pt x="1260" y="58"/>
                </a:cubicBezTo>
                <a:cubicBezTo>
                  <a:pt x="1260" y="58"/>
                  <a:pt x="1260" y="58"/>
                  <a:pt x="1260" y="50"/>
                </a:cubicBezTo>
                <a:close/>
                <a:moveTo>
                  <a:pt x="631" y="307"/>
                </a:moveTo>
                <a:lnTo>
                  <a:pt x="631" y="307"/>
                </a:lnTo>
                <a:cubicBezTo>
                  <a:pt x="183" y="75"/>
                  <a:pt x="183" y="75"/>
                  <a:pt x="183" y="75"/>
                </a:cubicBezTo>
                <a:cubicBezTo>
                  <a:pt x="1069" y="75"/>
                  <a:pt x="1069" y="75"/>
                  <a:pt x="1069" y="75"/>
                </a:cubicBezTo>
                <a:lnTo>
                  <a:pt x="631" y="307"/>
                </a:lnTo>
                <a:close/>
                <a:moveTo>
                  <a:pt x="83" y="722"/>
                </a:moveTo>
                <a:lnTo>
                  <a:pt x="83" y="722"/>
                </a:lnTo>
                <a:cubicBezTo>
                  <a:pt x="83" y="116"/>
                  <a:pt x="83" y="116"/>
                  <a:pt x="83" y="116"/>
                </a:cubicBezTo>
                <a:cubicBezTo>
                  <a:pt x="606" y="381"/>
                  <a:pt x="606" y="381"/>
                  <a:pt x="606" y="381"/>
                </a:cubicBezTo>
                <a:cubicBezTo>
                  <a:pt x="606" y="390"/>
                  <a:pt x="606" y="390"/>
                  <a:pt x="614" y="390"/>
                </a:cubicBezTo>
                <a:lnTo>
                  <a:pt x="614" y="390"/>
                </a:lnTo>
                <a:lnTo>
                  <a:pt x="614" y="390"/>
                </a:lnTo>
                <a:lnTo>
                  <a:pt x="614" y="390"/>
                </a:lnTo>
                <a:lnTo>
                  <a:pt x="614" y="390"/>
                </a:lnTo>
                <a:lnTo>
                  <a:pt x="614" y="390"/>
                </a:lnTo>
                <a:lnTo>
                  <a:pt x="614" y="390"/>
                </a:lnTo>
                <a:lnTo>
                  <a:pt x="614" y="390"/>
                </a:lnTo>
                <a:cubicBezTo>
                  <a:pt x="623" y="390"/>
                  <a:pt x="623" y="390"/>
                  <a:pt x="623" y="390"/>
                </a:cubicBezTo>
                <a:lnTo>
                  <a:pt x="623" y="390"/>
                </a:lnTo>
                <a:lnTo>
                  <a:pt x="623" y="390"/>
                </a:lnTo>
                <a:lnTo>
                  <a:pt x="623" y="390"/>
                </a:lnTo>
                <a:lnTo>
                  <a:pt x="623" y="390"/>
                </a:lnTo>
                <a:lnTo>
                  <a:pt x="623" y="390"/>
                </a:lnTo>
                <a:cubicBezTo>
                  <a:pt x="631" y="390"/>
                  <a:pt x="631" y="390"/>
                  <a:pt x="631" y="390"/>
                </a:cubicBezTo>
                <a:lnTo>
                  <a:pt x="631" y="390"/>
                </a:lnTo>
                <a:lnTo>
                  <a:pt x="631" y="390"/>
                </a:lnTo>
                <a:lnTo>
                  <a:pt x="631" y="390"/>
                </a:lnTo>
                <a:lnTo>
                  <a:pt x="631" y="390"/>
                </a:lnTo>
                <a:lnTo>
                  <a:pt x="631" y="390"/>
                </a:lnTo>
                <a:lnTo>
                  <a:pt x="631" y="390"/>
                </a:lnTo>
                <a:cubicBezTo>
                  <a:pt x="638" y="390"/>
                  <a:pt x="638" y="390"/>
                  <a:pt x="638" y="390"/>
                </a:cubicBezTo>
                <a:lnTo>
                  <a:pt x="638" y="390"/>
                </a:lnTo>
                <a:lnTo>
                  <a:pt x="638" y="390"/>
                </a:lnTo>
                <a:lnTo>
                  <a:pt x="638" y="390"/>
                </a:lnTo>
                <a:lnTo>
                  <a:pt x="638" y="390"/>
                </a:lnTo>
                <a:lnTo>
                  <a:pt x="638" y="390"/>
                </a:lnTo>
                <a:lnTo>
                  <a:pt x="646" y="390"/>
                </a:lnTo>
                <a:lnTo>
                  <a:pt x="646" y="390"/>
                </a:lnTo>
                <a:lnTo>
                  <a:pt x="646" y="390"/>
                </a:lnTo>
                <a:lnTo>
                  <a:pt x="646" y="390"/>
                </a:lnTo>
                <a:lnTo>
                  <a:pt x="646" y="390"/>
                </a:lnTo>
                <a:cubicBezTo>
                  <a:pt x="1177" y="116"/>
                  <a:pt x="1177" y="116"/>
                  <a:pt x="1177" y="116"/>
                </a:cubicBezTo>
                <a:cubicBezTo>
                  <a:pt x="1177" y="722"/>
                  <a:pt x="1177" y="722"/>
                  <a:pt x="1177" y="722"/>
                </a:cubicBezTo>
                <a:lnTo>
                  <a:pt x="83" y="7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83">
            <a:extLst>
              <a:ext uri="{FF2B5EF4-FFF2-40B4-BE49-F238E27FC236}">
                <a16:creationId xmlns:a16="http://schemas.microsoft.com/office/drawing/2014/main" id="{1F7674B9-868C-BE44-9142-52469F44B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7159" y="5483696"/>
            <a:ext cx="1109921" cy="1352867"/>
          </a:xfrm>
          <a:custGeom>
            <a:avLst/>
            <a:gdLst>
              <a:gd name="T0" fmla="*/ 1020 w 1029"/>
              <a:gd name="T1" fmla="*/ 373 h 1252"/>
              <a:gd name="T2" fmla="*/ 1020 w 1029"/>
              <a:gd name="T3" fmla="*/ 373 h 1252"/>
              <a:gd name="T4" fmla="*/ 970 w 1029"/>
              <a:gd name="T5" fmla="*/ 340 h 1252"/>
              <a:gd name="T6" fmla="*/ 763 w 1029"/>
              <a:gd name="T7" fmla="*/ 340 h 1252"/>
              <a:gd name="T8" fmla="*/ 763 w 1029"/>
              <a:gd name="T9" fmla="*/ 249 h 1252"/>
              <a:gd name="T10" fmla="*/ 514 w 1029"/>
              <a:gd name="T11" fmla="*/ 0 h 1252"/>
              <a:gd name="T12" fmla="*/ 274 w 1029"/>
              <a:gd name="T13" fmla="*/ 249 h 1252"/>
              <a:gd name="T14" fmla="*/ 274 w 1029"/>
              <a:gd name="T15" fmla="*/ 340 h 1252"/>
              <a:gd name="T16" fmla="*/ 66 w 1029"/>
              <a:gd name="T17" fmla="*/ 340 h 1252"/>
              <a:gd name="T18" fmla="*/ 66 w 1029"/>
              <a:gd name="T19" fmla="*/ 340 h 1252"/>
              <a:gd name="T20" fmla="*/ 8 w 1029"/>
              <a:gd name="T21" fmla="*/ 373 h 1252"/>
              <a:gd name="T22" fmla="*/ 16 w 1029"/>
              <a:gd name="T23" fmla="*/ 431 h 1252"/>
              <a:gd name="T24" fmla="*/ 116 w 1029"/>
              <a:gd name="T25" fmla="*/ 688 h 1252"/>
              <a:gd name="T26" fmla="*/ 133 w 1029"/>
              <a:gd name="T27" fmla="*/ 953 h 1252"/>
              <a:gd name="T28" fmla="*/ 124 w 1029"/>
              <a:gd name="T29" fmla="*/ 1028 h 1252"/>
              <a:gd name="T30" fmla="*/ 133 w 1029"/>
              <a:gd name="T31" fmla="*/ 1094 h 1252"/>
              <a:gd name="T32" fmla="*/ 274 w 1029"/>
              <a:gd name="T33" fmla="*/ 1219 h 1252"/>
              <a:gd name="T34" fmla="*/ 514 w 1029"/>
              <a:gd name="T35" fmla="*/ 1251 h 1252"/>
              <a:gd name="T36" fmla="*/ 531 w 1029"/>
              <a:gd name="T37" fmla="*/ 1251 h 1252"/>
              <a:gd name="T38" fmla="*/ 755 w 1029"/>
              <a:gd name="T39" fmla="*/ 1227 h 1252"/>
              <a:gd name="T40" fmla="*/ 904 w 1029"/>
              <a:gd name="T41" fmla="*/ 1111 h 1252"/>
              <a:gd name="T42" fmla="*/ 912 w 1029"/>
              <a:gd name="T43" fmla="*/ 1028 h 1252"/>
              <a:gd name="T44" fmla="*/ 912 w 1029"/>
              <a:gd name="T45" fmla="*/ 945 h 1252"/>
              <a:gd name="T46" fmla="*/ 912 w 1029"/>
              <a:gd name="T47" fmla="*/ 928 h 1252"/>
              <a:gd name="T48" fmla="*/ 904 w 1029"/>
              <a:gd name="T49" fmla="*/ 928 h 1252"/>
              <a:gd name="T50" fmla="*/ 921 w 1029"/>
              <a:gd name="T51" fmla="*/ 680 h 1252"/>
              <a:gd name="T52" fmla="*/ 1012 w 1029"/>
              <a:gd name="T53" fmla="*/ 431 h 1252"/>
              <a:gd name="T54" fmla="*/ 1020 w 1029"/>
              <a:gd name="T55" fmla="*/ 373 h 1252"/>
              <a:gd name="T56" fmla="*/ 348 w 1029"/>
              <a:gd name="T57" fmla="*/ 249 h 1252"/>
              <a:gd name="T58" fmla="*/ 348 w 1029"/>
              <a:gd name="T59" fmla="*/ 249 h 1252"/>
              <a:gd name="T60" fmla="*/ 514 w 1029"/>
              <a:gd name="T61" fmla="*/ 83 h 1252"/>
              <a:gd name="T62" fmla="*/ 680 w 1029"/>
              <a:gd name="T63" fmla="*/ 249 h 1252"/>
              <a:gd name="T64" fmla="*/ 680 w 1029"/>
              <a:gd name="T65" fmla="*/ 340 h 1252"/>
              <a:gd name="T66" fmla="*/ 348 w 1029"/>
              <a:gd name="T67" fmla="*/ 340 h 1252"/>
              <a:gd name="T68" fmla="*/ 348 w 1029"/>
              <a:gd name="T69" fmla="*/ 249 h 1252"/>
              <a:gd name="T70" fmla="*/ 837 w 1029"/>
              <a:gd name="T71" fmla="*/ 672 h 1252"/>
              <a:gd name="T72" fmla="*/ 837 w 1029"/>
              <a:gd name="T73" fmla="*/ 672 h 1252"/>
              <a:gd name="T74" fmla="*/ 829 w 1029"/>
              <a:gd name="T75" fmla="*/ 953 h 1252"/>
              <a:gd name="T76" fmla="*/ 829 w 1029"/>
              <a:gd name="T77" fmla="*/ 970 h 1252"/>
              <a:gd name="T78" fmla="*/ 829 w 1029"/>
              <a:gd name="T79" fmla="*/ 970 h 1252"/>
              <a:gd name="T80" fmla="*/ 829 w 1029"/>
              <a:gd name="T81" fmla="*/ 1036 h 1252"/>
              <a:gd name="T82" fmla="*/ 829 w 1029"/>
              <a:gd name="T83" fmla="*/ 1094 h 1252"/>
              <a:gd name="T84" fmla="*/ 738 w 1029"/>
              <a:gd name="T85" fmla="*/ 1152 h 1252"/>
              <a:gd name="T86" fmla="*/ 514 w 1029"/>
              <a:gd name="T87" fmla="*/ 1177 h 1252"/>
              <a:gd name="T88" fmla="*/ 298 w 1029"/>
              <a:gd name="T89" fmla="*/ 1144 h 1252"/>
              <a:gd name="T90" fmla="*/ 207 w 1029"/>
              <a:gd name="T91" fmla="*/ 1086 h 1252"/>
              <a:gd name="T92" fmla="*/ 207 w 1029"/>
              <a:gd name="T93" fmla="*/ 1036 h 1252"/>
              <a:gd name="T94" fmla="*/ 215 w 1029"/>
              <a:gd name="T95" fmla="*/ 962 h 1252"/>
              <a:gd name="T96" fmla="*/ 199 w 1029"/>
              <a:gd name="T97" fmla="*/ 672 h 1252"/>
              <a:gd name="T98" fmla="*/ 108 w 1029"/>
              <a:gd name="T99" fmla="*/ 423 h 1252"/>
              <a:gd name="T100" fmla="*/ 921 w 1029"/>
              <a:gd name="T101" fmla="*/ 423 h 1252"/>
              <a:gd name="T102" fmla="*/ 837 w 1029"/>
              <a:gd name="T103" fmla="*/ 672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029" h="1252">
                <a:moveTo>
                  <a:pt x="1020" y="373"/>
                </a:moveTo>
                <a:lnTo>
                  <a:pt x="1020" y="373"/>
                </a:lnTo>
                <a:cubicBezTo>
                  <a:pt x="1012" y="348"/>
                  <a:pt x="995" y="340"/>
                  <a:pt x="970" y="340"/>
                </a:cubicBezTo>
                <a:cubicBezTo>
                  <a:pt x="763" y="340"/>
                  <a:pt x="763" y="340"/>
                  <a:pt x="763" y="340"/>
                </a:cubicBezTo>
                <a:cubicBezTo>
                  <a:pt x="763" y="249"/>
                  <a:pt x="763" y="249"/>
                  <a:pt x="763" y="249"/>
                </a:cubicBezTo>
                <a:cubicBezTo>
                  <a:pt x="763" y="108"/>
                  <a:pt x="655" y="0"/>
                  <a:pt x="514" y="0"/>
                </a:cubicBezTo>
                <a:cubicBezTo>
                  <a:pt x="381" y="0"/>
                  <a:pt x="274" y="108"/>
                  <a:pt x="274" y="249"/>
                </a:cubicBezTo>
                <a:cubicBezTo>
                  <a:pt x="274" y="340"/>
                  <a:pt x="274" y="340"/>
                  <a:pt x="274" y="340"/>
                </a:cubicBezTo>
                <a:cubicBezTo>
                  <a:pt x="66" y="340"/>
                  <a:pt x="66" y="340"/>
                  <a:pt x="66" y="340"/>
                </a:cubicBezTo>
                <a:lnTo>
                  <a:pt x="66" y="340"/>
                </a:lnTo>
                <a:cubicBezTo>
                  <a:pt x="41" y="340"/>
                  <a:pt x="16" y="348"/>
                  <a:pt x="8" y="373"/>
                </a:cubicBezTo>
                <a:cubicBezTo>
                  <a:pt x="0" y="389"/>
                  <a:pt x="8" y="414"/>
                  <a:pt x="16" y="431"/>
                </a:cubicBezTo>
                <a:cubicBezTo>
                  <a:pt x="66" y="489"/>
                  <a:pt x="99" y="572"/>
                  <a:pt x="116" y="688"/>
                </a:cubicBezTo>
                <a:cubicBezTo>
                  <a:pt x="133" y="788"/>
                  <a:pt x="133" y="887"/>
                  <a:pt x="133" y="953"/>
                </a:cubicBezTo>
                <a:cubicBezTo>
                  <a:pt x="133" y="978"/>
                  <a:pt x="124" y="1012"/>
                  <a:pt x="124" y="1028"/>
                </a:cubicBezTo>
                <a:cubicBezTo>
                  <a:pt x="124" y="1053"/>
                  <a:pt x="124" y="1078"/>
                  <a:pt x="133" y="1094"/>
                </a:cubicBezTo>
                <a:cubicBezTo>
                  <a:pt x="141" y="1152"/>
                  <a:pt x="191" y="1194"/>
                  <a:pt x="274" y="1219"/>
                </a:cubicBezTo>
                <a:cubicBezTo>
                  <a:pt x="340" y="1244"/>
                  <a:pt x="423" y="1251"/>
                  <a:pt x="514" y="1251"/>
                </a:cubicBezTo>
                <a:cubicBezTo>
                  <a:pt x="514" y="1251"/>
                  <a:pt x="522" y="1251"/>
                  <a:pt x="531" y="1251"/>
                </a:cubicBezTo>
                <a:cubicBezTo>
                  <a:pt x="613" y="1251"/>
                  <a:pt x="697" y="1244"/>
                  <a:pt x="755" y="1227"/>
                </a:cubicBezTo>
                <a:cubicBezTo>
                  <a:pt x="846" y="1202"/>
                  <a:pt x="896" y="1161"/>
                  <a:pt x="904" y="1111"/>
                </a:cubicBezTo>
                <a:cubicBezTo>
                  <a:pt x="912" y="1086"/>
                  <a:pt x="912" y="1053"/>
                  <a:pt x="912" y="1028"/>
                </a:cubicBezTo>
                <a:cubicBezTo>
                  <a:pt x="912" y="1012"/>
                  <a:pt x="912" y="987"/>
                  <a:pt x="912" y="945"/>
                </a:cubicBezTo>
                <a:cubicBezTo>
                  <a:pt x="912" y="928"/>
                  <a:pt x="912" y="928"/>
                  <a:pt x="912" y="928"/>
                </a:cubicBezTo>
                <a:cubicBezTo>
                  <a:pt x="904" y="928"/>
                  <a:pt x="904" y="928"/>
                  <a:pt x="904" y="928"/>
                </a:cubicBezTo>
                <a:cubicBezTo>
                  <a:pt x="904" y="862"/>
                  <a:pt x="904" y="771"/>
                  <a:pt x="921" y="680"/>
                </a:cubicBezTo>
                <a:cubicBezTo>
                  <a:pt x="937" y="572"/>
                  <a:pt x="970" y="489"/>
                  <a:pt x="1012" y="431"/>
                </a:cubicBezTo>
                <a:cubicBezTo>
                  <a:pt x="1028" y="414"/>
                  <a:pt x="1028" y="389"/>
                  <a:pt x="1020" y="373"/>
                </a:cubicBezTo>
                <a:close/>
                <a:moveTo>
                  <a:pt x="348" y="249"/>
                </a:moveTo>
                <a:lnTo>
                  <a:pt x="348" y="249"/>
                </a:lnTo>
                <a:cubicBezTo>
                  <a:pt x="348" y="157"/>
                  <a:pt x="423" y="83"/>
                  <a:pt x="514" y="83"/>
                </a:cubicBezTo>
                <a:cubicBezTo>
                  <a:pt x="605" y="83"/>
                  <a:pt x="680" y="157"/>
                  <a:pt x="680" y="249"/>
                </a:cubicBezTo>
                <a:cubicBezTo>
                  <a:pt x="680" y="340"/>
                  <a:pt x="680" y="340"/>
                  <a:pt x="680" y="340"/>
                </a:cubicBezTo>
                <a:cubicBezTo>
                  <a:pt x="348" y="340"/>
                  <a:pt x="348" y="340"/>
                  <a:pt x="348" y="340"/>
                </a:cubicBezTo>
                <a:lnTo>
                  <a:pt x="348" y="249"/>
                </a:lnTo>
                <a:close/>
                <a:moveTo>
                  <a:pt x="837" y="672"/>
                </a:moveTo>
                <a:lnTo>
                  <a:pt x="837" y="672"/>
                </a:lnTo>
                <a:cubicBezTo>
                  <a:pt x="821" y="771"/>
                  <a:pt x="821" y="879"/>
                  <a:pt x="829" y="953"/>
                </a:cubicBezTo>
                <a:cubicBezTo>
                  <a:pt x="829" y="970"/>
                  <a:pt x="829" y="970"/>
                  <a:pt x="829" y="970"/>
                </a:cubicBezTo>
                <a:lnTo>
                  <a:pt x="829" y="970"/>
                </a:lnTo>
                <a:cubicBezTo>
                  <a:pt x="829" y="995"/>
                  <a:pt x="829" y="1020"/>
                  <a:pt x="829" y="1036"/>
                </a:cubicBezTo>
                <a:cubicBezTo>
                  <a:pt x="837" y="1053"/>
                  <a:pt x="829" y="1078"/>
                  <a:pt x="829" y="1094"/>
                </a:cubicBezTo>
                <a:cubicBezTo>
                  <a:pt x="821" y="1111"/>
                  <a:pt x="796" y="1128"/>
                  <a:pt x="738" y="1152"/>
                </a:cubicBezTo>
                <a:cubicBezTo>
                  <a:pt x="672" y="1169"/>
                  <a:pt x="597" y="1177"/>
                  <a:pt x="514" y="1177"/>
                </a:cubicBezTo>
                <a:cubicBezTo>
                  <a:pt x="431" y="1169"/>
                  <a:pt x="357" y="1161"/>
                  <a:pt x="298" y="1144"/>
                </a:cubicBezTo>
                <a:cubicBezTo>
                  <a:pt x="224" y="1119"/>
                  <a:pt x="207" y="1086"/>
                  <a:pt x="207" y="1086"/>
                </a:cubicBezTo>
                <a:cubicBezTo>
                  <a:pt x="207" y="1070"/>
                  <a:pt x="207" y="1053"/>
                  <a:pt x="207" y="1036"/>
                </a:cubicBezTo>
                <a:cubicBezTo>
                  <a:pt x="207" y="1020"/>
                  <a:pt x="207" y="987"/>
                  <a:pt x="215" y="962"/>
                </a:cubicBezTo>
                <a:cubicBezTo>
                  <a:pt x="215" y="887"/>
                  <a:pt x="215" y="779"/>
                  <a:pt x="199" y="672"/>
                </a:cubicBezTo>
                <a:cubicBezTo>
                  <a:pt x="182" y="572"/>
                  <a:pt x="149" y="489"/>
                  <a:pt x="108" y="423"/>
                </a:cubicBezTo>
                <a:cubicBezTo>
                  <a:pt x="921" y="423"/>
                  <a:pt x="921" y="423"/>
                  <a:pt x="921" y="423"/>
                </a:cubicBezTo>
                <a:cubicBezTo>
                  <a:pt x="879" y="481"/>
                  <a:pt x="854" y="564"/>
                  <a:pt x="837" y="6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EAE32065-78C4-8B47-B872-6937C0A400A3}"/>
              </a:ext>
            </a:extLst>
          </p:cNvPr>
          <p:cNvGrpSpPr/>
          <p:nvPr/>
        </p:nvGrpSpPr>
        <p:grpSpPr>
          <a:xfrm>
            <a:off x="2451398" y="1061738"/>
            <a:ext cx="19474854" cy="2514228"/>
            <a:chOff x="2451398" y="1142420"/>
            <a:chExt cx="19474854" cy="2514228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1F94AD1F-0B10-7140-91C3-989E65FE0474}"/>
                </a:ext>
              </a:extLst>
            </p:cNvPr>
            <p:cNvSpPr txBox="1"/>
            <p:nvPr/>
          </p:nvSpPr>
          <p:spPr>
            <a:xfrm>
              <a:off x="9792984" y="1142420"/>
              <a:ext cx="47916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915DBAB6-4E73-CB4E-A56F-748F79CBF34F}"/>
                </a:ext>
              </a:extLst>
            </p:cNvPr>
            <p:cNvSpPr txBox="1"/>
            <p:nvPr/>
          </p:nvSpPr>
          <p:spPr>
            <a:xfrm>
              <a:off x="2451398" y="2456319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0" name="Group 54">
            <a:extLst>
              <a:ext uri="{FF2B5EF4-FFF2-40B4-BE49-F238E27FC236}">
                <a16:creationId xmlns:a16="http://schemas.microsoft.com/office/drawing/2014/main" id="{56B0ADB9-0B2D-DA40-858A-3B0D6152E779}"/>
              </a:ext>
            </a:extLst>
          </p:cNvPr>
          <p:cNvGrpSpPr/>
          <p:nvPr/>
        </p:nvGrpSpPr>
        <p:grpSpPr>
          <a:xfrm>
            <a:off x="2343270" y="9573262"/>
            <a:ext cx="4090263" cy="1399220"/>
            <a:chOff x="5314339" y="11161790"/>
            <a:chExt cx="4090263" cy="1399220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559ACDD4-6D66-E248-9C7B-97AD2B9FEE07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1FD8B97F-BBFC-7940-B09B-64C39B221E82}"/>
                </a:ext>
              </a:extLst>
            </p:cNvPr>
            <p:cNvSpPr/>
            <p:nvPr/>
          </p:nvSpPr>
          <p:spPr>
            <a:xfrm>
              <a:off x="5314339" y="11730013"/>
              <a:ext cx="40902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oup 54">
            <a:extLst>
              <a:ext uri="{FF2B5EF4-FFF2-40B4-BE49-F238E27FC236}">
                <a16:creationId xmlns:a16="http://schemas.microsoft.com/office/drawing/2014/main" id="{35ACB8BB-EF26-AA45-9A7B-D7A1BAFA7397}"/>
              </a:ext>
            </a:extLst>
          </p:cNvPr>
          <p:cNvGrpSpPr/>
          <p:nvPr/>
        </p:nvGrpSpPr>
        <p:grpSpPr>
          <a:xfrm>
            <a:off x="10188665" y="9568330"/>
            <a:ext cx="3995554" cy="1412236"/>
            <a:chOff x="5357091" y="11161790"/>
            <a:chExt cx="3995554" cy="1412236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304FF5B2-4BCE-7740-96A9-A4ECFA1414B9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EAAF8AC9-F568-134C-89D1-D62A713B030C}"/>
                </a:ext>
              </a:extLst>
            </p:cNvPr>
            <p:cNvSpPr/>
            <p:nvPr/>
          </p:nvSpPr>
          <p:spPr>
            <a:xfrm>
              <a:off x="5357091" y="11743029"/>
              <a:ext cx="39955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oup 54">
            <a:extLst>
              <a:ext uri="{FF2B5EF4-FFF2-40B4-BE49-F238E27FC236}">
                <a16:creationId xmlns:a16="http://schemas.microsoft.com/office/drawing/2014/main" id="{9DCACC4E-B3AA-C843-AA66-A0D3B6209E5A}"/>
              </a:ext>
            </a:extLst>
          </p:cNvPr>
          <p:cNvGrpSpPr/>
          <p:nvPr/>
        </p:nvGrpSpPr>
        <p:grpSpPr>
          <a:xfrm>
            <a:off x="18042397" y="9568330"/>
            <a:ext cx="3979444" cy="1423596"/>
            <a:chOff x="5365146" y="11161790"/>
            <a:chExt cx="3979444" cy="1423596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BB4441DA-352D-0C46-8754-CC566449AF11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5AFB0B5F-E750-E649-9FCE-3DCBED7E87BF}"/>
                </a:ext>
              </a:extLst>
            </p:cNvPr>
            <p:cNvSpPr/>
            <p:nvPr/>
          </p:nvSpPr>
          <p:spPr>
            <a:xfrm>
              <a:off x="5365146" y="11754389"/>
              <a:ext cx="39794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1">
            <a:extLst>
              <a:ext uri="{FF2B5EF4-FFF2-40B4-BE49-F238E27FC236}">
                <a16:creationId xmlns:a16="http://schemas.microsoft.com/office/drawing/2014/main" id="{98F8BC59-64E1-5D42-BD4D-39E969AD2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380" y="19050"/>
            <a:ext cx="6865270" cy="13730538"/>
          </a:xfrm>
          <a:custGeom>
            <a:avLst/>
            <a:gdLst>
              <a:gd name="T0" fmla="*/ 8912 w 8913"/>
              <a:gd name="T1" fmla="*/ 17823 h 17824"/>
              <a:gd name="T2" fmla="*/ 8912 w 8913"/>
              <a:gd name="T3" fmla="*/ 17823 h 17824"/>
              <a:gd name="T4" fmla="*/ 0 w 8913"/>
              <a:gd name="T5" fmla="*/ 8912 h 17824"/>
              <a:gd name="T6" fmla="*/ 8912 w 8913"/>
              <a:gd name="T7" fmla="*/ 0 h 17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13" h="17824">
                <a:moveTo>
                  <a:pt x="8912" y="17823"/>
                </a:moveTo>
                <a:lnTo>
                  <a:pt x="8912" y="17823"/>
                </a:lnTo>
                <a:cubicBezTo>
                  <a:pt x="3991" y="17823"/>
                  <a:pt x="0" y="13831"/>
                  <a:pt x="0" y="8912"/>
                </a:cubicBezTo>
                <a:cubicBezTo>
                  <a:pt x="0" y="3992"/>
                  <a:pt x="3991" y="0"/>
                  <a:pt x="8912" y="0"/>
                </a:cubicBezTo>
              </a:path>
            </a:pathLst>
          </a:custGeom>
          <a:noFill/>
          <a:ln w="889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432" name="Freeform 349">
            <a:extLst>
              <a:ext uri="{FF2B5EF4-FFF2-40B4-BE49-F238E27FC236}">
                <a16:creationId xmlns:a16="http://schemas.microsoft.com/office/drawing/2014/main" id="{C947394B-8E11-2246-9BC4-C3D36EEBD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202" y="5498358"/>
            <a:ext cx="1864936" cy="2765131"/>
          </a:xfrm>
          <a:custGeom>
            <a:avLst/>
            <a:gdLst>
              <a:gd name="T0" fmla="*/ 2343 w 2420"/>
              <a:gd name="T1" fmla="*/ 3589 h 3590"/>
              <a:gd name="T2" fmla="*/ 2343 w 2420"/>
              <a:gd name="T3" fmla="*/ 3589 h 3590"/>
              <a:gd name="T4" fmla="*/ 2318 w 2420"/>
              <a:gd name="T5" fmla="*/ 3589 h 3590"/>
              <a:gd name="T6" fmla="*/ 1214 w 2420"/>
              <a:gd name="T7" fmla="*/ 3438 h 3590"/>
              <a:gd name="T8" fmla="*/ 1214 w 2420"/>
              <a:gd name="T9" fmla="*/ 3438 h 3590"/>
              <a:gd name="T10" fmla="*/ 310 w 2420"/>
              <a:gd name="T11" fmla="*/ 3530 h 3590"/>
              <a:gd name="T12" fmla="*/ 92 w 2420"/>
              <a:gd name="T13" fmla="*/ 3480 h 3590"/>
              <a:gd name="T14" fmla="*/ 0 w 2420"/>
              <a:gd name="T15" fmla="*/ 3279 h 3590"/>
              <a:gd name="T16" fmla="*/ 0 w 2420"/>
              <a:gd name="T17" fmla="*/ 401 h 3590"/>
              <a:gd name="T18" fmla="*/ 185 w 2420"/>
              <a:gd name="T19" fmla="*/ 159 h 3590"/>
              <a:gd name="T20" fmla="*/ 1155 w 2420"/>
              <a:gd name="T21" fmla="*/ 8 h 3590"/>
              <a:gd name="T22" fmla="*/ 2369 w 2420"/>
              <a:gd name="T23" fmla="*/ 201 h 3590"/>
              <a:gd name="T24" fmla="*/ 2419 w 2420"/>
              <a:gd name="T25" fmla="*/ 267 h 3590"/>
              <a:gd name="T26" fmla="*/ 2419 w 2420"/>
              <a:gd name="T27" fmla="*/ 3513 h 3590"/>
              <a:gd name="T28" fmla="*/ 2394 w 2420"/>
              <a:gd name="T29" fmla="*/ 3572 h 3590"/>
              <a:gd name="T30" fmla="*/ 2343 w 2420"/>
              <a:gd name="T31" fmla="*/ 3589 h 3590"/>
              <a:gd name="T32" fmla="*/ 1214 w 2420"/>
              <a:gd name="T33" fmla="*/ 3279 h 3590"/>
              <a:gd name="T34" fmla="*/ 1214 w 2420"/>
              <a:gd name="T35" fmla="*/ 3279 h 3590"/>
              <a:gd name="T36" fmla="*/ 1222 w 2420"/>
              <a:gd name="T37" fmla="*/ 3279 h 3590"/>
              <a:gd name="T38" fmla="*/ 2268 w 2420"/>
              <a:gd name="T39" fmla="*/ 3413 h 3590"/>
              <a:gd name="T40" fmla="*/ 2268 w 2420"/>
              <a:gd name="T41" fmla="*/ 326 h 3590"/>
              <a:gd name="T42" fmla="*/ 1155 w 2420"/>
              <a:gd name="T43" fmla="*/ 167 h 3590"/>
              <a:gd name="T44" fmla="*/ 226 w 2420"/>
              <a:gd name="T45" fmla="*/ 301 h 3590"/>
              <a:gd name="T46" fmla="*/ 151 w 2420"/>
              <a:gd name="T47" fmla="*/ 401 h 3590"/>
              <a:gd name="T48" fmla="*/ 151 w 2420"/>
              <a:gd name="T49" fmla="*/ 3279 h 3590"/>
              <a:gd name="T50" fmla="*/ 193 w 2420"/>
              <a:gd name="T51" fmla="*/ 3363 h 3590"/>
              <a:gd name="T52" fmla="*/ 276 w 2420"/>
              <a:gd name="T53" fmla="*/ 3379 h 3590"/>
              <a:gd name="T54" fmla="*/ 1214 w 2420"/>
              <a:gd name="T55" fmla="*/ 3279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20" h="3590">
                <a:moveTo>
                  <a:pt x="2343" y="3589"/>
                </a:moveTo>
                <a:lnTo>
                  <a:pt x="2343" y="3589"/>
                </a:lnTo>
                <a:cubicBezTo>
                  <a:pt x="2335" y="3589"/>
                  <a:pt x="2327" y="3589"/>
                  <a:pt x="2318" y="3589"/>
                </a:cubicBezTo>
                <a:cubicBezTo>
                  <a:pt x="1967" y="3488"/>
                  <a:pt x="1590" y="3438"/>
                  <a:pt x="1214" y="3438"/>
                </a:cubicBezTo>
                <a:lnTo>
                  <a:pt x="1214" y="3438"/>
                </a:lnTo>
                <a:cubicBezTo>
                  <a:pt x="912" y="3438"/>
                  <a:pt x="603" y="3471"/>
                  <a:pt x="310" y="3530"/>
                </a:cubicBezTo>
                <a:cubicBezTo>
                  <a:pt x="235" y="3547"/>
                  <a:pt x="159" y="3530"/>
                  <a:pt x="92" y="3480"/>
                </a:cubicBezTo>
                <a:cubicBezTo>
                  <a:pt x="34" y="3438"/>
                  <a:pt x="0" y="3363"/>
                  <a:pt x="0" y="3279"/>
                </a:cubicBezTo>
                <a:cubicBezTo>
                  <a:pt x="0" y="401"/>
                  <a:pt x="0" y="401"/>
                  <a:pt x="0" y="401"/>
                </a:cubicBezTo>
                <a:cubicBezTo>
                  <a:pt x="0" y="293"/>
                  <a:pt x="76" y="184"/>
                  <a:pt x="185" y="159"/>
                </a:cubicBezTo>
                <a:cubicBezTo>
                  <a:pt x="502" y="58"/>
                  <a:pt x="829" y="17"/>
                  <a:pt x="1155" y="8"/>
                </a:cubicBezTo>
                <a:cubicBezTo>
                  <a:pt x="1565" y="0"/>
                  <a:pt x="1975" y="67"/>
                  <a:pt x="2369" y="201"/>
                </a:cubicBezTo>
                <a:cubicBezTo>
                  <a:pt x="2402" y="209"/>
                  <a:pt x="2419" y="234"/>
                  <a:pt x="2419" y="267"/>
                </a:cubicBezTo>
                <a:cubicBezTo>
                  <a:pt x="2419" y="3513"/>
                  <a:pt x="2419" y="3513"/>
                  <a:pt x="2419" y="3513"/>
                </a:cubicBezTo>
                <a:cubicBezTo>
                  <a:pt x="2419" y="3538"/>
                  <a:pt x="2410" y="3555"/>
                  <a:pt x="2394" y="3572"/>
                </a:cubicBezTo>
                <a:cubicBezTo>
                  <a:pt x="2377" y="3580"/>
                  <a:pt x="2360" y="3589"/>
                  <a:pt x="2343" y="3589"/>
                </a:cubicBezTo>
                <a:close/>
                <a:moveTo>
                  <a:pt x="1214" y="3279"/>
                </a:moveTo>
                <a:lnTo>
                  <a:pt x="1214" y="3279"/>
                </a:lnTo>
                <a:cubicBezTo>
                  <a:pt x="1214" y="3279"/>
                  <a:pt x="1214" y="3279"/>
                  <a:pt x="1222" y="3279"/>
                </a:cubicBezTo>
                <a:cubicBezTo>
                  <a:pt x="1574" y="3279"/>
                  <a:pt x="1925" y="3321"/>
                  <a:pt x="2268" y="3413"/>
                </a:cubicBezTo>
                <a:cubicBezTo>
                  <a:pt x="2268" y="326"/>
                  <a:pt x="2268" y="326"/>
                  <a:pt x="2268" y="326"/>
                </a:cubicBezTo>
                <a:cubicBezTo>
                  <a:pt x="1908" y="209"/>
                  <a:pt x="1532" y="159"/>
                  <a:pt x="1155" y="167"/>
                </a:cubicBezTo>
                <a:cubicBezTo>
                  <a:pt x="845" y="167"/>
                  <a:pt x="528" y="217"/>
                  <a:pt x="226" y="301"/>
                </a:cubicBezTo>
                <a:cubicBezTo>
                  <a:pt x="185" y="318"/>
                  <a:pt x="151" y="360"/>
                  <a:pt x="151" y="401"/>
                </a:cubicBezTo>
                <a:cubicBezTo>
                  <a:pt x="151" y="3279"/>
                  <a:pt x="151" y="3279"/>
                  <a:pt x="151" y="3279"/>
                </a:cubicBezTo>
                <a:cubicBezTo>
                  <a:pt x="151" y="3312"/>
                  <a:pt x="168" y="3346"/>
                  <a:pt x="193" y="3363"/>
                </a:cubicBezTo>
                <a:cubicBezTo>
                  <a:pt x="218" y="3379"/>
                  <a:pt x="252" y="3388"/>
                  <a:pt x="276" y="3379"/>
                </a:cubicBezTo>
                <a:cubicBezTo>
                  <a:pt x="586" y="3312"/>
                  <a:pt x="896" y="3279"/>
                  <a:pt x="1214" y="327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50">
            <a:extLst>
              <a:ext uri="{FF2B5EF4-FFF2-40B4-BE49-F238E27FC236}">
                <a16:creationId xmlns:a16="http://schemas.microsoft.com/office/drawing/2014/main" id="{E398EE23-3D41-3F48-A077-FDCCD1EC4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6641" y="5498358"/>
            <a:ext cx="1864934" cy="2765131"/>
          </a:xfrm>
          <a:custGeom>
            <a:avLst/>
            <a:gdLst>
              <a:gd name="T0" fmla="*/ 75 w 2420"/>
              <a:gd name="T1" fmla="*/ 3589 h 3590"/>
              <a:gd name="T2" fmla="*/ 75 w 2420"/>
              <a:gd name="T3" fmla="*/ 3589 h 3590"/>
              <a:gd name="T4" fmla="*/ 25 w 2420"/>
              <a:gd name="T5" fmla="*/ 3572 h 3590"/>
              <a:gd name="T6" fmla="*/ 0 w 2420"/>
              <a:gd name="T7" fmla="*/ 3513 h 3590"/>
              <a:gd name="T8" fmla="*/ 0 w 2420"/>
              <a:gd name="T9" fmla="*/ 267 h 3590"/>
              <a:gd name="T10" fmla="*/ 50 w 2420"/>
              <a:gd name="T11" fmla="*/ 201 h 3590"/>
              <a:gd name="T12" fmla="*/ 1155 w 2420"/>
              <a:gd name="T13" fmla="*/ 8 h 3590"/>
              <a:gd name="T14" fmla="*/ 2235 w 2420"/>
              <a:gd name="T15" fmla="*/ 159 h 3590"/>
              <a:gd name="T16" fmla="*/ 2419 w 2420"/>
              <a:gd name="T17" fmla="*/ 401 h 3590"/>
              <a:gd name="T18" fmla="*/ 2419 w 2420"/>
              <a:gd name="T19" fmla="*/ 3279 h 3590"/>
              <a:gd name="T20" fmla="*/ 2326 w 2420"/>
              <a:gd name="T21" fmla="*/ 3480 h 3590"/>
              <a:gd name="T22" fmla="*/ 2109 w 2420"/>
              <a:gd name="T23" fmla="*/ 3530 h 3590"/>
              <a:gd name="T24" fmla="*/ 1214 w 2420"/>
              <a:gd name="T25" fmla="*/ 3438 h 3590"/>
              <a:gd name="T26" fmla="*/ 1205 w 2420"/>
              <a:gd name="T27" fmla="*/ 3438 h 3590"/>
              <a:gd name="T28" fmla="*/ 101 w 2420"/>
              <a:gd name="T29" fmla="*/ 3589 h 3590"/>
              <a:gd name="T30" fmla="*/ 75 w 2420"/>
              <a:gd name="T31" fmla="*/ 3589 h 3590"/>
              <a:gd name="T32" fmla="*/ 151 w 2420"/>
              <a:gd name="T33" fmla="*/ 326 h 3590"/>
              <a:gd name="T34" fmla="*/ 151 w 2420"/>
              <a:gd name="T35" fmla="*/ 326 h 3590"/>
              <a:gd name="T36" fmla="*/ 151 w 2420"/>
              <a:gd name="T37" fmla="*/ 3413 h 3590"/>
              <a:gd name="T38" fmla="*/ 1205 w 2420"/>
              <a:gd name="T39" fmla="*/ 3279 h 3590"/>
              <a:gd name="T40" fmla="*/ 1214 w 2420"/>
              <a:gd name="T41" fmla="*/ 3279 h 3590"/>
              <a:gd name="T42" fmla="*/ 2142 w 2420"/>
              <a:gd name="T43" fmla="*/ 3379 h 3590"/>
              <a:gd name="T44" fmla="*/ 2226 w 2420"/>
              <a:gd name="T45" fmla="*/ 3363 h 3590"/>
              <a:gd name="T46" fmla="*/ 2268 w 2420"/>
              <a:gd name="T47" fmla="*/ 3279 h 3590"/>
              <a:gd name="T48" fmla="*/ 2268 w 2420"/>
              <a:gd name="T49" fmla="*/ 401 h 3590"/>
              <a:gd name="T50" fmla="*/ 2193 w 2420"/>
              <a:gd name="T51" fmla="*/ 310 h 3590"/>
              <a:gd name="T52" fmla="*/ 1155 w 2420"/>
              <a:gd name="T53" fmla="*/ 167 h 3590"/>
              <a:gd name="T54" fmla="*/ 151 w 2420"/>
              <a:gd name="T55" fmla="*/ 326 h 3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420" h="3590">
                <a:moveTo>
                  <a:pt x="75" y="3589"/>
                </a:moveTo>
                <a:lnTo>
                  <a:pt x="75" y="3589"/>
                </a:lnTo>
                <a:cubicBezTo>
                  <a:pt x="59" y="3589"/>
                  <a:pt x="42" y="3580"/>
                  <a:pt x="25" y="3572"/>
                </a:cubicBezTo>
                <a:cubicBezTo>
                  <a:pt x="9" y="3555"/>
                  <a:pt x="0" y="3538"/>
                  <a:pt x="0" y="3513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34"/>
                  <a:pt x="17" y="209"/>
                  <a:pt x="50" y="201"/>
                </a:cubicBezTo>
                <a:cubicBezTo>
                  <a:pt x="410" y="75"/>
                  <a:pt x="778" y="17"/>
                  <a:pt x="1155" y="8"/>
                </a:cubicBezTo>
                <a:cubicBezTo>
                  <a:pt x="1523" y="0"/>
                  <a:pt x="1883" y="50"/>
                  <a:pt x="2235" y="159"/>
                </a:cubicBezTo>
                <a:cubicBezTo>
                  <a:pt x="2343" y="184"/>
                  <a:pt x="2419" y="293"/>
                  <a:pt x="2419" y="401"/>
                </a:cubicBezTo>
                <a:cubicBezTo>
                  <a:pt x="2419" y="3279"/>
                  <a:pt x="2419" y="3279"/>
                  <a:pt x="2419" y="3279"/>
                </a:cubicBezTo>
                <a:cubicBezTo>
                  <a:pt x="2419" y="3363"/>
                  <a:pt x="2385" y="3430"/>
                  <a:pt x="2326" y="3480"/>
                </a:cubicBezTo>
                <a:cubicBezTo>
                  <a:pt x="2259" y="3530"/>
                  <a:pt x="2184" y="3547"/>
                  <a:pt x="2109" y="3530"/>
                </a:cubicBezTo>
                <a:cubicBezTo>
                  <a:pt x="1816" y="3471"/>
                  <a:pt x="1515" y="3438"/>
                  <a:pt x="1214" y="3438"/>
                </a:cubicBezTo>
                <a:cubicBezTo>
                  <a:pt x="1214" y="3438"/>
                  <a:pt x="1214" y="3438"/>
                  <a:pt x="1205" y="3438"/>
                </a:cubicBezTo>
                <a:cubicBezTo>
                  <a:pt x="837" y="3438"/>
                  <a:pt x="461" y="3488"/>
                  <a:pt x="101" y="3589"/>
                </a:cubicBezTo>
                <a:cubicBezTo>
                  <a:pt x="92" y="3589"/>
                  <a:pt x="84" y="3589"/>
                  <a:pt x="75" y="3589"/>
                </a:cubicBezTo>
                <a:close/>
                <a:moveTo>
                  <a:pt x="151" y="326"/>
                </a:moveTo>
                <a:lnTo>
                  <a:pt x="151" y="326"/>
                </a:lnTo>
                <a:cubicBezTo>
                  <a:pt x="151" y="3413"/>
                  <a:pt x="151" y="3413"/>
                  <a:pt x="151" y="3413"/>
                </a:cubicBezTo>
                <a:cubicBezTo>
                  <a:pt x="502" y="3321"/>
                  <a:pt x="854" y="3279"/>
                  <a:pt x="1205" y="3279"/>
                </a:cubicBezTo>
                <a:cubicBezTo>
                  <a:pt x="1214" y="3279"/>
                  <a:pt x="1214" y="3279"/>
                  <a:pt x="1214" y="3279"/>
                </a:cubicBezTo>
                <a:cubicBezTo>
                  <a:pt x="1523" y="3279"/>
                  <a:pt x="1841" y="3312"/>
                  <a:pt x="2142" y="3379"/>
                </a:cubicBezTo>
                <a:cubicBezTo>
                  <a:pt x="2168" y="3388"/>
                  <a:pt x="2201" y="3379"/>
                  <a:pt x="2226" y="3363"/>
                </a:cubicBezTo>
                <a:cubicBezTo>
                  <a:pt x="2251" y="3338"/>
                  <a:pt x="2268" y="3312"/>
                  <a:pt x="2268" y="3279"/>
                </a:cubicBezTo>
                <a:cubicBezTo>
                  <a:pt x="2268" y="401"/>
                  <a:pt x="2268" y="401"/>
                  <a:pt x="2268" y="401"/>
                </a:cubicBezTo>
                <a:cubicBezTo>
                  <a:pt x="2268" y="360"/>
                  <a:pt x="2235" y="318"/>
                  <a:pt x="2193" y="310"/>
                </a:cubicBezTo>
                <a:cubicBezTo>
                  <a:pt x="1858" y="209"/>
                  <a:pt x="1506" y="159"/>
                  <a:pt x="1155" y="167"/>
                </a:cubicBezTo>
                <a:cubicBezTo>
                  <a:pt x="812" y="167"/>
                  <a:pt x="477" y="226"/>
                  <a:pt x="151" y="32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51">
            <a:extLst>
              <a:ext uri="{FF2B5EF4-FFF2-40B4-BE49-F238E27FC236}">
                <a16:creationId xmlns:a16="http://schemas.microsoft.com/office/drawing/2014/main" id="{D46705D3-E28A-2247-8CFE-E2F2E2A3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9543" y="6259278"/>
            <a:ext cx="1192334" cy="122291"/>
          </a:xfrm>
          <a:custGeom>
            <a:avLst/>
            <a:gdLst>
              <a:gd name="T0" fmla="*/ 1465 w 1549"/>
              <a:gd name="T1" fmla="*/ 159 h 160"/>
              <a:gd name="T2" fmla="*/ 1465 w 1549"/>
              <a:gd name="T3" fmla="*/ 159 h 160"/>
              <a:gd name="T4" fmla="*/ 76 w 1549"/>
              <a:gd name="T5" fmla="*/ 159 h 160"/>
              <a:gd name="T6" fmla="*/ 0 w 1549"/>
              <a:gd name="T7" fmla="*/ 84 h 160"/>
              <a:gd name="T8" fmla="*/ 76 w 1549"/>
              <a:gd name="T9" fmla="*/ 0 h 160"/>
              <a:gd name="T10" fmla="*/ 1465 w 1549"/>
              <a:gd name="T11" fmla="*/ 0 h 160"/>
              <a:gd name="T12" fmla="*/ 1548 w 1549"/>
              <a:gd name="T13" fmla="*/ 84 h 160"/>
              <a:gd name="T14" fmla="*/ 1465 w 1549"/>
              <a:gd name="T15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160">
                <a:moveTo>
                  <a:pt x="1465" y="159"/>
                </a:moveTo>
                <a:lnTo>
                  <a:pt x="1465" y="159"/>
                </a:lnTo>
                <a:cubicBezTo>
                  <a:pt x="76" y="159"/>
                  <a:pt x="76" y="159"/>
                  <a:pt x="76" y="159"/>
                </a:cubicBezTo>
                <a:cubicBezTo>
                  <a:pt x="34" y="159"/>
                  <a:pt x="0" y="126"/>
                  <a:pt x="0" y="84"/>
                </a:cubicBezTo>
                <a:cubicBezTo>
                  <a:pt x="0" y="42"/>
                  <a:pt x="34" y="0"/>
                  <a:pt x="76" y="0"/>
                </a:cubicBezTo>
                <a:cubicBezTo>
                  <a:pt x="1465" y="0"/>
                  <a:pt x="1465" y="0"/>
                  <a:pt x="1465" y="0"/>
                </a:cubicBezTo>
                <a:cubicBezTo>
                  <a:pt x="1515" y="0"/>
                  <a:pt x="1548" y="42"/>
                  <a:pt x="1548" y="84"/>
                </a:cubicBezTo>
                <a:cubicBezTo>
                  <a:pt x="1548" y="126"/>
                  <a:pt x="1515" y="159"/>
                  <a:pt x="1465" y="1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52">
            <a:extLst>
              <a:ext uri="{FF2B5EF4-FFF2-40B4-BE49-F238E27FC236}">
                <a16:creationId xmlns:a16="http://schemas.microsoft.com/office/drawing/2014/main" id="{F201E837-549C-D244-AEF0-DDA6EF5B1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9543" y="6826571"/>
            <a:ext cx="1192334" cy="122291"/>
          </a:xfrm>
          <a:custGeom>
            <a:avLst/>
            <a:gdLst>
              <a:gd name="T0" fmla="*/ 1465 w 1549"/>
              <a:gd name="T1" fmla="*/ 158 h 159"/>
              <a:gd name="T2" fmla="*/ 1465 w 1549"/>
              <a:gd name="T3" fmla="*/ 158 h 159"/>
              <a:gd name="T4" fmla="*/ 76 w 1549"/>
              <a:gd name="T5" fmla="*/ 158 h 159"/>
              <a:gd name="T6" fmla="*/ 0 w 1549"/>
              <a:gd name="T7" fmla="*/ 75 h 159"/>
              <a:gd name="T8" fmla="*/ 76 w 1549"/>
              <a:gd name="T9" fmla="*/ 0 h 159"/>
              <a:gd name="T10" fmla="*/ 1465 w 1549"/>
              <a:gd name="T11" fmla="*/ 0 h 159"/>
              <a:gd name="T12" fmla="*/ 1548 w 1549"/>
              <a:gd name="T13" fmla="*/ 75 h 159"/>
              <a:gd name="T14" fmla="*/ 1465 w 1549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159">
                <a:moveTo>
                  <a:pt x="1465" y="158"/>
                </a:moveTo>
                <a:lnTo>
                  <a:pt x="1465" y="158"/>
                </a:lnTo>
                <a:cubicBezTo>
                  <a:pt x="76" y="158"/>
                  <a:pt x="76" y="158"/>
                  <a:pt x="76" y="158"/>
                </a:cubicBezTo>
                <a:cubicBezTo>
                  <a:pt x="34" y="158"/>
                  <a:pt x="0" y="116"/>
                  <a:pt x="0" y="75"/>
                </a:cubicBezTo>
                <a:cubicBezTo>
                  <a:pt x="0" y="33"/>
                  <a:pt x="34" y="0"/>
                  <a:pt x="76" y="0"/>
                </a:cubicBezTo>
                <a:cubicBezTo>
                  <a:pt x="1465" y="0"/>
                  <a:pt x="1465" y="0"/>
                  <a:pt x="1465" y="0"/>
                </a:cubicBezTo>
                <a:cubicBezTo>
                  <a:pt x="1515" y="0"/>
                  <a:pt x="1548" y="33"/>
                  <a:pt x="1548" y="75"/>
                </a:cubicBezTo>
                <a:cubicBezTo>
                  <a:pt x="1548" y="116"/>
                  <a:pt x="1515" y="158"/>
                  <a:pt x="1465" y="1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53">
            <a:extLst>
              <a:ext uri="{FF2B5EF4-FFF2-40B4-BE49-F238E27FC236}">
                <a16:creationId xmlns:a16="http://schemas.microsoft.com/office/drawing/2014/main" id="{016DDC75-49EF-B640-A94E-2498E2C94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9543" y="7387071"/>
            <a:ext cx="1192334" cy="122291"/>
          </a:xfrm>
          <a:custGeom>
            <a:avLst/>
            <a:gdLst>
              <a:gd name="T0" fmla="*/ 1465 w 1549"/>
              <a:gd name="T1" fmla="*/ 158 h 159"/>
              <a:gd name="T2" fmla="*/ 1465 w 1549"/>
              <a:gd name="T3" fmla="*/ 158 h 159"/>
              <a:gd name="T4" fmla="*/ 76 w 1549"/>
              <a:gd name="T5" fmla="*/ 158 h 159"/>
              <a:gd name="T6" fmla="*/ 0 w 1549"/>
              <a:gd name="T7" fmla="*/ 83 h 159"/>
              <a:gd name="T8" fmla="*/ 76 w 1549"/>
              <a:gd name="T9" fmla="*/ 0 h 159"/>
              <a:gd name="T10" fmla="*/ 1465 w 1549"/>
              <a:gd name="T11" fmla="*/ 0 h 159"/>
              <a:gd name="T12" fmla="*/ 1548 w 1549"/>
              <a:gd name="T13" fmla="*/ 83 h 159"/>
              <a:gd name="T14" fmla="*/ 1465 w 1549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159">
                <a:moveTo>
                  <a:pt x="1465" y="158"/>
                </a:moveTo>
                <a:lnTo>
                  <a:pt x="1465" y="158"/>
                </a:lnTo>
                <a:cubicBezTo>
                  <a:pt x="76" y="158"/>
                  <a:pt x="76" y="158"/>
                  <a:pt x="76" y="158"/>
                </a:cubicBezTo>
                <a:cubicBezTo>
                  <a:pt x="34" y="158"/>
                  <a:pt x="0" y="125"/>
                  <a:pt x="0" y="83"/>
                </a:cubicBezTo>
                <a:cubicBezTo>
                  <a:pt x="0" y="41"/>
                  <a:pt x="34" y="0"/>
                  <a:pt x="76" y="0"/>
                </a:cubicBezTo>
                <a:cubicBezTo>
                  <a:pt x="1465" y="0"/>
                  <a:pt x="1465" y="0"/>
                  <a:pt x="1465" y="0"/>
                </a:cubicBezTo>
                <a:cubicBezTo>
                  <a:pt x="1515" y="0"/>
                  <a:pt x="1548" y="41"/>
                  <a:pt x="1548" y="83"/>
                </a:cubicBezTo>
                <a:cubicBezTo>
                  <a:pt x="1548" y="125"/>
                  <a:pt x="1515" y="158"/>
                  <a:pt x="1465" y="1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54">
            <a:extLst>
              <a:ext uri="{FF2B5EF4-FFF2-40B4-BE49-F238E27FC236}">
                <a16:creationId xmlns:a16="http://schemas.microsoft.com/office/drawing/2014/main" id="{8C428253-FEA6-E94C-93F2-4B49CA5EB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503" y="6259278"/>
            <a:ext cx="1192334" cy="122291"/>
          </a:xfrm>
          <a:custGeom>
            <a:avLst/>
            <a:gdLst>
              <a:gd name="T0" fmla="*/ 1472 w 1549"/>
              <a:gd name="T1" fmla="*/ 159 h 160"/>
              <a:gd name="T2" fmla="*/ 1472 w 1549"/>
              <a:gd name="T3" fmla="*/ 159 h 160"/>
              <a:gd name="T4" fmla="*/ 83 w 1549"/>
              <a:gd name="T5" fmla="*/ 159 h 160"/>
              <a:gd name="T6" fmla="*/ 0 w 1549"/>
              <a:gd name="T7" fmla="*/ 84 h 160"/>
              <a:gd name="T8" fmla="*/ 83 w 1549"/>
              <a:gd name="T9" fmla="*/ 0 h 160"/>
              <a:gd name="T10" fmla="*/ 1472 w 1549"/>
              <a:gd name="T11" fmla="*/ 0 h 160"/>
              <a:gd name="T12" fmla="*/ 1548 w 1549"/>
              <a:gd name="T13" fmla="*/ 84 h 160"/>
              <a:gd name="T14" fmla="*/ 1472 w 1549"/>
              <a:gd name="T15" fmla="*/ 159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160">
                <a:moveTo>
                  <a:pt x="1472" y="159"/>
                </a:moveTo>
                <a:lnTo>
                  <a:pt x="1472" y="159"/>
                </a:lnTo>
                <a:cubicBezTo>
                  <a:pt x="83" y="159"/>
                  <a:pt x="83" y="159"/>
                  <a:pt x="83" y="159"/>
                </a:cubicBezTo>
                <a:cubicBezTo>
                  <a:pt x="33" y="159"/>
                  <a:pt x="0" y="126"/>
                  <a:pt x="0" y="84"/>
                </a:cubicBezTo>
                <a:cubicBezTo>
                  <a:pt x="0" y="42"/>
                  <a:pt x="33" y="0"/>
                  <a:pt x="83" y="0"/>
                </a:cubicBezTo>
                <a:cubicBezTo>
                  <a:pt x="1472" y="0"/>
                  <a:pt x="1472" y="0"/>
                  <a:pt x="1472" y="0"/>
                </a:cubicBezTo>
                <a:cubicBezTo>
                  <a:pt x="1514" y="0"/>
                  <a:pt x="1548" y="42"/>
                  <a:pt x="1548" y="84"/>
                </a:cubicBezTo>
                <a:cubicBezTo>
                  <a:pt x="1548" y="126"/>
                  <a:pt x="1514" y="159"/>
                  <a:pt x="1472" y="15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55">
            <a:extLst>
              <a:ext uri="{FF2B5EF4-FFF2-40B4-BE49-F238E27FC236}">
                <a16:creationId xmlns:a16="http://schemas.microsoft.com/office/drawing/2014/main" id="{08EEF339-8419-5249-84AC-15CE15783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503" y="6826571"/>
            <a:ext cx="1192334" cy="122291"/>
          </a:xfrm>
          <a:custGeom>
            <a:avLst/>
            <a:gdLst>
              <a:gd name="T0" fmla="*/ 1472 w 1549"/>
              <a:gd name="T1" fmla="*/ 158 h 159"/>
              <a:gd name="T2" fmla="*/ 1472 w 1549"/>
              <a:gd name="T3" fmla="*/ 158 h 159"/>
              <a:gd name="T4" fmla="*/ 83 w 1549"/>
              <a:gd name="T5" fmla="*/ 158 h 159"/>
              <a:gd name="T6" fmla="*/ 0 w 1549"/>
              <a:gd name="T7" fmla="*/ 75 h 159"/>
              <a:gd name="T8" fmla="*/ 83 w 1549"/>
              <a:gd name="T9" fmla="*/ 0 h 159"/>
              <a:gd name="T10" fmla="*/ 1472 w 1549"/>
              <a:gd name="T11" fmla="*/ 0 h 159"/>
              <a:gd name="T12" fmla="*/ 1548 w 1549"/>
              <a:gd name="T13" fmla="*/ 75 h 159"/>
              <a:gd name="T14" fmla="*/ 1472 w 1549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159">
                <a:moveTo>
                  <a:pt x="1472" y="158"/>
                </a:moveTo>
                <a:lnTo>
                  <a:pt x="1472" y="158"/>
                </a:lnTo>
                <a:cubicBezTo>
                  <a:pt x="83" y="158"/>
                  <a:pt x="83" y="158"/>
                  <a:pt x="83" y="158"/>
                </a:cubicBezTo>
                <a:cubicBezTo>
                  <a:pt x="33" y="158"/>
                  <a:pt x="0" y="116"/>
                  <a:pt x="0" y="75"/>
                </a:cubicBezTo>
                <a:cubicBezTo>
                  <a:pt x="0" y="33"/>
                  <a:pt x="33" y="0"/>
                  <a:pt x="83" y="0"/>
                </a:cubicBezTo>
                <a:cubicBezTo>
                  <a:pt x="1472" y="0"/>
                  <a:pt x="1472" y="0"/>
                  <a:pt x="1472" y="0"/>
                </a:cubicBezTo>
                <a:cubicBezTo>
                  <a:pt x="1514" y="0"/>
                  <a:pt x="1548" y="33"/>
                  <a:pt x="1548" y="75"/>
                </a:cubicBezTo>
                <a:cubicBezTo>
                  <a:pt x="1548" y="116"/>
                  <a:pt x="1514" y="158"/>
                  <a:pt x="1472" y="1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56">
            <a:extLst>
              <a:ext uri="{FF2B5EF4-FFF2-40B4-BE49-F238E27FC236}">
                <a16:creationId xmlns:a16="http://schemas.microsoft.com/office/drawing/2014/main" id="{8B811301-EECE-4F4F-8D9E-D33B6AD5D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63503" y="7387071"/>
            <a:ext cx="1192334" cy="122291"/>
          </a:xfrm>
          <a:custGeom>
            <a:avLst/>
            <a:gdLst>
              <a:gd name="T0" fmla="*/ 1472 w 1549"/>
              <a:gd name="T1" fmla="*/ 158 h 159"/>
              <a:gd name="T2" fmla="*/ 1472 w 1549"/>
              <a:gd name="T3" fmla="*/ 158 h 159"/>
              <a:gd name="T4" fmla="*/ 83 w 1549"/>
              <a:gd name="T5" fmla="*/ 158 h 159"/>
              <a:gd name="T6" fmla="*/ 0 w 1549"/>
              <a:gd name="T7" fmla="*/ 83 h 159"/>
              <a:gd name="T8" fmla="*/ 83 w 1549"/>
              <a:gd name="T9" fmla="*/ 0 h 159"/>
              <a:gd name="T10" fmla="*/ 1472 w 1549"/>
              <a:gd name="T11" fmla="*/ 0 h 159"/>
              <a:gd name="T12" fmla="*/ 1548 w 1549"/>
              <a:gd name="T13" fmla="*/ 83 h 159"/>
              <a:gd name="T14" fmla="*/ 1472 w 1549"/>
              <a:gd name="T15" fmla="*/ 158 h 1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159">
                <a:moveTo>
                  <a:pt x="1472" y="158"/>
                </a:moveTo>
                <a:lnTo>
                  <a:pt x="1472" y="158"/>
                </a:lnTo>
                <a:cubicBezTo>
                  <a:pt x="83" y="158"/>
                  <a:pt x="83" y="158"/>
                  <a:pt x="83" y="158"/>
                </a:cubicBezTo>
                <a:cubicBezTo>
                  <a:pt x="33" y="158"/>
                  <a:pt x="0" y="125"/>
                  <a:pt x="0" y="83"/>
                </a:cubicBezTo>
                <a:cubicBezTo>
                  <a:pt x="0" y="41"/>
                  <a:pt x="33" y="0"/>
                  <a:pt x="83" y="0"/>
                </a:cubicBezTo>
                <a:cubicBezTo>
                  <a:pt x="1472" y="0"/>
                  <a:pt x="1472" y="0"/>
                  <a:pt x="1472" y="0"/>
                </a:cubicBezTo>
                <a:cubicBezTo>
                  <a:pt x="1514" y="0"/>
                  <a:pt x="1548" y="41"/>
                  <a:pt x="1548" y="83"/>
                </a:cubicBezTo>
                <a:cubicBezTo>
                  <a:pt x="1548" y="125"/>
                  <a:pt x="1514" y="158"/>
                  <a:pt x="1472" y="15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57">
            <a:extLst>
              <a:ext uri="{FF2B5EF4-FFF2-40B4-BE49-F238E27FC236}">
                <a16:creationId xmlns:a16="http://schemas.microsoft.com/office/drawing/2014/main" id="{4822F62F-BA0F-7148-983D-11809605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0089" y="3273344"/>
            <a:ext cx="1559209" cy="1355391"/>
          </a:xfrm>
          <a:custGeom>
            <a:avLst/>
            <a:gdLst>
              <a:gd name="T0" fmla="*/ 1515 w 2026"/>
              <a:gd name="T1" fmla="*/ 0 h 1758"/>
              <a:gd name="T2" fmla="*/ 502 w 2026"/>
              <a:gd name="T3" fmla="*/ 0 h 1758"/>
              <a:gd name="T4" fmla="*/ 0 w 2026"/>
              <a:gd name="T5" fmla="*/ 878 h 1758"/>
              <a:gd name="T6" fmla="*/ 502 w 2026"/>
              <a:gd name="T7" fmla="*/ 1757 h 1758"/>
              <a:gd name="T8" fmla="*/ 1515 w 2026"/>
              <a:gd name="T9" fmla="*/ 1757 h 1758"/>
              <a:gd name="T10" fmla="*/ 2025 w 2026"/>
              <a:gd name="T11" fmla="*/ 878 h 1758"/>
              <a:gd name="T12" fmla="*/ 1515 w 2026"/>
              <a:gd name="T13" fmla="*/ 0 h 1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26" h="1758">
                <a:moveTo>
                  <a:pt x="1515" y="0"/>
                </a:moveTo>
                <a:lnTo>
                  <a:pt x="502" y="0"/>
                </a:lnTo>
                <a:lnTo>
                  <a:pt x="0" y="878"/>
                </a:lnTo>
                <a:lnTo>
                  <a:pt x="502" y="1757"/>
                </a:lnTo>
                <a:lnTo>
                  <a:pt x="1515" y="1757"/>
                </a:lnTo>
                <a:lnTo>
                  <a:pt x="2025" y="878"/>
                </a:lnTo>
                <a:lnTo>
                  <a:pt x="1515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58">
            <a:extLst>
              <a:ext uri="{FF2B5EF4-FFF2-40B4-BE49-F238E27FC236}">
                <a16:creationId xmlns:a16="http://schemas.microsoft.com/office/drawing/2014/main" id="{A6A5022F-3ECC-9C45-A05B-D2B64A544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0089" y="9119524"/>
            <a:ext cx="1559209" cy="1348595"/>
          </a:xfrm>
          <a:custGeom>
            <a:avLst/>
            <a:gdLst>
              <a:gd name="T0" fmla="*/ 1515 w 2026"/>
              <a:gd name="T1" fmla="*/ 0 h 1749"/>
              <a:gd name="T2" fmla="*/ 502 w 2026"/>
              <a:gd name="T3" fmla="*/ 0 h 1749"/>
              <a:gd name="T4" fmla="*/ 0 w 2026"/>
              <a:gd name="T5" fmla="*/ 878 h 1749"/>
              <a:gd name="T6" fmla="*/ 502 w 2026"/>
              <a:gd name="T7" fmla="*/ 1748 h 1749"/>
              <a:gd name="T8" fmla="*/ 1515 w 2026"/>
              <a:gd name="T9" fmla="*/ 1748 h 1749"/>
              <a:gd name="T10" fmla="*/ 2025 w 2026"/>
              <a:gd name="T11" fmla="*/ 878 h 1749"/>
              <a:gd name="T12" fmla="*/ 1515 w 2026"/>
              <a:gd name="T13" fmla="*/ 0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26" h="1749">
                <a:moveTo>
                  <a:pt x="1515" y="0"/>
                </a:moveTo>
                <a:lnTo>
                  <a:pt x="502" y="0"/>
                </a:lnTo>
                <a:lnTo>
                  <a:pt x="0" y="878"/>
                </a:lnTo>
                <a:lnTo>
                  <a:pt x="502" y="1748"/>
                </a:lnTo>
                <a:lnTo>
                  <a:pt x="1515" y="1748"/>
                </a:lnTo>
                <a:lnTo>
                  <a:pt x="2025" y="878"/>
                </a:lnTo>
                <a:lnTo>
                  <a:pt x="151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59">
            <a:extLst>
              <a:ext uri="{FF2B5EF4-FFF2-40B4-BE49-F238E27FC236}">
                <a16:creationId xmlns:a16="http://schemas.microsoft.com/office/drawing/2014/main" id="{D1C522FE-4AF3-FB44-A710-AA5471D11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44665" y="6283056"/>
            <a:ext cx="1559209" cy="1348597"/>
          </a:xfrm>
          <a:custGeom>
            <a:avLst/>
            <a:gdLst>
              <a:gd name="T0" fmla="*/ 1514 w 2025"/>
              <a:gd name="T1" fmla="*/ 0 h 1749"/>
              <a:gd name="T2" fmla="*/ 501 w 2025"/>
              <a:gd name="T3" fmla="*/ 0 h 1749"/>
              <a:gd name="T4" fmla="*/ 0 w 2025"/>
              <a:gd name="T5" fmla="*/ 869 h 1749"/>
              <a:gd name="T6" fmla="*/ 501 w 2025"/>
              <a:gd name="T7" fmla="*/ 1748 h 1749"/>
              <a:gd name="T8" fmla="*/ 1514 w 2025"/>
              <a:gd name="T9" fmla="*/ 1748 h 1749"/>
              <a:gd name="T10" fmla="*/ 2024 w 2025"/>
              <a:gd name="T11" fmla="*/ 869 h 1749"/>
              <a:gd name="T12" fmla="*/ 1514 w 2025"/>
              <a:gd name="T13" fmla="*/ 0 h 17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25" h="1749">
                <a:moveTo>
                  <a:pt x="1514" y="0"/>
                </a:moveTo>
                <a:lnTo>
                  <a:pt x="501" y="0"/>
                </a:lnTo>
                <a:lnTo>
                  <a:pt x="0" y="869"/>
                </a:lnTo>
                <a:lnTo>
                  <a:pt x="501" y="1748"/>
                </a:lnTo>
                <a:lnTo>
                  <a:pt x="1514" y="1748"/>
                </a:lnTo>
                <a:lnTo>
                  <a:pt x="2024" y="869"/>
                </a:lnTo>
                <a:lnTo>
                  <a:pt x="1514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60">
            <a:extLst>
              <a:ext uri="{FF2B5EF4-FFF2-40B4-BE49-F238E27FC236}">
                <a16:creationId xmlns:a16="http://schemas.microsoft.com/office/drawing/2014/main" id="{DE2CE50F-BACD-3B47-B35A-50B473B21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2076" y="9364106"/>
            <a:ext cx="625042" cy="859431"/>
          </a:xfrm>
          <a:custGeom>
            <a:avLst/>
            <a:gdLst>
              <a:gd name="T0" fmla="*/ 770 w 813"/>
              <a:gd name="T1" fmla="*/ 118 h 1115"/>
              <a:gd name="T2" fmla="*/ 770 w 813"/>
              <a:gd name="T3" fmla="*/ 118 h 1115"/>
              <a:gd name="T4" fmla="*/ 603 w 813"/>
              <a:gd name="T5" fmla="*/ 118 h 1115"/>
              <a:gd name="T6" fmla="*/ 536 w 813"/>
              <a:gd name="T7" fmla="*/ 42 h 1115"/>
              <a:gd name="T8" fmla="*/ 410 w 813"/>
              <a:gd name="T9" fmla="*/ 0 h 1115"/>
              <a:gd name="T10" fmla="*/ 285 w 813"/>
              <a:gd name="T11" fmla="*/ 42 h 1115"/>
              <a:gd name="T12" fmla="*/ 218 w 813"/>
              <a:gd name="T13" fmla="*/ 118 h 1115"/>
              <a:gd name="T14" fmla="*/ 51 w 813"/>
              <a:gd name="T15" fmla="*/ 118 h 1115"/>
              <a:gd name="T16" fmla="*/ 0 w 813"/>
              <a:gd name="T17" fmla="*/ 176 h 1115"/>
              <a:gd name="T18" fmla="*/ 0 w 813"/>
              <a:gd name="T19" fmla="*/ 1080 h 1115"/>
              <a:gd name="T20" fmla="*/ 34 w 813"/>
              <a:gd name="T21" fmla="*/ 1114 h 1115"/>
              <a:gd name="T22" fmla="*/ 779 w 813"/>
              <a:gd name="T23" fmla="*/ 1114 h 1115"/>
              <a:gd name="T24" fmla="*/ 812 w 813"/>
              <a:gd name="T25" fmla="*/ 1080 h 1115"/>
              <a:gd name="T26" fmla="*/ 812 w 813"/>
              <a:gd name="T27" fmla="*/ 176 h 1115"/>
              <a:gd name="T28" fmla="*/ 770 w 813"/>
              <a:gd name="T29" fmla="*/ 118 h 1115"/>
              <a:gd name="T30" fmla="*/ 268 w 813"/>
              <a:gd name="T31" fmla="*/ 159 h 1115"/>
              <a:gd name="T32" fmla="*/ 268 w 813"/>
              <a:gd name="T33" fmla="*/ 159 h 1115"/>
              <a:gd name="T34" fmla="*/ 318 w 813"/>
              <a:gd name="T35" fmla="*/ 93 h 1115"/>
              <a:gd name="T36" fmla="*/ 410 w 813"/>
              <a:gd name="T37" fmla="*/ 67 h 1115"/>
              <a:gd name="T38" fmla="*/ 494 w 813"/>
              <a:gd name="T39" fmla="*/ 93 h 1115"/>
              <a:gd name="T40" fmla="*/ 553 w 813"/>
              <a:gd name="T41" fmla="*/ 159 h 1115"/>
              <a:gd name="T42" fmla="*/ 553 w 813"/>
              <a:gd name="T43" fmla="*/ 218 h 1115"/>
              <a:gd name="T44" fmla="*/ 268 w 813"/>
              <a:gd name="T45" fmla="*/ 218 h 1115"/>
              <a:gd name="T46" fmla="*/ 268 w 813"/>
              <a:gd name="T47" fmla="*/ 159 h 1115"/>
              <a:gd name="T48" fmla="*/ 168 w 813"/>
              <a:gd name="T49" fmla="*/ 185 h 1115"/>
              <a:gd name="T50" fmla="*/ 168 w 813"/>
              <a:gd name="T51" fmla="*/ 185 h 1115"/>
              <a:gd name="T52" fmla="*/ 201 w 813"/>
              <a:gd name="T53" fmla="*/ 185 h 1115"/>
              <a:gd name="T54" fmla="*/ 201 w 813"/>
              <a:gd name="T55" fmla="*/ 243 h 1115"/>
              <a:gd name="T56" fmla="*/ 243 w 813"/>
              <a:gd name="T57" fmla="*/ 277 h 1115"/>
              <a:gd name="T58" fmla="*/ 578 w 813"/>
              <a:gd name="T59" fmla="*/ 277 h 1115"/>
              <a:gd name="T60" fmla="*/ 611 w 813"/>
              <a:gd name="T61" fmla="*/ 243 h 1115"/>
              <a:gd name="T62" fmla="*/ 611 w 813"/>
              <a:gd name="T63" fmla="*/ 185 h 1115"/>
              <a:gd name="T64" fmla="*/ 653 w 813"/>
              <a:gd name="T65" fmla="*/ 185 h 1115"/>
              <a:gd name="T66" fmla="*/ 653 w 813"/>
              <a:gd name="T67" fmla="*/ 938 h 1115"/>
              <a:gd name="T68" fmla="*/ 168 w 813"/>
              <a:gd name="T69" fmla="*/ 938 h 1115"/>
              <a:gd name="T70" fmla="*/ 168 w 813"/>
              <a:gd name="T71" fmla="*/ 185 h 1115"/>
              <a:gd name="T72" fmla="*/ 753 w 813"/>
              <a:gd name="T73" fmla="*/ 1047 h 1115"/>
              <a:gd name="T74" fmla="*/ 753 w 813"/>
              <a:gd name="T75" fmla="*/ 1047 h 1115"/>
              <a:gd name="T76" fmla="*/ 67 w 813"/>
              <a:gd name="T77" fmla="*/ 1047 h 1115"/>
              <a:gd name="T78" fmla="*/ 67 w 813"/>
              <a:gd name="T79" fmla="*/ 185 h 1115"/>
              <a:gd name="T80" fmla="*/ 109 w 813"/>
              <a:gd name="T81" fmla="*/ 185 h 1115"/>
              <a:gd name="T82" fmla="*/ 109 w 813"/>
              <a:gd name="T83" fmla="*/ 971 h 1115"/>
              <a:gd name="T84" fmla="*/ 134 w 813"/>
              <a:gd name="T85" fmla="*/ 1005 h 1115"/>
              <a:gd name="T86" fmla="*/ 678 w 813"/>
              <a:gd name="T87" fmla="*/ 1005 h 1115"/>
              <a:gd name="T88" fmla="*/ 712 w 813"/>
              <a:gd name="T89" fmla="*/ 971 h 1115"/>
              <a:gd name="T90" fmla="*/ 712 w 813"/>
              <a:gd name="T91" fmla="*/ 185 h 1115"/>
              <a:gd name="T92" fmla="*/ 753 w 813"/>
              <a:gd name="T93" fmla="*/ 185 h 1115"/>
              <a:gd name="T94" fmla="*/ 753 w 813"/>
              <a:gd name="T95" fmla="*/ 1047 h 1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13" h="1115">
                <a:moveTo>
                  <a:pt x="770" y="118"/>
                </a:moveTo>
                <a:lnTo>
                  <a:pt x="770" y="118"/>
                </a:lnTo>
                <a:cubicBezTo>
                  <a:pt x="603" y="118"/>
                  <a:pt x="603" y="118"/>
                  <a:pt x="603" y="118"/>
                </a:cubicBezTo>
                <a:cubicBezTo>
                  <a:pt x="586" y="84"/>
                  <a:pt x="561" y="59"/>
                  <a:pt x="536" y="42"/>
                </a:cubicBezTo>
                <a:cubicBezTo>
                  <a:pt x="494" y="17"/>
                  <a:pt x="452" y="0"/>
                  <a:pt x="410" y="0"/>
                </a:cubicBezTo>
                <a:cubicBezTo>
                  <a:pt x="360" y="0"/>
                  <a:pt x="318" y="17"/>
                  <a:pt x="285" y="42"/>
                </a:cubicBezTo>
                <a:cubicBezTo>
                  <a:pt x="251" y="59"/>
                  <a:pt x="234" y="84"/>
                  <a:pt x="218" y="118"/>
                </a:cubicBezTo>
                <a:cubicBezTo>
                  <a:pt x="51" y="118"/>
                  <a:pt x="51" y="118"/>
                  <a:pt x="51" y="118"/>
                </a:cubicBezTo>
                <a:cubicBezTo>
                  <a:pt x="25" y="118"/>
                  <a:pt x="0" y="143"/>
                  <a:pt x="0" y="176"/>
                </a:cubicBezTo>
                <a:cubicBezTo>
                  <a:pt x="0" y="1080"/>
                  <a:pt x="0" y="1080"/>
                  <a:pt x="0" y="1080"/>
                </a:cubicBezTo>
                <a:cubicBezTo>
                  <a:pt x="0" y="1097"/>
                  <a:pt x="17" y="1114"/>
                  <a:pt x="34" y="1114"/>
                </a:cubicBezTo>
                <a:cubicBezTo>
                  <a:pt x="779" y="1114"/>
                  <a:pt x="779" y="1114"/>
                  <a:pt x="779" y="1114"/>
                </a:cubicBezTo>
                <a:cubicBezTo>
                  <a:pt x="804" y="1114"/>
                  <a:pt x="812" y="1097"/>
                  <a:pt x="812" y="1080"/>
                </a:cubicBezTo>
                <a:cubicBezTo>
                  <a:pt x="812" y="176"/>
                  <a:pt x="812" y="176"/>
                  <a:pt x="812" y="176"/>
                </a:cubicBezTo>
                <a:cubicBezTo>
                  <a:pt x="812" y="143"/>
                  <a:pt x="795" y="118"/>
                  <a:pt x="770" y="118"/>
                </a:cubicBezTo>
                <a:close/>
                <a:moveTo>
                  <a:pt x="268" y="159"/>
                </a:moveTo>
                <a:lnTo>
                  <a:pt x="268" y="159"/>
                </a:lnTo>
                <a:cubicBezTo>
                  <a:pt x="276" y="134"/>
                  <a:pt x="301" y="109"/>
                  <a:pt x="318" y="93"/>
                </a:cubicBezTo>
                <a:cubicBezTo>
                  <a:pt x="343" y="76"/>
                  <a:pt x="377" y="67"/>
                  <a:pt x="410" y="67"/>
                </a:cubicBezTo>
                <a:cubicBezTo>
                  <a:pt x="444" y="67"/>
                  <a:pt x="469" y="76"/>
                  <a:pt x="494" y="93"/>
                </a:cubicBezTo>
                <a:cubicBezTo>
                  <a:pt x="519" y="109"/>
                  <a:pt x="536" y="134"/>
                  <a:pt x="553" y="159"/>
                </a:cubicBezTo>
                <a:cubicBezTo>
                  <a:pt x="553" y="218"/>
                  <a:pt x="553" y="218"/>
                  <a:pt x="553" y="218"/>
                </a:cubicBezTo>
                <a:cubicBezTo>
                  <a:pt x="268" y="218"/>
                  <a:pt x="268" y="218"/>
                  <a:pt x="268" y="218"/>
                </a:cubicBezTo>
                <a:lnTo>
                  <a:pt x="268" y="159"/>
                </a:lnTo>
                <a:close/>
                <a:moveTo>
                  <a:pt x="168" y="185"/>
                </a:moveTo>
                <a:lnTo>
                  <a:pt x="168" y="185"/>
                </a:lnTo>
                <a:cubicBezTo>
                  <a:pt x="201" y="185"/>
                  <a:pt x="201" y="185"/>
                  <a:pt x="201" y="185"/>
                </a:cubicBezTo>
                <a:cubicBezTo>
                  <a:pt x="201" y="243"/>
                  <a:pt x="201" y="243"/>
                  <a:pt x="201" y="243"/>
                </a:cubicBezTo>
                <a:cubicBezTo>
                  <a:pt x="201" y="268"/>
                  <a:pt x="218" y="277"/>
                  <a:pt x="243" y="277"/>
                </a:cubicBezTo>
                <a:cubicBezTo>
                  <a:pt x="578" y="277"/>
                  <a:pt x="578" y="277"/>
                  <a:pt x="578" y="277"/>
                </a:cubicBezTo>
                <a:cubicBezTo>
                  <a:pt x="594" y="277"/>
                  <a:pt x="611" y="268"/>
                  <a:pt x="611" y="243"/>
                </a:cubicBezTo>
                <a:cubicBezTo>
                  <a:pt x="611" y="185"/>
                  <a:pt x="611" y="185"/>
                  <a:pt x="611" y="185"/>
                </a:cubicBezTo>
                <a:cubicBezTo>
                  <a:pt x="653" y="185"/>
                  <a:pt x="653" y="185"/>
                  <a:pt x="653" y="185"/>
                </a:cubicBezTo>
                <a:cubicBezTo>
                  <a:pt x="653" y="938"/>
                  <a:pt x="653" y="938"/>
                  <a:pt x="653" y="938"/>
                </a:cubicBezTo>
                <a:cubicBezTo>
                  <a:pt x="168" y="938"/>
                  <a:pt x="168" y="938"/>
                  <a:pt x="168" y="938"/>
                </a:cubicBezTo>
                <a:lnTo>
                  <a:pt x="168" y="185"/>
                </a:lnTo>
                <a:close/>
                <a:moveTo>
                  <a:pt x="753" y="1047"/>
                </a:moveTo>
                <a:lnTo>
                  <a:pt x="753" y="1047"/>
                </a:lnTo>
                <a:cubicBezTo>
                  <a:pt x="67" y="1047"/>
                  <a:pt x="67" y="1047"/>
                  <a:pt x="67" y="1047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109" y="185"/>
                  <a:pt x="109" y="185"/>
                  <a:pt x="109" y="185"/>
                </a:cubicBezTo>
                <a:cubicBezTo>
                  <a:pt x="109" y="971"/>
                  <a:pt x="109" y="971"/>
                  <a:pt x="109" y="971"/>
                </a:cubicBezTo>
                <a:cubicBezTo>
                  <a:pt x="109" y="988"/>
                  <a:pt x="117" y="1005"/>
                  <a:pt x="134" y="1005"/>
                </a:cubicBezTo>
                <a:cubicBezTo>
                  <a:pt x="678" y="1005"/>
                  <a:pt x="678" y="1005"/>
                  <a:pt x="678" y="1005"/>
                </a:cubicBezTo>
                <a:cubicBezTo>
                  <a:pt x="703" y="1005"/>
                  <a:pt x="712" y="988"/>
                  <a:pt x="712" y="971"/>
                </a:cubicBezTo>
                <a:cubicBezTo>
                  <a:pt x="712" y="185"/>
                  <a:pt x="712" y="185"/>
                  <a:pt x="712" y="185"/>
                </a:cubicBezTo>
                <a:cubicBezTo>
                  <a:pt x="753" y="185"/>
                  <a:pt x="753" y="185"/>
                  <a:pt x="753" y="185"/>
                </a:cubicBezTo>
                <a:lnTo>
                  <a:pt x="753" y="104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61">
            <a:extLst>
              <a:ext uri="{FF2B5EF4-FFF2-40B4-BE49-F238E27FC236}">
                <a16:creationId xmlns:a16="http://schemas.microsoft.com/office/drawing/2014/main" id="{276540E3-7E70-2844-825F-1DA33BBA2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498" y="9642657"/>
            <a:ext cx="230994" cy="47558"/>
          </a:xfrm>
          <a:custGeom>
            <a:avLst/>
            <a:gdLst>
              <a:gd name="T0" fmla="*/ 33 w 302"/>
              <a:gd name="T1" fmla="*/ 59 h 60"/>
              <a:gd name="T2" fmla="*/ 33 w 302"/>
              <a:gd name="T3" fmla="*/ 59 h 60"/>
              <a:gd name="T4" fmla="*/ 267 w 302"/>
              <a:gd name="T5" fmla="*/ 59 h 60"/>
              <a:gd name="T6" fmla="*/ 301 w 302"/>
              <a:gd name="T7" fmla="*/ 34 h 60"/>
              <a:gd name="T8" fmla="*/ 267 w 302"/>
              <a:gd name="T9" fmla="*/ 0 h 60"/>
              <a:gd name="T10" fmla="*/ 33 w 302"/>
              <a:gd name="T11" fmla="*/ 0 h 60"/>
              <a:gd name="T12" fmla="*/ 0 w 302"/>
              <a:gd name="T13" fmla="*/ 34 h 60"/>
              <a:gd name="T14" fmla="*/ 33 w 302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2" h="60">
                <a:moveTo>
                  <a:pt x="33" y="59"/>
                </a:moveTo>
                <a:lnTo>
                  <a:pt x="33" y="59"/>
                </a:lnTo>
                <a:cubicBezTo>
                  <a:pt x="267" y="59"/>
                  <a:pt x="267" y="59"/>
                  <a:pt x="267" y="59"/>
                </a:cubicBezTo>
                <a:cubicBezTo>
                  <a:pt x="284" y="59"/>
                  <a:pt x="301" y="51"/>
                  <a:pt x="301" y="34"/>
                </a:cubicBezTo>
                <a:cubicBezTo>
                  <a:pt x="301" y="9"/>
                  <a:pt x="284" y="0"/>
                  <a:pt x="26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9"/>
                  <a:pt x="0" y="34"/>
                </a:cubicBezTo>
                <a:cubicBezTo>
                  <a:pt x="0" y="51"/>
                  <a:pt x="16" y="59"/>
                  <a:pt x="33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62">
            <a:extLst>
              <a:ext uri="{FF2B5EF4-FFF2-40B4-BE49-F238E27FC236}">
                <a16:creationId xmlns:a16="http://schemas.microsoft.com/office/drawing/2014/main" id="{C95314C1-81EE-4344-95D6-523AE6BC9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498" y="9778535"/>
            <a:ext cx="230994" cy="47558"/>
          </a:xfrm>
          <a:custGeom>
            <a:avLst/>
            <a:gdLst>
              <a:gd name="T0" fmla="*/ 33 w 302"/>
              <a:gd name="T1" fmla="*/ 59 h 60"/>
              <a:gd name="T2" fmla="*/ 33 w 302"/>
              <a:gd name="T3" fmla="*/ 59 h 60"/>
              <a:gd name="T4" fmla="*/ 267 w 302"/>
              <a:gd name="T5" fmla="*/ 59 h 60"/>
              <a:gd name="T6" fmla="*/ 301 w 302"/>
              <a:gd name="T7" fmla="*/ 33 h 60"/>
              <a:gd name="T8" fmla="*/ 267 w 302"/>
              <a:gd name="T9" fmla="*/ 0 h 60"/>
              <a:gd name="T10" fmla="*/ 33 w 302"/>
              <a:gd name="T11" fmla="*/ 0 h 60"/>
              <a:gd name="T12" fmla="*/ 0 w 302"/>
              <a:gd name="T13" fmla="*/ 33 h 60"/>
              <a:gd name="T14" fmla="*/ 33 w 302"/>
              <a:gd name="T15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2" h="60">
                <a:moveTo>
                  <a:pt x="33" y="59"/>
                </a:moveTo>
                <a:lnTo>
                  <a:pt x="33" y="59"/>
                </a:lnTo>
                <a:cubicBezTo>
                  <a:pt x="267" y="59"/>
                  <a:pt x="267" y="59"/>
                  <a:pt x="267" y="59"/>
                </a:cubicBezTo>
                <a:cubicBezTo>
                  <a:pt x="284" y="59"/>
                  <a:pt x="301" y="50"/>
                  <a:pt x="301" y="33"/>
                </a:cubicBezTo>
                <a:cubicBezTo>
                  <a:pt x="301" y="9"/>
                  <a:pt x="284" y="0"/>
                  <a:pt x="26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9"/>
                  <a:pt x="0" y="33"/>
                </a:cubicBezTo>
                <a:cubicBezTo>
                  <a:pt x="0" y="50"/>
                  <a:pt x="16" y="59"/>
                  <a:pt x="33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63">
            <a:extLst>
              <a:ext uri="{FF2B5EF4-FFF2-40B4-BE49-F238E27FC236}">
                <a16:creationId xmlns:a16="http://schemas.microsoft.com/office/drawing/2014/main" id="{6FA95E68-CEA6-F04B-A4BA-84F4129E1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2498" y="9911016"/>
            <a:ext cx="230994" cy="44162"/>
          </a:xfrm>
          <a:custGeom>
            <a:avLst/>
            <a:gdLst>
              <a:gd name="T0" fmla="*/ 33 w 302"/>
              <a:gd name="T1" fmla="*/ 58 h 59"/>
              <a:gd name="T2" fmla="*/ 33 w 302"/>
              <a:gd name="T3" fmla="*/ 58 h 59"/>
              <a:gd name="T4" fmla="*/ 267 w 302"/>
              <a:gd name="T5" fmla="*/ 58 h 59"/>
              <a:gd name="T6" fmla="*/ 301 w 302"/>
              <a:gd name="T7" fmla="*/ 33 h 59"/>
              <a:gd name="T8" fmla="*/ 267 w 302"/>
              <a:gd name="T9" fmla="*/ 0 h 59"/>
              <a:gd name="T10" fmla="*/ 33 w 302"/>
              <a:gd name="T11" fmla="*/ 0 h 59"/>
              <a:gd name="T12" fmla="*/ 0 w 302"/>
              <a:gd name="T13" fmla="*/ 33 h 59"/>
              <a:gd name="T14" fmla="*/ 33 w 302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2" h="59">
                <a:moveTo>
                  <a:pt x="33" y="58"/>
                </a:moveTo>
                <a:lnTo>
                  <a:pt x="33" y="58"/>
                </a:lnTo>
                <a:cubicBezTo>
                  <a:pt x="267" y="58"/>
                  <a:pt x="267" y="58"/>
                  <a:pt x="267" y="58"/>
                </a:cubicBezTo>
                <a:cubicBezTo>
                  <a:pt x="284" y="58"/>
                  <a:pt x="301" y="50"/>
                  <a:pt x="301" y="33"/>
                </a:cubicBezTo>
                <a:cubicBezTo>
                  <a:pt x="301" y="8"/>
                  <a:pt x="284" y="0"/>
                  <a:pt x="267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8"/>
                  <a:pt x="0" y="33"/>
                </a:cubicBezTo>
                <a:cubicBezTo>
                  <a:pt x="0" y="50"/>
                  <a:pt x="16" y="58"/>
                  <a:pt x="33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64">
            <a:extLst>
              <a:ext uri="{FF2B5EF4-FFF2-40B4-BE49-F238E27FC236}">
                <a16:creationId xmlns:a16="http://schemas.microsoft.com/office/drawing/2014/main" id="{0FC3D612-C826-344C-9522-104DC564B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13447" y="6619357"/>
            <a:ext cx="614852" cy="675995"/>
          </a:xfrm>
          <a:custGeom>
            <a:avLst/>
            <a:gdLst>
              <a:gd name="T0" fmla="*/ 786 w 796"/>
              <a:gd name="T1" fmla="*/ 242 h 878"/>
              <a:gd name="T2" fmla="*/ 786 w 796"/>
              <a:gd name="T3" fmla="*/ 242 h 878"/>
              <a:gd name="T4" fmla="*/ 761 w 796"/>
              <a:gd name="T5" fmla="*/ 234 h 878"/>
              <a:gd name="T6" fmla="*/ 728 w 796"/>
              <a:gd name="T7" fmla="*/ 234 h 878"/>
              <a:gd name="T8" fmla="*/ 535 w 796"/>
              <a:gd name="T9" fmla="*/ 8 h 878"/>
              <a:gd name="T10" fmla="*/ 493 w 796"/>
              <a:gd name="T11" fmla="*/ 8 h 878"/>
              <a:gd name="T12" fmla="*/ 485 w 796"/>
              <a:gd name="T13" fmla="*/ 50 h 878"/>
              <a:gd name="T14" fmla="*/ 644 w 796"/>
              <a:gd name="T15" fmla="*/ 234 h 878"/>
              <a:gd name="T16" fmla="*/ 142 w 796"/>
              <a:gd name="T17" fmla="*/ 234 h 878"/>
              <a:gd name="T18" fmla="*/ 301 w 796"/>
              <a:gd name="T19" fmla="*/ 50 h 878"/>
              <a:gd name="T20" fmla="*/ 293 w 796"/>
              <a:gd name="T21" fmla="*/ 8 h 878"/>
              <a:gd name="T22" fmla="*/ 251 w 796"/>
              <a:gd name="T23" fmla="*/ 8 h 878"/>
              <a:gd name="T24" fmla="*/ 58 w 796"/>
              <a:gd name="T25" fmla="*/ 234 h 878"/>
              <a:gd name="T26" fmla="*/ 42 w 796"/>
              <a:gd name="T27" fmla="*/ 234 h 878"/>
              <a:gd name="T28" fmla="*/ 42 w 796"/>
              <a:gd name="T29" fmla="*/ 234 h 878"/>
              <a:gd name="T30" fmla="*/ 17 w 796"/>
              <a:gd name="T31" fmla="*/ 242 h 878"/>
              <a:gd name="T32" fmla="*/ 8 w 796"/>
              <a:gd name="T33" fmla="*/ 284 h 878"/>
              <a:gd name="T34" fmla="*/ 17 w 796"/>
              <a:gd name="T35" fmla="*/ 335 h 878"/>
              <a:gd name="T36" fmla="*/ 42 w 796"/>
              <a:gd name="T37" fmla="*/ 476 h 878"/>
              <a:gd name="T38" fmla="*/ 92 w 796"/>
              <a:gd name="T39" fmla="*/ 735 h 878"/>
              <a:gd name="T40" fmla="*/ 92 w 796"/>
              <a:gd name="T41" fmla="*/ 752 h 878"/>
              <a:gd name="T42" fmla="*/ 209 w 796"/>
              <a:gd name="T43" fmla="*/ 844 h 878"/>
              <a:gd name="T44" fmla="*/ 393 w 796"/>
              <a:gd name="T45" fmla="*/ 877 h 878"/>
              <a:gd name="T46" fmla="*/ 410 w 796"/>
              <a:gd name="T47" fmla="*/ 877 h 878"/>
              <a:gd name="T48" fmla="*/ 594 w 796"/>
              <a:gd name="T49" fmla="*/ 852 h 878"/>
              <a:gd name="T50" fmla="*/ 711 w 796"/>
              <a:gd name="T51" fmla="*/ 760 h 878"/>
              <a:gd name="T52" fmla="*/ 753 w 796"/>
              <a:gd name="T53" fmla="*/ 509 h 878"/>
              <a:gd name="T54" fmla="*/ 778 w 796"/>
              <a:gd name="T55" fmla="*/ 343 h 878"/>
              <a:gd name="T56" fmla="*/ 786 w 796"/>
              <a:gd name="T57" fmla="*/ 293 h 878"/>
              <a:gd name="T58" fmla="*/ 786 w 796"/>
              <a:gd name="T59" fmla="*/ 242 h 878"/>
              <a:gd name="T60" fmla="*/ 686 w 796"/>
              <a:gd name="T61" fmla="*/ 509 h 878"/>
              <a:gd name="T62" fmla="*/ 686 w 796"/>
              <a:gd name="T63" fmla="*/ 509 h 878"/>
              <a:gd name="T64" fmla="*/ 644 w 796"/>
              <a:gd name="T65" fmla="*/ 744 h 878"/>
              <a:gd name="T66" fmla="*/ 569 w 796"/>
              <a:gd name="T67" fmla="*/ 794 h 878"/>
              <a:gd name="T68" fmla="*/ 393 w 796"/>
              <a:gd name="T69" fmla="*/ 810 h 878"/>
              <a:gd name="T70" fmla="*/ 226 w 796"/>
              <a:gd name="T71" fmla="*/ 785 h 878"/>
              <a:gd name="T72" fmla="*/ 159 w 796"/>
              <a:gd name="T73" fmla="*/ 735 h 878"/>
              <a:gd name="T74" fmla="*/ 150 w 796"/>
              <a:gd name="T75" fmla="*/ 727 h 878"/>
              <a:gd name="T76" fmla="*/ 75 w 796"/>
              <a:gd name="T77" fmla="*/ 293 h 878"/>
              <a:gd name="T78" fmla="*/ 75 w 796"/>
              <a:gd name="T79" fmla="*/ 293 h 878"/>
              <a:gd name="T80" fmla="*/ 75 w 796"/>
              <a:gd name="T81" fmla="*/ 293 h 878"/>
              <a:gd name="T82" fmla="*/ 75 w 796"/>
              <a:gd name="T83" fmla="*/ 293 h 878"/>
              <a:gd name="T84" fmla="*/ 711 w 796"/>
              <a:gd name="T85" fmla="*/ 293 h 878"/>
              <a:gd name="T86" fmla="*/ 711 w 796"/>
              <a:gd name="T87" fmla="*/ 293 h 878"/>
              <a:gd name="T88" fmla="*/ 711 w 796"/>
              <a:gd name="T89" fmla="*/ 293 h 878"/>
              <a:gd name="T90" fmla="*/ 728 w 796"/>
              <a:gd name="T91" fmla="*/ 293 h 878"/>
              <a:gd name="T92" fmla="*/ 686 w 796"/>
              <a:gd name="T93" fmla="*/ 509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96" h="878">
                <a:moveTo>
                  <a:pt x="786" y="242"/>
                </a:moveTo>
                <a:lnTo>
                  <a:pt x="786" y="242"/>
                </a:lnTo>
                <a:cubicBezTo>
                  <a:pt x="778" y="234"/>
                  <a:pt x="770" y="234"/>
                  <a:pt x="761" y="234"/>
                </a:cubicBezTo>
                <a:cubicBezTo>
                  <a:pt x="728" y="234"/>
                  <a:pt x="728" y="234"/>
                  <a:pt x="728" y="234"/>
                </a:cubicBezTo>
                <a:cubicBezTo>
                  <a:pt x="535" y="8"/>
                  <a:pt x="535" y="8"/>
                  <a:pt x="535" y="8"/>
                </a:cubicBezTo>
                <a:cubicBezTo>
                  <a:pt x="527" y="0"/>
                  <a:pt x="502" y="0"/>
                  <a:pt x="493" y="8"/>
                </a:cubicBezTo>
                <a:cubicBezTo>
                  <a:pt x="477" y="16"/>
                  <a:pt x="477" y="42"/>
                  <a:pt x="485" y="50"/>
                </a:cubicBezTo>
                <a:cubicBezTo>
                  <a:pt x="644" y="234"/>
                  <a:pt x="644" y="234"/>
                  <a:pt x="644" y="234"/>
                </a:cubicBezTo>
                <a:cubicBezTo>
                  <a:pt x="142" y="234"/>
                  <a:pt x="142" y="234"/>
                  <a:pt x="142" y="234"/>
                </a:cubicBezTo>
                <a:cubicBezTo>
                  <a:pt x="301" y="50"/>
                  <a:pt x="301" y="50"/>
                  <a:pt x="301" y="50"/>
                </a:cubicBezTo>
                <a:cubicBezTo>
                  <a:pt x="309" y="42"/>
                  <a:pt x="309" y="16"/>
                  <a:pt x="293" y="8"/>
                </a:cubicBezTo>
                <a:cubicBezTo>
                  <a:pt x="284" y="0"/>
                  <a:pt x="259" y="0"/>
                  <a:pt x="251" y="8"/>
                </a:cubicBezTo>
                <a:cubicBezTo>
                  <a:pt x="58" y="234"/>
                  <a:pt x="58" y="234"/>
                  <a:pt x="58" y="234"/>
                </a:cubicBezTo>
                <a:cubicBezTo>
                  <a:pt x="42" y="234"/>
                  <a:pt x="42" y="234"/>
                  <a:pt x="42" y="234"/>
                </a:cubicBezTo>
                <a:lnTo>
                  <a:pt x="42" y="234"/>
                </a:lnTo>
                <a:cubicBezTo>
                  <a:pt x="33" y="234"/>
                  <a:pt x="17" y="234"/>
                  <a:pt x="17" y="242"/>
                </a:cubicBezTo>
                <a:cubicBezTo>
                  <a:pt x="0" y="251"/>
                  <a:pt x="8" y="268"/>
                  <a:pt x="8" y="284"/>
                </a:cubicBezTo>
                <a:cubicBezTo>
                  <a:pt x="8" y="301"/>
                  <a:pt x="8" y="309"/>
                  <a:pt x="17" y="335"/>
                </a:cubicBezTo>
                <a:cubicBezTo>
                  <a:pt x="17" y="367"/>
                  <a:pt x="25" y="417"/>
                  <a:pt x="42" y="476"/>
                </a:cubicBezTo>
                <a:cubicBezTo>
                  <a:pt x="58" y="584"/>
                  <a:pt x="83" y="693"/>
                  <a:pt x="92" y="735"/>
                </a:cubicBezTo>
                <a:cubicBezTo>
                  <a:pt x="92" y="744"/>
                  <a:pt x="92" y="752"/>
                  <a:pt x="92" y="752"/>
                </a:cubicBezTo>
                <a:cubicBezTo>
                  <a:pt x="100" y="794"/>
                  <a:pt x="142" y="827"/>
                  <a:pt x="209" y="844"/>
                </a:cubicBezTo>
                <a:cubicBezTo>
                  <a:pt x="259" y="861"/>
                  <a:pt x="326" y="877"/>
                  <a:pt x="393" y="877"/>
                </a:cubicBezTo>
                <a:cubicBezTo>
                  <a:pt x="402" y="877"/>
                  <a:pt x="410" y="877"/>
                  <a:pt x="410" y="877"/>
                </a:cubicBezTo>
                <a:cubicBezTo>
                  <a:pt x="477" y="877"/>
                  <a:pt x="544" y="869"/>
                  <a:pt x="594" y="852"/>
                </a:cubicBezTo>
                <a:cubicBezTo>
                  <a:pt x="661" y="836"/>
                  <a:pt x="703" y="802"/>
                  <a:pt x="711" y="760"/>
                </a:cubicBezTo>
                <a:cubicBezTo>
                  <a:pt x="711" y="752"/>
                  <a:pt x="736" y="627"/>
                  <a:pt x="753" y="509"/>
                </a:cubicBezTo>
                <a:cubicBezTo>
                  <a:pt x="770" y="442"/>
                  <a:pt x="778" y="384"/>
                  <a:pt x="778" y="343"/>
                </a:cubicBezTo>
                <a:cubicBezTo>
                  <a:pt x="786" y="326"/>
                  <a:pt x="786" y="301"/>
                  <a:pt x="786" y="293"/>
                </a:cubicBezTo>
                <a:cubicBezTo>
                  <a:pt x="795" y="268"/>
                  <a:pt x="795" y="251"/>
                  <a:pt x="786" y="242"/>
                </a:cubicBezTo>
                <a:close/>
                <a:moveTo>
                  <a:pt x="686" y="509"/>
                </a:moveTo>
                <a:lnTo>
                  <a:pt x="686" y="509"/>
                </a:lnTo>
                <a:cubicBezTo>
                  <a:pt x="669" y="627"/>
                  <a:pt x="644" y="735"/>
                  <a:pt x="644" y="744"/>
                </a:cubicBezTo>
                <a:cubicBezTo>
                  <a:pt x="644" y="760"/>
                  <a:pt x="619" y="777"/>
                  <a:pt x="569" y="794"/>
                </a:cubicBezTo>
                <a:cubicBezTo>
                  <a:pt x="527" y="802"/>
                  <a:pt x="460" y="810"/>
                  <a:pt x="393" y="810"/>
                </a:cubicBezTo>
                <a:cubicBezTo>
                  <a:pt x="335" y="810"/>
                  <a:pt x="268" y="802"/>
                  <a:pt x="226" y="785"/>
                </a:cubicBezTo>
                <a:cubicBezTo>
                  <a:pt x="167" y="769"/>
                  <a:pt x="159" y="744"/>
                  <a:pt x="159" y="735"/>
                </a:cubicBezTo>
                <a:cubicBezTo>
                  <a:pt x="159" y="735"/>
                  <a:pt x="150" y="735"/>
                  <a:pt x="150" y="727"/>
                </a:cubicBezTo>
                <a:cubicBezTo>
                  <a:pt x="100" y="451"/>
                  <a:pt x="83" y="343"/>
                  <a:pt x="75" y="293"/>
                </a:cubicBezTo>
                <a:lnTo>
                  <a:pt x="75" y="293"/>
                </a:lnTo>
                <a:lnTo>
                  <a:pt x="75" y="293"/>
                </a:lnTo>
                <a:lnTo>
                  <a:pt x="75" y="293"/>
                </a:lnTo>
                <a:cubicBezTo>
                  <a:pt x="711" y="293"/>
                  <a:pt x="711" y="293"/>
                  <a:pt x="711" y="293"/>
                </a:cubicBezTo>
                <a:lnTo>
                  <a:pt x="711" y="293"/>
                </a:lnTo>
                <a:lnTo>
                  <a:pt x="711" y="293"/>
                </a:lnTo>
                <a:cubicBezTo>
                  <a:pt x="728" y="293"/>
                  <a:pt x="728" y="293"/>
                  <a:pt x="728" y="293"/>
                </a:cubicBezTo>
                <a:cubicBezTo>
                  <a:pt x="719" y="326"/>
                  <a:pt x="711" y="384"/>
                  <a:pt x="686" y="5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65">
            <a:extLst>
              <a:ext uri="{FF2B5EF4-FFF2-40B4-BE49-F238E27FC236}">
                <a16:creationId xmlns:a16="http://schemas.microsoft.com/office/drawing/2014/main" id="{A17919C3-909B-FB4B-AE65-D86335F24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6501" y="6901304"/>
            <a:ext cx="50956" cy="230994"/>
          </a:xfrm>
          <a:custGeom>
            <a:avLst/>
            <a:gdLst>
              <a:gd name="T0" fmla="*/ 34 w 68"/>
              <a:gd name="T1" fmla="*/ 0 h 302"/>
              <a:gd name="T2" fmla="*/ 34 w 68"/>
              <a:gd name="T3" fmla="*/ 0 h 302"/>
              <a:gd name="T4" fmla="*/ 0 w 68"/>
              <a:gd name="T5" fmla="*/ 34 h 302"/>
              <a:gd name="T6" fmla="*/ 0 w 68"/>
              <a:gd name="T7" fmla="*/ 268 h 302"/>
              <a:gd name="T8" fmla="*/ 34 w 68"/>
              <a:gd name="T9" fmla="*/ 301 h 302"/>
              <a:gd name="T10" fmla="*/ 67 w 68"/>
              <a:gd name="T11" fmla="*/ 268 h 302"/>
              <a:gd name="T12" fmla="*/ 67 w 68"/>
              <a:gd name="T13" fmla="*/ 34 h 302"/>
              <a:gd name="T14" fmla="*/ 34 w 68"/>
              <a:gd name="T15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302">
                <a:moveTo>
                  <a:pt x="34" y="0"/>
                </a:moveTo>
                <a:lnTo>
                  <a:pt x="34" y="0"/>
                </a:lnTo>
                <a:cubicBezTo>
                  <a:pt x="17" y="0"/>
                  <a:pt x="0" y="17"/>
                  <a:pt x="0" y="34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84"/>
                  <a:pt x="17" y="301"/>
                  <a:pt x="34" y="301"/>
                </a:cubicBezTo>
                <a:cubicBezTo>
                  <a:pt x="50" y="301"/>
                  <a:pt x="67" y="284"/>
                  <a:pt x="67" y="26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17"/>
                  <a:pt x="50" y="0"/>
                  <a:pt x="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4" name="Freeform 366">
            <a:extLst>
              <a:ext uri="{FF2B5EF4-FFF2-40B4-BE49-F238E27FC236}">
                <a16:creationId xmlns:a16="http://schemas.microsoft.com/office/drawing/2014/main" id="{0D8A561F-83FC-4F4F-9E6A-30CE8D741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1998" y="6928480"/>
            <a:ext cx="50956" cy="230994"/>
          </a:xfrm>
          <a:custGeom>
            <a:avLst/>
            <a:gdLst>
              <a:gd name="T0" fmla="*/ 33 w 68"/>
              <a:gd name="T1" fmla="*/ 0 h 302"/>
              <a:gd name="T2" fmla="*/ 33 w 68"/>
              <a:gd name="T3" fmla="*/ 0 h 302"/>
              <a:gd name="T4" fmla="*/ 0 w 68"/>
              <a:gd name="T5" fmla="*/ 33 h 302"/>
              <a:gd name="T6" fmla="*/ 0 w 68"/>
              <a:gd name="T7" fmla="*/ 267 h 302"/>
              <a:gd name="T8" fmla="*/ 33 w 68"/>
              <a:gd name="T9" fmla="*/ 301 h 302"/>
              <a:gd name="T10" fmla="*/ 67 w 68"/>
              <a:gd name="T11" fmla="*/ 267 h 302"/>
              <a:gd name="T12" fmla="*/ 67 w 68"/>
              <a:gd name="T13" fmla="*/ 33 h 302"/>
              <a:gd name="T14" fmla="*/ 33 w 68"/>
              <a:gd name="T15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302">
                <a:moveTo>
                  <a:pt x="33" y="0"/>
                </a:moveTo>
                <a:lnTo>
                  <a:pt x="33" y="0"/>
                </a:lnTo>
                <a:cubicBezTo>
                  <a:pt x="16" y="0"/>
                  <a:pt x="0" y="16"/>
                  <a:pt x="0" y="33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284"/>
                  <a:pt x="16" y="301"/>
                  <a:pt x="33" y="301"/>
                </a:cubicBezTo>
                <a:cubicBezTo>
                  <a:pt x="50" y="301"/>
                  <a:pt x="67" y="284"/>
                  <a:pt x="67" y="267"/>
                </a:cubicBezTo>
                <a:cubicBezTo>
                  <a:pt x="67" y="33"/>
                  <a:pt x="67" y="33"/>
                  <a:pt x="67" y="33"/>
                </a:cubicBezTo>
                <a:cubicBezTo>
                  <a:pt x="67" y="16"/>
                  <a:pt x="50" y="0"/>
                  <a:pt x="3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5" name="Freeform 367">
            <a:extLst>
              <a:ext uri="{FF2B5EF4-FFF2-40B4-BE49-F238E27FC236}">
                <a16:creationId xmlns:a16="http://schemas.microsoft.com/office/drawing/2014/main" id="{0D774777-CD0F-0E4F-924B-56F694E42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7495" y="6901304"/>
            <a:ext cx="50956" cy="230994"/>
          </a:xfrm>
          <a:custGeom>
            <a:avLst/>
            <a:gdLst>
              <a:gd name="T0" fmla="*/ 34 w 68"/>
              <a:gd name="T1" fmla="*/ 0 h 302"/>
              <a:gd name="T2" fmla="*/ 34 w 68"/>
              <a:gd name="T3" fmla="*/ 0 h 302"/>
              <a:gd name="T4" fmla="*/ 0 w 68"/>
              <a:gd name="T5" fmla="*/ 34 h 302"/>
              <a:gd name="T6" fmla="*/ 0 w 68"/>
              <a:gd name="T7" fmla="*/ 268 h 302"/>
              <a:gd name="T8" fmla="*/ 34 w 68"/>
              <a:gd name="T9" fmla="*/ 301 h 302"/>
              <a:gd name="T10" fmla="*/ 67 w 68"/>
              <a:gd name="T11" fmla="*/ 268 h 302"/>
              <a:gd name="T12" fmla="*/ 67 w 68"/>
              <a:gd name="T13" fmla="*/ 34 h 302"/>
              <a:gd name="T14" fmla="*/ 34 w 68"/>
              <a:gd name="T15" fmla="*/ 0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302">
                <a:moveTo>
                  <a:pt x="34" y="0"/>
                </a:moveTo>
                <a:lnTo>
                  <a:pt x="34" y="0"/>
                </a:lnTo>
                <a:cubicBezTo>
                  <a:pt x="17" y="0"/>
                  <a:pt x="0" y="17"/>
                  <a:pt x="0" y="34"/>
                </a:cubicBezTo>
                <a:cubicBezTo>
                  <a:pt x="0" y="268"/>
                  <a:pt x="0" y="268"/>
                  <a:pt x="0" y="268"/>
                </a:cubicBezTo>
                <a:cubicBezTo>
                  <a:pt x="0" y="284"/>
                  <a:pt x="17" y="301"/>
                  <a:pt x="34" y="301"/>
                </a:cubicBezTo>
                <a:cubicBezTo>
                  <a:pt x="50" y="301"/>
                  <a:pt x="67" y="284"/>
                  <a:pt x="67" y="268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17"/>
                  <a:pt x="50" y="0"/>
                  <a:pt x="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6" name="Freeform 368">
            <a:extLst>
              <a:ext uri="{FF2B5EF4-FFF2-40B4-BE49-F238E27FC236}">
                <a16:creationId xmlns:a16="http://schemas.microsoft.com/office/drawing/2014/main" id="{BCC65310-4CCF-9B47-A530-466DF3125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2117" y="3840638"/>
            <a:ext cx="47558" cy="329505"/>
          </a:xfrm>
          <a:custGeom>
            <a:avLst/>
            <a:gdLst>
              <a:gd name="T0" fmla="*/ 26 w 60"/>
              <a:gd name="T1" fmla="*/ 427 h 428"/>
              <a:gd name="T2" fmla="*/ 26 w 60"/>
              <a:gd name="T3" fmla="*/ 427 h 428"/>
              <a:gd name="T4" fmla="*/ 59 w 60"/>
              <a:gd name="T5" fmla="*/ 394 h 428"/>
              <a:gd name="T6" fmla="*/ 59 w 60"/>
              <a:gd name="T7" fmla="*/ 34 h 428"/>
              <a:gd name="T8" fmla="*/ 26 w 60"/>
              <a:gd name="T9" fmla="*/ 0 h 428"/>
              <a:gd name="T10" fmla="*/ 0 w 60"/>
              <a:gd name="T11" fmla="*/ 34 h 428"/>
              <a:gd name="T12" fmla="*/ 0 w 60"/>
              <a:gd name="T13" fmla="*/ 394 h 428"/>
              <a:gd name="T14" fmla="*/ 26 w 60"/>
              <a:gd name="T15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0" h="428">
                <a:moveTo>
                  <a:pt x="26" y="427"/>
                </a:moveTo>
                <a:lnTo>
                  <a:pt x="26" y="427"/>
                </a:lnTo>
                <a:cubicBezTo>
                  <a:pt x="51" y="427"/>
                  <a:pt x="59" y="410"/>
                  <a:pt x="59" y="394"/>
                </a:cubicBezTo>
                <a:cubicBezTo>
                  <a:pt x="59" y="34"/>
                  <a:pt x="59" y="34"/>
                  <a:pt x="59" y="34"/>
                </a:cubicBezTo>
                <a:cubicBezTo>
                  <a:pt x="59" y="17"/>
                  <a:pt x="51" y="0"/>
                  <a:pt x="26" y="0"/>
                </a:cubicBezTo>
                <a:cubicBezTo>
                  <a:pt x="9" y="0"/>
                  <a:pt x="0" y="17"/>
                  <a:pt x="0" y="34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0"/>
                  <a:pt x="9" y="427"/>
                  <a:pt x="26" y="4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7" name="Freeform 369">
            <a:extLst>
              <a:ext uri="{FF2B5EF4-FFF2-40B4-BE49-F238E27FC236}">
                <a16:creationId xmlns:a16="http://schemas.microsoft.com/office/drawing/2014/main" id="{F2D9A3A8-CC4F-1543-A729-9ECA46439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4215" y="3881402"/>
            <a:ext cx="44162" cy="329505"/>
          </a:xfrm>
          <a:custGeom>
            <a:avLst/>
            <a:gdLst>
              <a:gd name="T0" fmla="*/ 25 w 59"/>
              <a:gd name="T1" fmla="*/ 426 h 427"/>
              <a:gd name="T2" fmla="*/ 25 w 59"/>
              <a:gd name="T3" fmla="*/ 426 h 427"/>
              <a:gd name="T4" fmla="*/ 58 w 59"/>
              <a:gd name="T5" fmla="*/ 393 h 427"/>
              <a:gd name="T6" fmla="*/ 58 w 59"/>
              <a:gd name="T7" fmla="*/ 33 h 427"/>
              <a:gd name="T8" fmla="*/ 25 w 59"/>
              <a:gd name="T9" fmla="*/ 0 h 427"/>
              <a:gd name="T10" fmla="*/ 0 w 59"/>
              <a:gd name="T11" fmla="*/ 33 h 427"/>
              <a:gd name="T12" fmla="*/ 0 w 59"/>
              <a:gd name="T13" fmla="*/ 393 h 427"/>
              <a:gd name="T14" fmla="*/ 25 w 59"/>
              <a:gd name="T15" fmla="*/ 426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9" h="427">
                <a:moveTo>
                  <a:pt x="25" y="426"/>
                </a:moveTo>
                <a:lnTo>
                  <a:pt x="25" y="426"/>
                </a:lnTo>
                <a:cubicBezTo>
                  <a:pt x="42" y="426"/>
                  <a:pt x="58" y="410"/>
                  <a:pt x="58" y="393"/>
                </a:cubicBezTo>
                <a:cubicBezTo>
                  <a:pt x="58" y="33"/>
                  <a:pt x="58" y="33"/>
                  <a:pt x="58" y="33"/>
                </a:cubicBezTo>
                <a:cubicBezTo>
                  <a:pt x="58" y="16"/>
                  <a:pt x="42" y="0"/>
                  <a:pt x="25" y="0"/>
                </a:cubicBezTo>
                <a:cubicBezTo>
                  <a:pt x="8" y="0"/>
                  <a:pt x="0" y="16"/>
                  <a:pt x="0" y="33"/>
                </a:cubicBezTo>
                <a:cubicBezTo>
                  <a:pt x="0" y="393"/>
                  <a:pt x="0" y="393"/>
                  <a:pt x="0" y="393"/>
                </a:cubicBezTo>
                <a:cubicBezTo>
                  <a:pt x="0" y="410"/>
                  <a:pt x="8" y="426"/>
                  <a:pt x="25" y="4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8" name="Freeform 370">
            <a:extLst>
              <a:ext uri="{FF2B5EF4-FFF2-40B4-BE49-F238E27FC236}">
                <a16:creationId xmlns:a16="http://schemas.microsoft.com/office/drawing/2014/main" id="{2BDD15A2-A427-884E-9DB6-2C6718B7D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6124" y="3840638"/>
            <a:ext cx="50956" cy="329505"/>
          </a:xfrm>
          <a:custGeom>
            <a:avLst/>
            <a:gdLst>
              <a:gd name="T0" fmla="*/ 33 w 68"/>
              <a:gd name="T1" fmla="*/ 427 h 428"/>
              <a:gd name="T2" fmla="*/ 33 w 68"/>
              <a:gd name="T3" fmla="*/ 427 h 428"/>
              <a:gd name="T4" fmla="*/ 67 w 68"/>
              <a:gd name="T5" fmla="*/ 394 h 428"/>
              <a:gd name="T6" fmla="*/ 67 w 68"/>
              <a:gd name="T7" fmla="*/ 34 h 428"/>
              <a:gd name="T8" fmla="*/ 33 w 68"/>
              <a:gd name="T9" fmla="*/ 0 h 428"/>
              <a:gd name="T10" fmla="*/ 0 w 68"/>
              <a:gd name="T11" fmla="*/ 34 h 428"/>
              <a:gd name="T12" fmla="*/ 0 w 68"/>
              <a:gd name="T13" fmla="*/ 394 h 428"/>
              <a:gd name="T14" fmla="*/ 33 w 68"/>
              <a:gd name="T15" fmla="*/ 427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" h="428">
                <a:moveTo>
                  <a:pt x="33" y="427"/>
                </a:moveTo>
                <a:lnTo>
                  <a:pt x="33" y="427"/>
                </a:lnTo>
                <a:cubicBezTo>
                  <a:pt x="50" y="427"/>
                  <a:pt x="67" y="410"/>
                  <a:pt x="67" y="394"/>
                </a:cubicBezTo>
                <a:cubicBezTo>
                  <a:pt x="67" y="34"/>
                  <a:pt x="67" y="34"/>
                  <a:pt x="67" y="34"/>
                </a:cubicBezTo>
                <a:cubicBezTo>
                  <a:pt x="67" y="17"/>
                  <a:pt x="50" y="0"/>
                  <a:pt x="33" y="0"/>
                </a:cubicBezTo>
                <a:cubicBezTo>
                  <a:pt x="16" y="0"/>
                  <a:pt x="0" y="17"/>
                  <a:pt x="0" y="34"/>
                </a:cubicBezTo>
                <a:cubicBezTo>
                  <a:pt x="0" y="394"/>
                  <a:pt x="0" y="394"/>
                  <a:pt x="0" y="394"/>
                </a:cubicBezTo>
                <a:cubicBezTo>
                  <a:pt x="0" y="410"/>
                  <a:pt x="16" y="427"/>
                  <a:pt x="33" y="4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371">
            <a:extLst>
              <a:ext uri="{FF2B5EF4-FFF2-40B4-BE49-F238E27FC236}">
                <a16:creationId xmlns:a16="http://schemas.microsoft.com/office/drawing/2014/main" id="{D71E2D64-BF21-6A43-9EBF-D948BC90C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5131" y="3562087"/>
            <a:ext cx="309125" cy="115497"/>
          </a:xfrm>
          <a:custGeom>
            <a:avLst/>
            <a:gdLst>
              <a:gd name="T0" fmla="*/ 33 w 402"/>
              <a:gd name="T1" fmla="*/ 151 h 152"/>
              <a:gd name="T2" fmla="*/ 33 w 402"/>
              <a:gd name="T3" fmla="*/ 151 h 152"/>
              <a:gd name="T4" fmla="*/ 66 w 402"/>
              <a:gd name="T5" fmla="*/ 118 h 152"/>
              <a:gd name="T6" fmla="*/ 66 w 402"/>
              <a:gd name="T7" fmla="*/ 67 h 152"/>
              <a:gd name="T8" fmla="*/ 334 w 402"/>
              <a:gd name="T9" fmla="*/ 67 h 152"/>
              <a:gd name="T10" fmla="*/ 334 w 402"/>
              <a:gd name="T11" fmla="*/ 118 h 152"/>
              <a:gd name="T12" fmla="*/ 368 w 402"/>
              <a:gd name="T13" fmla="*/ 151 h 152"/>
              <a:gd name="T14" fmla="*/ 401 w 402"/>
              <a:gd name="T15" fmla="*/ 118 h 152"/>
              <a:gd name="T16" fmla="*/ 401 w 402"/>
              <a:gd name="T17" fmla="*/ 42 h 152"/>
              <a:gd name="T18" fmla="*/ 359 w 402"/>
              <a:gd name="T19" fmla="*/ 0 h 152"/>
              <a:gd name="T20" fmla="*/ 33 w 402"/>
              <a:gd name="T21" fmla="*/ 0 h 152"/>
              <a:gd name="T22" fmla="*/ 0 w 402"/>
              <a:gd name="T23" fmla="*/ 42 h 152"/>
              <a:gd name="T24" fmla="*/ 0 w 402"/>
              <a:gd name="T25" fmla="*/ 118 h 152"/>
              <a:gd name="T26" fmla="*/ 33 w 402"/>
              <a:gd name="T27" fmla="*/ 151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2" h="152">
                <a:moveTo>
                  <a:pt x="33" y="151"/>
                </a:moveTo>
                <a:lnTo>
                  <a:pt x="33" y="151"/>
                </a:lnTo>
                <a:cubicBezTo>
                  <a:pt x="50" y="151"/>
                  <a:pt x="66" y="134"/>
                  <a:pt x="66" y="118"/>
                </a:cubicBezTo>
                <a:cubicBezTo>
                  <a:pt x="66" y="67"/>
                  <a:pt x="66" y="67"/>
                  <a:pt x="66" y="67"/>
                </a:cubicBezTo>
                <a:cubicBezTo>
                  <a:pt x="334" y="67"/>
                  <a:pt x="334" y="67"/>
                  <a:pt x="334" y="67"/>
                </a:cubicBezTo>
                <a:cubicBezTo>
                  <a:pt x="334" y="118"/>
                  <a:pt x="334" y="118"/>
                  <a:pt x="334" y="118"/>
                </a:cubicBezTo>
                <a:cubicBezTo>
                  <a:pt x="334" y="134"/>
                  <a:pt x="351" y="151"/>
                  <a:pt x="368" y="151"/>
                </a:cubicBezTo>
                <a:cubicBezTo>
                  <a:pt x="384" y="151"/>
                  <a:pt x="401" y="134"/>
                  <a:pt x="401" y="118"/>
                </a:cubicBezTo>
                <a:cubicBezTo>
                  <a:pt x="401" y="42"/>
                  <a:pt x="401" y="42"/>
                  <a:pt x="401" y="42"/>
                </a:cubicBezTo>
                <a:cubicBezTo>
                  <a:pt x="401" y="17"/>
                  <a:pt x="384" y="0"/>
                  <a:pt x="359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16" y="0"/>
                  <a:pt x="0" y="17"/>
                  <a:pt x="0" y="42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34"/>
                  <a:pt x="16" y="151"/>
                  <a:pt x="33" y="1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72">
            <a:extLst>
              <a:ext uri="{FF2B5EF4-FFF2-40B4-BE49-F238E27FC236}">
                <a16:creationId xmlns:a16="http://schemas.microsoft.com/office/drawing/2014/main" id="{B1070DEE-30B2-0142-AD60-F5C4943EC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7917" y="3697966"/>
            <a:ext cx="723553" cy="631836"/>
          </a:xfrm>
          <a:custGeom>
            <a:avLst/>
            <a:gdLst>
              <a:gd name="T0" fmla="*/ 904 w 938"/>
              <a:gd name="T1" fmla="*/ 0 h 821"/>
              <a:gd name="T2" fmla="*/ 904 w 938"/>
              <a:gd name="T3" fmla="*/ 0 h 821"/>
              <a:gd name="T4" fmla="*/ 125 w 938"/>
              <a:gd name="T5" fmla="*/ 0 h 821"/>
              <a:gd name="T6" fmla="*/ 125 w 938"/>
              <a:gd name="T7" fmla="*/ 0 h 821"/>
              <a:gd name="T8" fmla="*/ 25 w 938"/>
              <a:gd name="T9" fmla="*/ 0 h 821"/>
              <a:gd name="T10" fmla="*/ 0 w 938"/>
              <a:gd name="T11" fmla="*/ 25 h 821"/>
              <a:gd name="T12" fmla="*/ 25 w 938"/>
              <a:gd name="T13" fmla="*/ 59 h 821"/>
              <a:gd name="T14" fmla="*/ 100 w 938"/>
              <a:gd name="T15" fmla="*/ 59 h 821"/>
              <a:gd name="T16" fmla="*/ 100 w 938"/>
              <a:gd name="T17" fmla="*/ 67 h 821"/>
              <a:gd name="T18" fmla="*/ 109 w 938"/>
              <a:gd name="T19" fmla="*/ 142 h 821"/>
              <a:gd name="T20" fmla="*/ 134 w 938"/>
              <a:gd name="T21" fmla="*/ 368 h 821"/>
              <a:gd name="T22" fmla="*/ 175 w 938"/>
              <a:gd name="T23" fmla="*/ 703 h 821"/>
              <a:gd name="T24" fmla="*/ 284 w 938"/>
              <a:gd name="T25" fmla="*/ 795 h 821"/>
              <a:gd name="T26" fmla="*/ 460 w 938"/>
              <a:gd name="T27" fmla="*/ 820 h 821"/>
              <a:gd name="T28" fmla="*/ 477 w 938"/>
              <a:gd name="T29" fmla="*/ 820 h 821"/>
              <a:gd name="T30" fmla="*/ 644 w 938"/>
              <a:gd name="T31" fmla="*/ 804 h 821"/>
              <a:gd name="T32" fmla="*/ 761 w 938"/>
              <a:gd name="T33" fmla="*/ 711 h 821"/>
              <a:gd name="T34" fmla="*/ 803 w 938"/>
              <a:gd name="T35" fmla="*/ 368 h 821"/>
              <a:gd name="T36" fmla="*/ 828 w 938"/>
              <a:gd name="T37" fmla="*/ 142 h 821"/>
              <a:gd name="T38" fmla="*/ 837 w 938"/>
              <a:gd name="T39" fmla="*/ 67 h 821"/>
              <a:gd name="T40" fmla="*/ 837 w 938"/>
              <a:gd name="T41" fmla="*/ 59 h 821"/>
              <a:gd name="T42" fmla="*/ 904 w 938"/>
              <a:gd name="T43" fmla="*/ 59 h 821"/>
              <a:gd name="T44" fmla="*/ 937 w 938"/>
              <a:gd name="T45" fmla="*/ 25 h 821"/>
              <a:gd name="T46" fmla="*/ 904 w 938"/>
              <a:gd name="T47" fmla="*/ 0 h 821"/>
              <a:gd name="T48" fmla="*/ 703 w 938"/>
              <a:gd name="T49" fmla="*/ 703 h 821"/>
              <a:gd name="T50" fmla="*/ 703 w 938"/>
              <a:gd name="T51" fmla="*/ 703 h 821"/>
              <a:gd name="T52" fmla="*/ 627 w 938"/>
              <a:gd name="T53" fmla="*/ 737 h 821"/>
              <a:gd name="T54" fmla="*/ 468 w 938"/>
              <a:gd name="T55" fmla="*/ 762 h 821"/>
              <a:gd name="T56" fmla="*/ 301 w 938"/>
              <a:gd name="T57" fmla="*/ 737 h 821"/>
              <a:gd name="T58" fmla="*/ 242 w 938"/>
              <a:gd name="T59" fmla="*/ 695 h 821"/>
              <a:gd name="T60" fmla="*/ 159 w 938"/>
              <a:gd name="T61" fmla="*/ 59 h 821"/>
              <a:gd name="T62" fmla="*/ 770 w 938"/>
              <a:gd name="T63" fmla="*/ 59 h 821"/>
              <a:gd name="T64" fmla="*/ 703 w 938"/>
              <a:gd name="T65" fmla="*/ 703 h 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938" h="821">
                <a:moveTo>
                  <a:pt x="904" y="0"/>
                </a:moveTo>
                <a:lnTo>
                  <a:pt x="904" y="0"/>
                </a:lnTo>
                <a:cubicBezTo>
                  <a:pt x="125" y="0"/>
                  <a:pt x="125" y="0"/>
                  <a:pt x="125" y="0"/>
                </a:cubicBezTo>
                <a:lnTo>
                  <a:pt x="125" y="0"/>
                </a:ln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9"/>
                  <a:pt x="0" y="25"/>
                </a:cubicBezTo>
                <a:cubicBezTo>
                  <a:pt x="0" y="50"/>
                  <a:pt x="8" y="59"/>
                  <a:pt x="25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0" y="59"/>
                  <a:pt x="100" y="59"/>
                  <a:pt x="100" y="67"/>
                </a:cubicBezTo>
                <a:cubicBezTo>
                  <a:pt x="100" y="84"/>
                  <a:pt x="100" y="109"/>
                  <a:pt x="109" y="142"/>
                </a:cubicBezTo>
                <a:cubicBezTo>
                  <a:pt x="109" y="193"/>
                  <a:pt x="117" y="268"/>
                  <a:pt x="134" y="368"/>
                </a:cubicBezTo>
                <a:cubicBezTo>
                  <a:pt x="150" y="519"/>
                  <a:pt x="175" y="695"/>
                  <a:pt x="175" y="703"/>
                </a:cubicBezTo>
                <a:cubicBezTo>
                  <a:pt x="184" y="745"/>
                  <a:pt x="217" y="778"/>
                  <a:pt x="284" y="795"/>
                </a:cubicBezTo>
                <a:cubicBezTo>
                  <a:pt x="334" y="812"/>
                  <a:pt x="393" y="820"/>
                  <a:pt x="460" y="820"/>
                </a:cubicBezTo>
                <a:cubicBezTo>
                  <a:pt x="468" y="820"/>
                  <a:pt x="477" y="820"/>
                  <a:pt x="477" y="820"/>
                </a:cubicBezTo>
                <a:cubicBezTo>
                  <a:pt x="544" y="820"/>
                  <a:pt x="602" y="812"/>
                  <a:pt x="644" y="804"/>
                </a:cubicBezTo>
                <a:cubicBezTo>
                  <a:pt x="711" y="787"/>
                  <a:pt x="753" y="753"/>
                  <a:pt x="761" y="711"/>
                </a:cubicBezTo>
                <a:cubicBezTo>
                  <a:pt x="761" y="703"/>
                  <a:pt x="786" y="511"/>
                  <a:pt x="803" y="368"/>
                </a:cubicBezTo>
                <a:cubicBezTo>
                  <a:pt x="820" y="276"/>
                  <a:pt x="828" y="201"/>
                  <a:pt x="828" y="142"/>
                </a:cubicBezTo>
                <a:cubicBezTo>
                  <a:pt x="837" y="109"/>
                  <a:pt x="837" y="84"/>
                  <a:pt x="837" y="67"/>
                </a:cubicBezTo>
                <a:cubicBezTo>
                  <a:pt x="837" y="59"/>
                  <a:pt x="837" y="59"/>
                  <a:pt x="837" y="59"/>
                </a:cubicBezTo>
                <a:cubicBezTo>
                  <a:pt x="904" y="59"/>
                  <a:pt x="904" y="59"/>
                  <a:pt x="904" y="59"/>
                </a:cubicBezTo>
                <a:cubicBezTo>
                  <a:pt x="920" y="59"/>
                  <a:pt x="937" y="50"/>
                  <a:pt x="937" y="25"/>
                </a:cubicBezTo>
                <a:cubicBezTo>
                  <a:pt x="937" y="9"/>
                  <a:pt x="920" y="0"/>
                  <a:pt x="904" y="0"/>
                </a:cubicBezTo>
                <a:close/>
                <a:moveTo>
                  <a:pt x="703" y="703"/>
                </a:moveTo>
                <a:lnTo>
                  <a:pt x="703" y="703"/>
                </a:lnTo>
                <a:cubicBezTo>
                  <a:pt x="694" y="711"/>
                  <a:pt x="678" y="728"/>
                  <a:pt x="627" y="737"/>
                </a:cubicBezTo>
                <a:cubicBezTo>
                  <a:pt x="585" y="753"/>
                  <a:pt x="527" y="762"/>
                  <a:pt x="468" y="762"/>
                </a:cubicBezTo>
                <a:cubicBezTo>
                  <a:pt x="401" y="753"/>
                  <a:pt x="343" y="745"/>
                  <a:pt x="301" y="737"/>
                </a:cubicBezTo>
                <a:cubicBezTo>
                  <a:pt x="259" y="720"/>
                  <a:pt x="242" y="703"/>
                  <a:pt x="242" y="695"/>
                </a:cubicBezTo>
                <a:cubicBezTo>
                  <a:pt x="234" y="661"/>
                  <a:pt x="175" y="184"/>
                  <a:pt x="159" y="59"/>
                </a:cubicBezTo>
                <a:cubicBezTo>
                  <a:pt x="770" y="59"/>
                  <a:pt x="770" y="59"/>
                  <a:pt x="770" y="59"/>
                </a:cubicBezTo>
                <a:cubicBezTo>
                  <a:pt x="761" y="184"/>
                  <a:pt x="703" y="670"/>
                  <a:pt x="703" y="7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" name="Group 71">
            <a:extLst>
              <a:ext uri="{FF2B5EF4-FFF2-40B4-BE49-F238E27FC236}">
                <a16:creationId xmlns:a16="http://schemas.microsoft.com/office/drawing/2014/main" id="{85323765-490F-5244-9A50-256A93DED1B4}"/>
              </a:ext>
            </a:extLst>
          </p:cNvPr>
          <p:cNvGrpSpPr/>
          <p:nvPr/>
        </p:nvGrpSpPr>
        <p:grpSpPr>
          <a:xfrm>
            <a:off x="3386948" y="4170143"/>
            <a:ext cx="5982437" cy="4716592"/>
            <a:chOff x="2232442" y="3643574"/>
            <a:chExt cx="5982437" cy="4716592"/>
          </a:xfrm>
        </p:grpSpPr>
        <p:sp>
          <p:nvSpPr>
            <p:cNvPr id="40" name="CuadroTexto 598">
              <a:extLst>
                <a:ext uri="{FF2B5EF4-FFF2-40B4-BE49-F238E27FC236}">
                  <a16:creationId xmlns:a16="http://schemas.microsoft.com/office/drawing/2014/main" id="{8845518E-0C59-DE49-AAD0-29EF0D514C14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41" name="CuadroTexto 599">
              <a:extLst>
                <a:ext uri="{FF2B5EF4-FFF2-40B4-BE49-F238E27FC236}">
                  <a16:creationId xmlns:a16="http://schemas.microsoft.com/office/drawing/2014/main" id="{187FA3DC-8D14-704A-93EE-4CC9AC619AD2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" name="Group 54">
            <a:extLst>
              <a:ext uri="{FF2B5EF4-FFF2-40B4-BE49-F238E27FC236}">
                <a16:creationId xmlns:a16="http://schemas.microsoft.com/office/drawing/2014/main" id="{10C8185A-8534-4644-822F-0A0201E9A474}"/>
              </a:ext>
            </a:extLst>
          </p:cNvPr>
          <p:cNvGrpSpPr/>
          <p:nvPr/>
        </p:nvGrpSpPr>
        <p:grpSpPr>
          <a:xfrm>
            <a:off x="13163254" y="3214750"/>
            <a:ext cx="4019621" cy="1472577"/>
            <a:chOff x="5071068" y="11149735"/>
            <a:chExt cx="4148400" cy="1519756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61C39A2E-B046-D24E-869D-1B18669B19A4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1D6D5051-67D7-9749-A0E8-D19BC10E231C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7DEF78D1-3E79-A843-AD9C-42C193EFE484}"/>
              </a:ext>
            </a:extLst>
          </p:cNvPr>
          <p:cNvGrpSpPr/>
          <p:nvPr/>
        </p:nvGrpSpPr>
        <p:grpSpPr>
          <a:xfrm>
            <a:off x="12531225" y="6177470"/>
            <a:ext cx="4036469" cy="1447668"/>
            <a:chOff x="1045319" y="7749497"/>
            <a:chExt cx="4165787" cy="1494049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C1F3C79C-77A0-9B46-9D01-B2D141F24BE2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93A3201D-5EDF-9347-9EDA-BAA189DA9896}"/>
                </a:ext>
              </a:extLst>
            </p:cNvPr>
            <p:cNvSpPr/>
            <p:nvPr/>
          </p:nvSpPr>
          <p:spPr>
            <a:xfrm>
              <a:off x="1045319" y="828943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upo 47">
            <a:extLst>
              <a:ext uri="{FF2B5EF4-FFF2-40B4-BE49-F238E27FC236}">
                <a16:creationId xmlns:a16="http://schemas.microsoft.com/office/drawing/2014/main" id="{386EE515-0560-DA4C-B917-B2C1294A1529}"/>
              </a:ext>
            </a:extLst>
          </p:cNvPr>
          <p:cNvGrpSpPr/>
          <p:nvPr/>
        </p:nvGrpSpPr>
        <p:grpSpPr>
          <a:xfrm>
            <a:off x="13163254" y="9080827"/>
            <a:ext cx="3995185" cy="1442974"/>
            <a:chOff x="1080774" y="10266481"/>
            <a:chExt cx="4123181" cy="1489203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AC3003BF-D3C6-6F40-A078-E4A85E393E4F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177096B3-FE7D-2345-B0CB-D49C9F30A1B9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Line 348">
            <a:extLst>
              <a:ext uri="{FF2B5EF4-FFF2-40B4-BE49-F238E27FC236}">
                <a16:creationId xmlns:a16="http://schemas.microsoft.com/office/drawing/2014/main" id="{94BB7F09-7BAB-2B4E-9790-FD30907A47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961485" y="2976143"/>
            <a:ext cx="4040450" cy="4035569"/>
          </a:xfrm>
          <a:prstGeom prst="line">
            <a:avLst/>
          </a:prstGeom>
          <a:noFill/>
          <a:ln w="41275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4" name="Line 349">
            <a:extLst>
              <a:ext uri="{FF2B5EF4-FFF2-40B4-BE49-F238E27FC236}">
                <a16:creationId xmlns:a16="http://schemas.microsoft.com/office/drawing/2014/main" id="{2ACCE3EB-A38A-634B-A7D6-B611AADA6E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87722" y="7006834"/>
            <a:ext cx="5714213" cy="4878"/>
          </a:xfrm>
          <a:prstGeom prst="line">
            <a:avLst/>
          </a:prstGeom>
          <a:noFill/>
          <a:ln w="41275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5" name="Line 350">
            <a:extLst>
              <a:ext uri="{FF2B5EF4-FFF2-40B4-BE49-F238E27FC236}">
                <a16:creationId xmlns:a16="http://schemas.microsoft.com/office/drawing/2014/main" id="{CBB57A91-AFCD-CE4A-8E06-66F4A3688B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61485" y="7006834"/>
            <a:ext cx="4040450" cy="4030691"/>
          </a:xfrm>
          <a:prstGeom prst="line">
            <a:avLst/>
          </a:prstGeom>
          <a:noFill/>
          <a:ln w="41275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6" name="Freeform 351">
            <a:extLst>
              <a:ext uri="{FF2B5EF4-FFF2-40B4-BE49-F238E27FC236}">
                <a16:creationId xmlns:a16="http://schemas.microsoft.com/office/drawing/2014/main" id="{AE458715-46C5-B640-835D-E30CC9E4E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9814" y="4103369"/>
            <a:ext cx="5094481" cy="5753251"/>
          </a:xfrm>
          <a:custGeom>
            <a:avLst/>
            <a:gdLst>
              <a:gd name="T0" fmla="*/ 4210 w 4605"/>
              <a:gd name="T1" fmla="*/ 44 h 5199"/>
              <a:gd name="T2" fmla="*/ 4227 w 4605"/>
              <a:gd name="T3" fmla="*/ 79 h 5199"/>
              <a:gd name="T4" fmla="*/ 4149 w 4605"/>
              <a:gd name="T5" fmla="*/ 490 h 5199"/>
              <a:gd name="T6" fmla="*/ 4017 w 4605"/>
              <a:gd name="T7" fmla="*/ 79 h 5199"/>
              <a:gd name="T8" fmla="*/ 4044 w 4605"/>
              <a:gd name="T9" fmla="*/ 44 h 5199"/>
              <a:gd name="T10" fmla="*/ 3623 w 4605"/>
              <a:gd name="T11" fmla="*/ 0 h 5199"/>
              <a:gd name="T12" fmla="*/ 3580 w 4605"/>
              <a:gd name="T13" fmla="*/ 44 h 5199"/>
              <a:gd name="T14" fmla="*/ 3720 w 4605"/>
              <a:gd name="T15" fmla="*/ 298 h 5199"/>
              <a:gd name="T16" fmla="*/ 3282 w 4605"/>
              <a:gd name="T17" fmla="*/ 272 h 5199"/>
              <a:gd name="T18" fmla="*/ 3413 w 4605"/>
              <a:gd name="T19" fmla="*/ 44 h 5199"/>
              <a:gd name="T20" fmla="*/ 3370 w 4605"/>
              <a:gd name="T21" fmla="*/ 0 h 5199"/>
              <a:gd name="T22" fmla="*/ 2958 w 4605"/>
              <a:gd name="T23" fmla="*/ 44 h 5199"/>
              <a:gd name="T24" fmla="*/ 2976 w 4605"/>
              <a:gd name="T25" fmla="*/ 79 h 5199"/>
              <a:gd name="T26" fmla="*/ 2897 w 4605"/>
              <a:gd name="T27" fmla="*/ 490 h 5199"/>
              <a:gd name="T28" fmla="*/ 2765 w 4605"/>
              <a:gd name="T29" fmla="*/ 79 h 5199"/>
              <a:gd name="T30" fmla="*/ 2792 w 4605"/>
              <a:gd name="T31" fmla="*/ 44 h 5199"/>
              <a:gd name="T32" fmla="*/ 2372 w 4605"/>
              <a:gd name="T33" fmla="*/ 0 h 5199"/>
              <a:gd name="T34" fmla="*/ 2337 w 4605"/>
              <a:gd name="T35" fmla="*/ 44 h 5199"/>
              <a:gd name="T36" fmla="*/ 2468 w 4605"/>
              <a:gd name="T37" fmla="*/ 298 h 5199"/>
              <a:gd name="T38" fmla="*/ 2031 w 4605"/>
              <a:gd name="T39" fmla="*/ 272 h 5199"/>
              <a:gd name="T40" fmla="*/ 2162 w 4605"/>
              <a:gd name="T41" fmla="*/ 44 h 5199"/>
              <a:gd name="T42" fmla="*/ 2119 w 4605"/>
              <a:gd name="T43" fmla="*/ 0 h 5199"/>
              <a:gd name="T44" fmla="*/ 1707 w 4605"/>
              <a:gd name="T45" fmla="*/ 44 h 5199"/>
              <a:gd name="T46" fmla="*/ 1734 w 4605"/>
              <a:gd name="T47" fmla="*/ 79 h 5199"/>
              <a:gd name="T48" fmla="*/ 1646 w 4605"/>
              <a:gd name="T49" fmla="*/ 490 h 5199"/>
              <a:gd name="T50" fmla="*/ 1515 w 4605"/>
              <a:gd name="T51" fmla="*/ 79 h 5199"/>
              <a:gd name="T52" fmla="*/ 1541 w 4605"/>
              <a:gd name="T53" fmla="*/ 44 h 5199"/>
              <a:gd name="T54" fmla="*/ 1130 w 4605"/>
              <a:gd name="T55" fmla="*/ 0 h 5199"/>
              <a:gd name="T56" fmla="*/ 1086 w 4605"/>
              <a:gd name="T57" fmla="*/ 44 h 5199"/>
              <a:gd name="T58" fmla="*/ 1217 w 4605"/>
              <a:gd name="T59" fmla="*/ 298 h 5199"/>
              <a:gd name="T60" fmla="*/ 780 w 4605"/>
              <a:gd name="T61" fmla="*/ 272 h 5199"/>
              <a:gd name="T62" fmla="*/ 920 w 4605"/>
              <a:gd name="T63" fmla="*/ 44 h 5199"/>
              <a:gd name="T64" fmla="*/ 876 w 4605"/>
              <a:gd name="T65" fmla="*/ 0 h 5199"/>
              <a:gd name="T66" fmla="*/ 456 w 4605"/>
              <a:gd name="T67" fmla="*/ 44 h 5199"/>
              <a:gd name="T68" fmla="*/ 482 w 4605"/>
              <a:gd name="T69" fmla="*/ 79 h 5199"/>
              <a:gd name="T70" fmla="*/ 403 w 4605"/>
              <a:gd name="T71" fmla="*/ 490 h 5199"/>
              <a:gd name="T72" fmla="*/ 272 w 4605"/>
              <a:gd name="T73" fmla="*/ 79 h 5199"/>
              <a:gd name="T74" fmla="*/ 290 w 4605"/>
              <a:gd name="T75" fmla="*/ 44 h 5199"/>
              <a:gd name="T76" fmla="*/ 35 w 4605"/>
              <a:gd name="T77" fmla="*/ 0 h 5199"/>
              <a:gd name="T78" fmla="*/ 0 w 4605"/>
              <a:gd name="T79" fmla="*/ 5154 h 5199"/>
              <a:gd name="T80" fmla="*/ 4569 w 4605"/>
              <a:gd name="T81" fmla="*/ 5198 h 5199"/>
              <a:gd name="T82" fmla="*/ 4604 w 4605"/>
              <a:gd name="T83" fmla="*/ 44 h 5199"/>
              <a:gd name="T84" fmla="*/ 4254 w 4605"/>
              <a:gd name="T85" fmla="*/ 0 h 5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605" h="5199">
                <a:moveTo>
                  <a:pt x="4210" y="44"/>
                </a:moveTo>
                <a:lnTo>
                  <a:pt x="4210" y="44"/>
                </a:lnTo>
                <a:lnTo>
                  <a:pt x="4210" y="44"/>
                </a:lnTo>
                <a:cubicBezTo>
                  <a:pt x="4210" y="62"/>
                  <a:pt x="4219" y="79"/>
                  <a:pt x="4227" y="79"/>
                </a:cubicBezTo>
                <a:cubicBezTo>
                  <a:pt x="4306" y="123"/>
                  <a:pt x="4350" y="210"/>
                  <a:pt x="4341" y="298"/>
                </a:cubicBezTo>
                <a:cubicBezTo>
                  <a:pt x="4332" y="403"/>
                  <a:pt x="4254" y="482"/>
                  <a:pt x="4149" y="490"/>
                </a:cubicBezTo>
                <a:cubicBezTo>
                  <a:pt x="4017" y="508"/>
                  <a:pt x="3903" y="403"/>
                  <a:pt x="3903" y="272"/>
                </a:cubicBezTo>
                <a:cubicBezTo>
                  <a:pt x="3903" y="193"/>
                  <a:pt x="3947" y="123"/>
                  <a:pt x="4017" y="79"/>
                </a:cubicBezTo>
                <a:cubicBezTo>
                  <a:pt x="4035" y="79"/>
                  <a:pt x="4044" y="62"/>
                  <a:pt x="4044" y="44"/>
                </a:cubicBezTo>
                <a:lnTo>
                  <a:pt x="4044" y="44"/>
                </a:lnTo>
                <a:cubicBezTo>
                  <a:pt x="4044" y="18"/>
                  <a:pt x="4017" y="0"/>
                  <a:pt x="4000" y="0"/>
                </a:cubicBezTo>
                <a:cubicBezTo>
                  <a:pt x="3623" y="0"/>
                  <a:pt x="3623" y="0"/>
                  <a:pt x="3623" y="0"/>
                </a:cubicBezTo>
                <a:cubicBezTo>
                  <a:pt x="3606" y="0"/>
                  <a:pt x="3580" y="18"/>
                  <a:pt x="3580" y="44"/>
                </a:cubicBezTo>
                <a:lnTo>
                  <a:pt x="3580" y="44"/>
                </a:lnTo>
                <a:cubicBezTo>
                  <a:pt x="3580" y="62"/>
                  <a:pt x="3588" y="79"/>
                  <a:pt x="3606" y="79"/>
                </a:cubicBezTo>
                <a:cubicBezTo>
                  <a:pt x="3676" y="123"/>
                  <a:pt x="3728" y="210"/>
                  <a:pt x="3720" y="298"/>
                </a:cubicBezTo>
                <a:cubicBezTo>
                  <a:pt x="3711" y="403"/>
                  <a:pt x="3623" y="482"/>
                  <a:pt x="3527" y="490"/>
                </a:cubicBezTo>
                <a:cubicBezTo>
                  <a:pt x="3396" y="508"/>
                  <a:pt x="3282" y="403"/>
                  <a:pt x="3282" y="272"/>
                </a:cubicBezTo>
                <a:cubicBezTo>
                  <a:pt x="3282" y="193"/>
                  <a:pt x="3326" y="123"/>
                  <a:pt x="3396" y="79"/>
                </a:cubicBezTo>
                <a:cubicBezTo>
                  <a:pt x="3405" y="79"/>
                  <a:pt x="3413" y="62"/>
                  <a:pt x="3413" y="44"/>
                </a:cubicBezTo>
                <a:lnTo>
                  <a:pt x="3413" y="44"/>
                </a:lnTo>
                <a:cubicBezTo>
                  <a:pt x="3413" y="18"/>
                  <a:pt x="3396" y="0"/>
                  <a:pt x="3370" y="0"/>
                </a:cubicBezTo>
                <a:cubicBezTo>
                  <a:pt x="3002" y="0"/>
                  <a:pt x="3002" y="0"/>
                  <a:pt x="3002" y="0"/>
                </a:cubicBezTo>
                <a:cubicBezTo>
                  <a:pt x="2976" y="0"/>
                  <a:pt x="2958" y="18"/>
                  <a:pt x="2958" y="44"/>
                </a:cubicBezTo>
                <a:lnTo>
                  <a:pt x="2958" y="44"/>
                </a:lnTo>
                <a:cubicBezTo>
                  <a:pt x="2958" y="62"/>
                  <a:pt x="2967" y="79"/>
                  <a:pt x="2976" y="79"/>
                </a:cubicBezTo>
                <a:cubicBezTo>
                  <a:pt x="3055" y="123"/>
                  <a:pt x="3098" y="210"/>
                  <a:pt x="3090" y="298"/>
                </a:cubicBezTo>
                <a:cubicBezTo>
                  <a:pt x="3081" y="403"/>
                  <a:pt x="3002" y="482"/>
                  <a:pt x="2897" y="490"/>
                </a:cubicBezTo>
                <a:cubicBezTo>
                  <a:pt x="2765" y="508"/>
                  <a:pt x="2652" y="403"/>
                  <a:pt x="2652" y="272"/>
                </a:cubicBezTo>
                <a:cubicBezTo>
                  <a:pt x="2652" y="193"/>
                  <a:pt x="2704" y="123"/>
                  <a:pt x="2765" y="79"/>
                </a:cubicBezTo>
                <a:cubicBezTo>
                  <a:pt x="2783" y="79"/>
                  <a:pt x="2792" y="62"/>
                  <a:pt x="2792" y="44"/>
                </a:cubicBezTo>
                <a:lnTo>
                  <a:pt x="2792" y="44"/>
                </a:lnTo>
                <a:cubicBezTo>
                  <a:pt x="2792" y="18"/>
                  <a:pt x="2774" y="0"/>
                  <a:pt x="2748" y="0"/>
                </a:cubicBezTo>
                <a:cubicBezTo>
                  <a:pt x="2372" y="0"/>
                  <a:pt x="2372" y="0"/>
                  <a:pt x="2372" y="0"/>
                </a:cubicBezTo>
                <a:cubicBezTo>
                  <a:pt x="2354" y="0"/>
                  <a:pt x="2337" y="18"/>
                  <a:pt x="2337" y="44"/>
                </a:cubicBezTo>
                <a:lnTo>
                  <a:pt x="2337" y="44"/>
                </a:lnTo>
                <a:cubicBezTo>
                  <a:pt x="2337" y="62"/>
                  <a:pt x="2337" y="79"/>
                  <a:pt x="2354" y="79"/>
                </a:cubicBezTo>
                <a:cubicBezTo>
                  <a:pt x="2433" y="123"/>
                  <a:pt x="2477" y="210"/>
                  <a:pt x="2468" y="298"/>
                </a:cubicBezTo>
                <a:cubicBezTo>
                  <a:pt x="2459" y="403"/>
                  <a:pt x="2372" y="482"/>
                  <a:pt x="2275" y="490"/>
                </a:cubicBezTo>
                <a:cubicBezTo>
                  <a:pt x="2145" y="508"/>
                  <a:pt x="2031" y="403"/>
                  <a:pt x="2031" y="272"/>
                </a:cubicBezTo>
                <a:cubicBezTo>
                  <a:pt x="2031" y="193"/>
                  <a:pt x="2075" y="123"/>
                  <a:pt x="2145" y="79"/>
                </a:cubicBezTo>
                <a:cubicBezTo>
                  <a:pt x="2154" y="79"/>
                  <a:pt x="2162" y="62"/>
                  <a:pt x="2162" y="44"/>
                </a:cubicBezTo>
                <a:lnTo>
                  <a:pt x="2162" y="44"/>
                </a:lnTo>
                <a:cubicBezTo>
                  <a:pt x="2162" y="18"/>
                  <a:pt x="2145" y="0"/>
                  <a:pt x="2119" y="0"/>
                </a:cubicBezTo>
                <a:cubicBezTo>
                  <a:pt x="1751" y="0"/>
                  <a:pt x="1751" y="0"/>
                  <a:pt x="1751" y="0"/>
                </a:cubicBezTo>
                <a:cubicBezTo>
                  <a:pt x="1725" y="0"/>
                  <a:pt x="1707" y="18"/>
                  <a:pt x="1707" y="44"/>
                </a:cubicBezTo>
                <a:lnTo>
                  <a:pt x="1707" y="44"/>
                </a:lnTo>
                <a:cubicBezTo>
                  <a:pt x="1707" y="62"/>
                  <a:pt x="1716" y="79"/>
                  <a:pt x="1734" y="79"/>
                </a:cubicBezTo>
                <a:cubicBezTo>
                  <a:pt x="1804" y="123"/>
                  <a:pt x="1856" y="210"/>
                  <a:pt x="1847" y="298"/>
                </a:cubicBezTo>
                <a:cubicBezTo>
                  <a:pt x="1830" y="403"/>
                  <a:pt x="1751" y="482"/>
                  <a:pt x="1646" y="490"/>
                </a:cubicBezTo>
                <a:cubicBezTo>
                  <a:pt x="1515" y="508"/>
                  <a:pt x="1401" y="403"/>
                  <a:pt x="1401" y="272"/>
                </a:cubicBezTo>
                <a:cubicBezTo>
                  <a:pt x="1401" y="193"/>
                  <a:pt x="1454" y="123"/>
                  <a:pt x="1515" y="79"/>
                </a:cubicBezTo>
                <a:cubicBezTo>
                  <a:pt x="1532" y="79"/>
                  <a:pt x="1541" y="62"/>
                  <a:pt x="1541" y="44"/>
                </a:cubicBezTo>
                <a:lnTo>
                  <a:pt x="1541" y="44"/>
                </a:lnTo>
                <a:cubicBezTo>
                  <a:pt x="1541" y="18"/>
                  <a:pt x="1524" y="0"/>
                  <a:pt x="1497" y="0"/>
                </a:cubicBezTo>
                <a:cubicBezTo>
                  <a:pt x="1130" y="0"/>
                  <a:pt x="1130" y="0"/>
                  <a:pt x="1130" y="0"/>
                </a:cubicBezTo>
                <a:cubicBezTo>
                  <a:pt x="1103" y="0"/>
                  <a:pt x="1086" y="18"/>
                  <a:pt x="1086" y="44"/>
                </a:cubicBezTo>
                <a:lnTo>
                  <a:pt x="1086" y="44"/>
                </a:lnTo>
                <a:cubicBezTo>
                  <a:pt x="1086" y="62"/>
                  <a:pt x="1095" y="79"/>
                  <a:pt x="1103" y="79"/>
                </a:cubicBezTo>
                <a:cubicBezTo>
                  <a:pt x="1182" y="123"/>
                  <a:pt x="1226" y="210"/>
                  <a:pt x="1217" y="298"/>
                </a:cubicBezTo>
                <a:cubicBezTo>
                  <a:pt x="1209" y="403"/>
                  <a:pt x="1130" y="482"/>
                  <a:pt x="1025" y="490"/>
                </a:cubicBezTo>
                <a:cubicBezTo>
                  <a:pt x="893" y="508"/>
                  <a:pt x="780" y="403"/>
                  <a:pt x="780" y="272"/>
                </a:cubicBezTo>
                <a:cubicBezTo>
                  <a:pt x="780" y="193"/>
                  <a:pt x="823" y="123"/>
                  <a:pt x="893" y="79"/>
                </a:cubicBezTo>
                <a:cubicBezTo>
                  <a:pt x="911" y="79"/>
                  <a:pt x="920" y="62"/>
                  <a:pt x="920" y="44"/>
                </a:cubicBezTo>
                <a:lnTo>
                  <a:pt x="920" y="44"/>
                </a:lnTo>
                <a:cubicBezTo>
                  <a:pt x="920" y="18"/>
                  <a:pt x="893" y="0"/>
                  <a:pt x="876" y="0"/>
                </a:cubicBezTo>
                <a:cubicBezTo>
                  <a:pt x="500" y="0"/>
                  <a:pt x="500" y="0"/>
                  <a:pt x="500" y="0"/>
                </a:cubicBezTo>
                <a:cubicBezTo>
                  <a:pt x="473" y="0"/>
                  <a:pt x="456" y="18"/>
                  <a:pt x="456" y="44"/>
                </a:cubicBezTo>
                <a:lnTo>
                  <a:pt x="456" y="44"/>
                </a:lnTo>
                <a:cubicBezTo>
                  <a:pt x="456" y="62"/>
                  <a:pt x="465" y="79"/>
                  <a:pt x="482" y="79"/>
                </a:cubicBezTo>
                <a:cubicBezTo>
                  <a:pt x="552" y="123"/>
                  <a:pt x="605" y="210"/>
                  <a:pt x="596" y="298"/>
                </a:cubicBezTo>
                <a:cubicBezTo>
                  <a:pt x="578" y="403"/>
                  <a:pt x="500" y="482"/>
                  <a:pt x="403" y="490"/>
                </a:cubicBezTo>
                <a:cubicBezTo>
                  <a:pt x="263" y="508"/>
                  <a:pt x="158" y="403"/>
                  <a:pt x="158" y="272"/>
                </a:cubicBezTo>
                <a:cubicBezTo>
                  <a:pt x="158" y="193"/>
                  <a:pt x="202" y="123"/>
                  <a:pt x="272" y="79"/>
                </a:cubicBezTo>
                <a:cubicBezTo>
                  <a:pt x="281" y="79"/>
                  <a:pt x="290" y="62"/>
                  <a:pt x="290" y="44"/>
                </a:cubicBezTo>
                <a:lnTo>
                  <a:pt x="290" y="44"/>
                </a:lnTo>
                <a:cubicBezTo>
                  <a:pt x="290" y="18"/>
                  <a:pt x="272" y="0"/>
                  <a:pt x="24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18"/>
                  <a:pt x="0" y="44"/>
                </a:cubicBezTo>
                <a:cubicBezTo>
                  <a:pt x="0" y="5154"/>
                  <a:pt x="0" y="5154"/>
                  <a:pt x="0" y="5154"/>
                </a:cubicBezTo>
                <a:cubicBezTo>
                  <a:pt x="0" y="5181"/>
                  <a:pt x="18" y="5198"/>
                  <a:pt x="35" y="5198"/>
                </a:cubicBezTo>
                <a:cubicBezTo>
                  <a:pt x="4569" y="5198"/>
                  <a:pt x="4569" y="5198"/>
                  <a:pt x="4569" y="5198"/>
                </a:cubicBezTo>
                <a:cubicBezTo>
                  <a:pt x="4586" y="5198"/>
                  <a:pt x="4604" y="5181"/>
                  <a:pt x="4604" y="5154"/>
                </a:cubicBezTo>
                <a:cubicBezTo>
                  <a:pt x="4604" y="44"/>
                  <a:pt x="4604" y="44"/>
                  <a:pt x="4604" y="44"/>
                </a:cubicBezTo>
                <a:cubicBezTo>
                  <a:pt x="4604" y="18"/>
                  <a:pt x="4586" y="0"/>
                  <a:pt x="4569" y="0"/>
                </a:cubicBezTo>
                <a:cubicBezTo>
                  <a:pt x="4254" y="0"/>
                  <a:pt x="4254" y="0"/>
                  <a:pt x="4254" y="0"/>
                </a:cubicBezTo>
                <a:cubicBezTo>
                  <a:pt x="4227" y="0"/>
                  <a:pt x="4210" y="18"/>
                  <a:pt x="4210" y="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52">
            <a:extLst>
              <a:ext uri="{FF2B5EF4-FFF2-40B4-BE49-F238E27FC236}">
                <a16:creationId xmlns:a16="http://schemas.microsoft.com/office/drawing/2014/main" id="{D401A693-D031-CC4D-97DE-37EB12AAC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352" y="1282861"/>
            <a:ext cx="2093423" cy="2278855"/>
          </a:xfrm>
          <a:custGeom>
            <a:avLst/>
            <a:gdLst>
              <a:gd name="T0" fmla="*/ 1751 w 1892"/>
              <a:gd name="T1" fmla="*/ 263 h 2058"/>
              <a:gd name="T2" fmla="*/ 1760 w 1892"/>
              <a:gd name="T3" fmla="*/ 280 h 2058"/>
              <a:gd name="T4" fmla="*/ 1707 w 1892"/>
              <a:gd name="T5" fmla="*/ 412 h 2058"/>
              <a:gd name="T6" fmla="*/ 1690 w 1892"/>
              <a:gd name="T7" fmla="*/ 263 h 2058"/>
              <a:gd name="T8" fmla="*/ 1698 w 1892"/>
              <a:gd name="T9" fmla="*/ 254 h 2058"/>
              <a:gd name="T10" fmla="*/ 1558 w 1892"/>
              <a:gd name="T11" fmla="*/ 210 h 2058"/>
              <a:gd name="T12" fmla="*/ 1541 w 1892"/>
              <a:gd name="T13" fmla="*/ 228 h 2058"/>
              <a:gd name="T14" fmla="*/ 1567 w 1892"/>
              <a:gd name="T15" fmla="*/ 324 h 2058"/>
              <a:gd name="T16" fmla="*/ 1418 w 1892"/>
              <a:gd name="T17" fmla="*/ 289 h 2058"/>
              <a:gd name="T18" fmla="*/ 1480 w 1892"/>
              <a:gd name="T19" fmla="*/ 219 h 2058"/>
              <a:gd name="T20" fmla="*/ 1471 w 1892"/>
              <a:gd name="T21" fmla="*/ 202 h 2058"/>
              <a:gd name="T22" fmla="*/ 1322 w 1892"/>
              <a:gd name="T23" fmla="*/ 193 h 2058"/>
              <a:gd name="T24" fmla="*/ 1331 w 1892"/>
              <a:gd name="T25" fmla="*/ 202 h 2058"/>
              <a:gd name="T26" fmla="*/ 1278 w 1892"/>
              <a:gd name="T27" fmla="*/ 342 h 2058"/>
              <a:gd name="T28" fmla="*/ 1252 w 1892"/>
              <a:gd name="T29" fmla="*/ 193 h 2058"/>
              <a:gd name="T30" fmla="*/ 1261 w 1892"/>
              <a:gd name="T31" fmla="*/ 184 h 2058"/>
              <a:gd name="T32" fmla="*/ 1121 w 1892"/>
              <a:gd name="T33" fmla="*/ 140 h 2058"/>
              <a:gd name="T34" fmla="*/ 1103 w 1892"/>
              <a:gd name="T35" fmla="*/ 158 h 2058"/>
              <a:gd name="T36" fmla="*/ 1138 w 1892"/>
              <a:gd name="T37" fmla="*/ 245 h 2058"/>
              <a:gd name="T38" fmla="*/ 990 w 1892"/>
              <a:gd name="T39" fmla="*/ 219 h 2058"/>
              <a:gd name="T40" fmla="*/ 1051 w 1892"/>
              <a:gd name="T41" fmla="*/ 140 h 2058"/>
              <a:gd name="T42" fmla="*/ 1033 w 1892"/>
              <a:gd name="T43" fmla="*/ 123 h 2058"/>
              <a:gd name="T44" fmla="*/ 893 w 1892"/>
              <a:gd name="T45" fmla="*/ 114 h 2058"/>
              <a:gd name="T46" fmla="*/ 893 w 1892"/>
              <a:gd name="T47" fmla="*/ 132 h 2058"/>
              <a:gd name="T48" fmla="*/ 849 w 1892"/>
              <a:gd name="T49" fmla="*/ 272 h 2058"/>
              <a:gd name="T50" fmla="*/ 823 w 1892"/>
              <a:gd name="T51" fmla="*/ 123 h 2058"/>
              <a:gd name="T52" fmla="*/ 832 w 1892"/>
              <a:gd name="T53" fmla="*/ 105 h 2058"/>
              <a:gd name="T54" fmla="*/ 692 w 1892"/>
              <a:gd name="T55" fmla="*/ 70 h 2058"/>
              <a:gd name="T56" fmla="*/ 674 w 1892"/>
              <a:gd name="T57" fmla="*/ 79 h 2058"/>
              <a:gd name="T58" fmla="*/ 709 w 1892"/>
              <a:gd name="T59" fmla="*/ 175 h 2058"/>
              <a:gd name="T60" fmla="*/ 560 w 1892"/>
              <a:gd name="T61" fmla="*/ 140 h 2058"/>
              <a:gd name="T62" fmla="*/ 622 w 1892"/>
              <a:gd name="T63" fmla="*/ 70 h 2058"/>
              <a:gd name="T64" fmla="*/ 604 w 1892"/>
              <a:gd name="T65" fmla="*/ 53 h 2058"/>
              <a:gd name="T66" fmla="*/ 464 w 1892"/>
              <a:gd name="T67" fmla="*/ 44 h 2058"/>
              <a:gd name="T68" fmla="*/ 464 w 1892"/>
              <a:gd name="T69" fmla="*/ 62 h 2058"/>
              <a:gd name="T70" fmla="*/ 412 w 1892"/>
              <a:gd name="T71" fmla="*/ 193 h 2058"/>
              <a:gd name="T72" fmla="*/ 394 w 1892"/>
              <a:gd name="T73" fmla="*/ 44 h 2058"/>
              <a:gd name="T74" fmla="*/ 403 w 1892"/>
              <a:gd name="T75" fmla="*/ 35 h 2058"/>
              <a:gd name="T76" fmla="*/ 324 w 1892"/>
              <a:gd name="T77" fmla="*/ 9 h 2058"/>
              <a:gd name="T78" fmla="*/ 9 w 1892"/>
              <a:gd name="T79" fmla="*/ 1777 h 2058"/>
              <a:gd name="T80" fmla="*/ 1576 w 1892"/>
              <a:gd name="T81" fmla="*/ 2057 h 2058"/>
              <a:gd name="T82" fmla="*/ 1891 w 1892"/>
              <a:gd name="T83" fmla="*/ 289 h 2058"/>
              <a:gd name="T84" fmla="*/ 1768 w 1892"/>
              <a:gd name="T85" fmla="*/ 254 h 2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892" h="2058">
                <a:moveTo>
                  <a:pt x="1751" y="263"/>
                </a:moveTo>
                <a:lnTo>
                  <a:pt x="1751" y="263"/>
                </a:lnTo>
                <a:lnTo>
                  <a:pt x="1751" y="263"/>
                </a:lnTo>
                <a:cubicBezTo>
                  <a:pt x="1751" y="272"/>
                  <a:pt x="1751" y="272"/>
                  <a:pt x="1760" y="280"/>
                </a:cubicBezTo>
                <a:cubicBezTo>
                  <a:pt x="1786" y="298"/>
                  <a:pt x="1795" y="324"/>
                  <a:pt x="1786" y="359"/>
                </a:cubicBezTo>
                <a:cubicBezTo>
                  <a:pt x="1777" y="394"/>
                  <a:pt x="1742" y="412"/>
                  <a:pt x="1707" y="412"/>
                </a:cubicBezTo>
                <a:cubicBezTo>
                  <a:pt x="1663" y="412"/>
                  <a:pt x="1628" y="368"/>
                  <a:pt x="1637" y="324"/>
                </a:cubicBezTo>
                <a:cubicBezTo>
                  <a:pt x="1637" y="298"/>
                  <a:pt x="1663" y="272"/>
                  <a:pt x="1690" y="263"/>
                </a:cubicBezTo>
                <a:lnTo>
                  <a:pt x="1698" y="254"/>
                </a:lnTo>
                <a:lnTo>
                  <a:pt x="1698" y="254"/>
                </a:lnTo>
                <a:cubicBezTo>
                  <a:pt x="1698" y="245"/>
                  <a:pt x="1690" y="237"/>
                  <a:pt x="1681" y="237"/>
                </a:cubicBezTo>
                <a:cubicBezTo>
                  <a:pt x="1558" y="210"/>
                  <a:pt x="1558" y="210"/>
                  <a:pt x="1558" y="210"/>
                </a:cubicBezTo>
                <a:cubicBezTo>
                  <a:pt x="1550" y="210"/>
                  <a:pt x="1541" y="219"/>
                  <a:pt x="1541" y="228"/>
                </a:cubicBezTo>
                <a:lnTo>
                  <a:pt x="1541" y="228"/>
                </a:lnTo>
                <a:lnTo>
                  <a:pt x="1541" y="237"/>
                </a:lnTo>
                <a:cubicBezTo>
                  <a:pt x="1567" y="263"/>
                  <a:pt x="1576" y="289"/>
                  <a:pt x="1567" y="324"/>
                </a:cubicBezTo>
                <a:cubicBezTo>
                  <a:pt x="1558" y="359"/>
                  <a:pt x="1523" y="377"/>
                  <a:pt x="1488" y="377"/>
                </a:cubicBezTo>
                <a:cubicBezTo>
                  <a:pt x="1445" y="377"/>
                  <a:pt x="1410" y="333"/>
                  <a:pt x="1418" y="289"/>
                </a:cubicBezTo>
                <a:cubicBezTo>
                  <a:pt x="1427" y="263"/>
                  <a:pt x="1445" y="237"/>
                  <a:pt x="1471" y="228"/>
                </a:cubicBezTo>
                <a:cubicBezTo>
                  <a:pt x="1480" y="228"/>
                  <a:pt x="1480" y="219"/>
                  <a:pt x="1480" y="219"/>
                </a:cubicBezTo>
                <a:lnTo>
                  <a:pt x="1480" y="219"/>
                </a:lnTo>
                <a:cubicBezTo>
                  <a:pt x="1480" y="210"/>
                  <a:pt x="1480" y="202"/>
                  <a:pt x="1471" y="202"/>
                </a:cubicBezTo>
                <a:cubicBezTo>
                  <a:pt x="1339" y="175"/>
                  <a:pt x="1339" y="175"/>
                  <a:pt x="1339" y="175"/>
                </a:cubicBezTo>
                <a:cubicBezTo>
                  <a:pt x="1331" y="175"/>
                  <a:pt x="1322" y="184"/>
                  <a:pt x="1322" y="193"/>
                </a:cubicBezTo>
                <a:lnTo>
                  <a:pt x="1322" y="193"/>
                </a:lnTo>
                <a:cubicBezTo>
                  <a:pt x="1322" y="193"/>
                  <a:pt x="1322" y="202"/>
                  <a:pt x="1331" y="202"/>
                </a:cubicBezTo>
                <a:cubicBezTo>
                  <a:pt x="1348" y="219"/>
                  <a:pt x="1366" y="254"/>
                  <a:pt x="1357" y="289"/>
                </a:cubicBezTo>
                <a:cubicBezTo>
                  <a:pt x="1348" y="315"/>
                  <a:pt x="1313" y="342"/>
                  <a:pt x="1278" y="342"/>
                </a:cubicBezTo>
                <a:cubicBezTo>
                  <a:pt x="1226" y="342"/>
                  <a:pt x="1200" y="298"/>
                  <a:pt x="1208" y="254"/>
                </a:cubicBezTo>
                <a:cubicBezTo>
                  <a:pt x="1208" y="219"/>
                  <a:pt x="1226" y="202"/>
                  <a:pt x="1252" y="193"/>
                </a:cubicBezTo>
                <a:cubicBezTo>
                  <a:pt x="1261" y="193"/>
                  <a:pt x="1261" y="184"/>
                  <a:pt x="1261" y="184"/>
                </a:cubicBezTo>
                <a:lnTo>
                  <a:pt x="1261" y="184"/>
                </a:lnTo>
                <a:cubicBezTo>
                  <a:pt x="1270" y="175"/>
                  <a:pt x="1261" y="167"/>
                  <a:pt x="1252" y="167"/>
                </a:cubicBezTo>
                <a:cubicBezTo>
                  <a:pt x="1121" y="140"/>
                  <a:pt x="1121" y="140"/>
                  <a:pt x="1121" y="140"/>
                </a:cubicBezTo>
                <a:cubicBezTo>
                  <a:pt x="1121" y="140"/>
                  <a:pt x="1112" y="149"/>
                  <a:pt x="1103" y="158"/>
                </a:cubicBezTo>
                <a:lnTo>
                  <a:pt x="1103" y="158"/>
                </a:lnTo>
                <a:lnTo>
                  <a:pt x="1112" y="167"/>
                </a:lnTo>
                <a:cubicBezTo>
                  <a:pt x="1138" y="184"/>
                  <a:pt x="1147" y="219"/>
                  <a:pt x="1138" y="245"/>
                </a:cubicBezTo>
                <a:cubicBezTo>
                  <a:pt x="1130" y="280"/>
                  <a:pt x="1095" y="307"/>
                  <a:pt x="1060" y="307"/>
                </a:cubicBezTo>
                <a:cubicBezTo>
                  <a:pt x="1016" y="298"/>
                  <a:pt x="981" y="263"/>
                  <a:pt x="990" y="219"/>
                </a:cubicBezTo>
                <a:cubicBezTo>
                  <a:pt x="998" y="184"/>
                  <a:pt x="1016" y="167"/>
                  <a:pt x="1042" y="158"/>
                </a:cubicBezTo>
                <a:cubicBezTo>
                  <a:pt x="1042" y="158"/>
                  <a:pt x="1051" y="149"/>
                  <a:pt x="1051" y="140"/>
                </a:cubicBezTo>
                <a:lnTo>
                  <a:pt x="1051" y="140"/>
                </a:lnTo>
                <a:cubicBezTo>
                  <a:pt x="1051" y="132"/>
                  <a:pt x="1042" y="132"/>
                  <a:pt x="1033" y="123"/>
                </a:cubicBezTo>
                <a:cubicBezTo>
                  <a:pt x="911" y="105"/>
                  <a:pt x="911" y="105"/>
                  <a:pt x="911" y="105"/>
                </a:cubicBezTo>
                <a:cubicBezTo>
                  <a:pt x="902" y="105"/>
                  <a:pt x="893" y="105"/>
                  <a:pt x="893" y="114"/>
                </a:cubicBezTo>
                <a:lnTo>
                  <a:pt x="893" y="114"/>
                </a:lnTo>
                <a:cubicBezTo>
                  <a:pt x="893" y="123"/>
                  <a:pt x="893" y="132"/>
                  <a:pt x="893" y="132"/>
                </a:cubicBezTo>
                <a:cubicBezTo>
                  <a:pt x="919" y="149"/>
                  <a:pt x="928" y="184"/>
                  <a:pt x="919" y="210"/>
                </a:cubicBezTo>
                <a:cubicBezTo>
                  <a:pt x="911" y="245"/>
                  <a:pt x="884" y="272"/>
                  <a:pt x="849" y="272"/>
                </a:cubicBezTo>
                <a:cubicBezTo>
                  <a:pt x="797" y="263"/>
                  <a:pt x="770" y="219"/>
                  <a:pt x="770" y="175"/>
                </a:cubicBezTo>
                <a:cubicBezTo>
                  <a:pt x="779" y="149"/>
                  <a:pt x="797" y="132"/>
                  <a:pt x="823" y="123"/>
                </a:cubicBezTo>
                <a:cubicBezTo>
                  <a:pt x="832" y="114"/>
                  <a:pt x="832" y="114"/>
                  <a:pt x="832" y="105"/>
                </a:cubicBezTo>
                <a:lnTo>
                  <a:pt x="832" y="105"/>
                </a:lnTo>
                <a:cubicBezTo>
                  <a:pt x="832" y="97"/>
                  <a:pt x="832" y="88"/>
                  <a:pt x="823" y="88"/>
                </a:cubicBezTo>
                <a:cubicBezTo>
                  <a:pt x="692" y="70"/>
                  <a:pt x="692" y="70"/>
                  <a:pt x="692" y="70"/>
                </a:cubicBezTo>
                <a:cubicBezTo>
                  <a:pt x="683" y="70"/>
                  <a:pt x="674" y="70"/>
                  <a:pt x="674" y="79"/>
                </a:cubicBezTo>
                <a:lnTo>
                  <a:pt x="674" y="79"/>
                </a:lnTo>
                <a:cubicBezTo>
                  <a:pt x="674" y="88"/>
                  <a:pt x="674" y="88"/>
                  <a:pt x="683" y="97"/>
                </a:cubicBezTo>
                <a:cubicBezTo>
                  <a:pt x="709" y="114"/>
                  <a:pt x="718" y="140"/>
                  <a:pt x="709" y="175"/>
                </a:cubicBezTo>
                <a:cubicBezTo>
                  <a:pt x="700" y="210"/>
                  <a:pt x="665" y="237"/>
                  <a:pt x="630" y="228"/>
                </a:cubicBezTo>
                <a:cubicBezTo>
                  <a:pt x="587" y="228"/>
                  <a:pt x="552" y="184"/>
                  <a:pt x="560" y="140"/>
                </a:cubicBezTo>
                <a:cubicBezTo>
                  <a:pt x="560" y="114"/>
                  <a:pt x="587" y="88"/>
                  <a:pt x="613" y="79"/>
                </a:cubicBezTo>
                <a:cubicBezTo>
                  <a:pt x="613" y="79"/>
                  <a:pt x="622" y="79"/>
                  <a:pt x="622" y="70"/>
                </a:cubicBezTo>
                <a:lnTo>
                  <a:pt x="622" y="70"/>
                </a:lnTo>
                <a:cubicBezTo>
                  <a:pt x="622" y="62"/>
                  <a:pt x="613" y="53"/>
                  <a:pt x="604" y="53"/>
                </a:cubicBezTo>
                <a:cubicBezTo>
                  <a:pt x="482" y="35"/>
                  <a:pt x="482" y="35"/>
                  <a:pt x="482" y="35"/>
                </a:cubicBezTo>
                <a:cubicBezTo>
                  <a:pt x="473" y="27"/>
                  <a:pt x="464" y="35"/>
                  <a:pt x="464" y="44"/>
                </a:cubicBezTo>
                <a:lnTo>
                  <a:pt x="464" y="44"/>
                </a:lnTo>
                <a:cubicBezTo>
                  <a:pt x="464" y="53"/>
                  <a:pt x="464" y="53"/>
                  <a:pt x="464" y="62"/>
                </a:cubicBezTo>
                <a:cubicBezTo>
                  <a:pt x="490" y="79"/>
                  <a:pt x="499" y="105"/>
                  <a:pt x="490" y="140"/>
                </a:cubicBezTo>
                <a:cubicBezTo>
                  <a:pt x="482" y="175"/>
                  <a:pt x="447" y="202"/>
                  <a:pt x="412" y="193"/>
                </a:cubicBezTo>
                <a:cubicBezTo>
                  <a:pt x="368" y="193"/>
                  <a:pt x="333" y="149"/>
                  <a:pt x="342" y="105"/>
                </a:cubicBezTo>
                <a:cubicBezTo>
                  <a:pt x="350" y="79"/>
                  <a:pt x="368" y="53"/>
                  <a:pt x="394" y="44"/>
                </a:cubicBezTo>
                <a:cubicBezTo>
                  <a:pt x="403" y="44"/>
                  <a:pt x="403" y="44"/>
                  <a:pt x="403" y="35"/>
                </a:cubicBezTo>
                <a:lnTo>
                  <a:pt x="403" y="35"/>
                </a:lnTo>
                <a:cubicBezTo>
                  <a:pt x="403" y="27"/>
                  <a:pt x="403" y="18"/>
                  <a:pt x="394" y="18"/>
                </a:cubicBezTo>
                <a:cubicBezTo>
                  <a:pt x="324" y="9"/>
                  <a:pt x="324" y="9"/>
                  <a:pt x="324" y="9"/>
                </a:cubicBezTo>
                <a:cubicBezTo>
                  <a:pt x="315" y="0"/>
                  <a:pt x="307" y="9"/>
                  <a:pt x="307" y="18"/>
                </a:cubicBezTo>
                <a:cubicBezTo>
                  <a:pt x="9" y="1777"/>
                  <a:pt x="9" y="1777"/>
                  <a:pt x="9" y="1777"/>
                </a:cubicBezTo>
                <a:cubicBezTo>
                  <a:pt x="0" y="1786"/>
                  <a:pt x="9" y="1794"/>
                  <a:pt x="18" y="1794"/>
                </a:cubicBezTo>
                <a:cubicBezTo>
                  <a:pt x="1576" y="2057"/>
                  <a:pt x="1576" y="2057"/>
                  <a:pt x="1576" y="2057"/>
                </a:cubicBezTo>
                <a:cubicBezTo>
                  <a:pt x="1585" y="2057"/>
                  <a:pt x="1593" y="2057"/>
                  <a:pt x="1593" y="2049"/>
                </a:cubicBezTo>
                <a:cubicBezTo>
                  <a:pt x="1891" y="289"/>
                  <a:pt x="1891" y="289"/>
                  <a:pt x="1891" y="289"/>
                </a:cubicBezTo>
                <a:cubicBezTo>
                  <a:pt x="1891" y="280"/>
                  <a:pt x="1891" y="272"/>
                  <a:pt x="1882" y="272"/>
                </a:cubicBezTo>
                <a:cubicBezTo>
                  <a:pt x="1768" y="254"/>
                  <a:pt x="1768" y="254"/>
                  <a:pt x="1768" y="254"/>
                </a:cubicBezTo>
                <a:cubicBezTo>
                  <a:pt x="1760" y="245"/>
                  <a:pt x="1751" y="254"/>
                  <a:pt x="1751" y="2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53">
            <a:extLst>
              <a:ext uri="{FF2B5EF4-FFF2-40B4-BE49-F238E27FC236}">
                <a16:creationId xmlns:a16="http://schemas.microsoft.com/office/drawing/2014/main" id="{17E6FC57-B4B4-2544-AA2E-53F6211F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4314" y="10085968"/>
            <a:ext cx="2171500" cy="2347171"/>
          </a:xfrm>
          <a:custGeom>
            <a:avLst/>
            <a:gdLst>
              <a:gd name="T0" fmla="*/ 1445 w 1962"/>
              <a:gd name="T1" fmla="*/ 44 h 2119"/>
              <a:gd name="T2" fmla="*/ 1453 w 1962"/>
              <a:gd name="T3" fmla="*/ 53 h 2119"/>
              <a:gd name="T4" fmla="*/ 1453 w 1962"/>
              <a:gd name="T5" fmla="*/ 202 h 2119"/>
              <a:gd name="T6" fmla="*/ 1383 w 1962"/>
              <a:gd name="T7" fmla="*/ 70 h 2119"/>
              <a:gd name="T8" fmla="*/ 1383 w 1962"/>
              <a:gd name="T9" fmla="*/ 53 h 2119"/>
              <a:gd name="T10" fmla="*/ 1243 w 1962"/>
              <a:gd name="T11" fmla="*/ 70 h 2119"/>
              <a:gd name="T12" fmla="*/ 1226 w 1962"/>
              <a:gd name="T13" fmla="*/ 88 h 2119"/>
              <a:gd name="T14" fmla="*/ 1296 w 1962"/>
              <a:gd name="T15" fmla="*/ 167 h 2119"/>
              <a:gd name="T16" fmla="*/ 1138 w 1962"/>
              <a:gd name="T17" fmla="*/ 193 h 2119"/>
              <a:gd name="T18" fmla="*/ 1173 w 1962"/>
              <a:gd name="T19" fmla="*/ 105 h 2119"/>
              <a:gd name="T20" fmla="*/ 1156 w 1962"/>
              <a:gd name="T21" fmla="*/ 88 h 2119"/>
              <a:gd name="T22" fmla="*/ 1016 w 1962"/>
              <a:gd name="T23" fmla="*/ 140 h 2119"/>
              <a:gd name="T24" fmla="*/ 1025 w 1962"/>
              <a:gd name="T25" fmla="*/ 149 h 2119"/>
              <a:gd name="T26" fmla="*/ 1033 w 1962"/>
              <a:gd name="T27" fmla="*/ 298 h 2119"/>
              <a:gd name="T28" fmla="*/ 954 w 1962"/>
              <a:gd name="T29" fmla="*/ 167 h 2119"/>
              <a:gd name="T30" fmla="*/ 954 w 1962"/>
              <a:gd name="T31" fmla="*/ 149 h 2119"/>
              <a:gd name="T32" fmla="*/ 814 w 1962"/>
              <a:gd name="T33" fmla="*/ 167 h 2119"/>
              <a:gd name="T34" fmla="*/ 805 w 1962"/>
              <a:gd name="T35" fmla="*/ 184 h 2119"/>
              <a:gd name="T36" fmla="*/ 867 w 1962"/>
              <a:gd name="T37" fmla="*/ 263 h 2119"/>
              <a:gd name="T38" fmla="*/ 718 w 1962"/>
              <a:gd name="T39" fmla="*/ 280 h 2119"/>
              <a:gd name="T40" fmla="*/ 744 w 1962"/>
              <a:gd name="T41" fmla="*/ 193 h 2119"/>
              <a:gd name="T42" fmla="*/ 727 w 1962"/>
              <a:gd name="T43" fmla="*/ 184 h 2119"/>
              <a:gd name="T44" fmla="*/ 587 w 1962"/>
              <a:gd name="T45" fmla="*/ 228 h 2119"/>
              <a:gd name="T46" fmla="*/ 595 w 1962"/>
              <a:gd name="T47" fmla="*/ 245 h 2119"/>
              <a:gd name="T48" fmla="*/ 604 w 1962"/>
              <a:gd name="T49" fmla="*/ 385 h 2119"/>
              <a:gd name="T50" fmla="*/ 525 w 1962"/>
              <a:gd name="T51" fmla="*/ 254 h 2119"/>
              <a:gd name="T52" fmla="*/ 534 w 1962"/>
              <a:gd name="T53" fmla="*/ 245 h 2119"/>
              <a:gd name="T54" fmla="*/ 385 w 1962"/>
              <a:gd name="T55" fmla="*/ 263 h 2119"/>
              <a:gd name="T56" fmla="*/ 377 w 1962"/>
              <a:gd name="T57" fmla="*/ 280 h 2119"/>
              <a:gd name="T58" fmla="*/ 438 w 1962"/>
              <a:gd name="T59" fmla="*/ 350 h 2119"/>
              <a:gd name="T60" fmla="*/ 289 w 1962"/>
              <a:gd name="T61" fmla="*/ 377 h 2119"/>
              <a:gd name="T62" fmla="*/ 315 w 1962"/>
              <a:gd name="T63" fmla="*/ 289 h 2119"/>
              <a:gd name="T64" fmla="*/ 298 w 1962"/>
              <a:gd name="T65" fmla="*/ 280 h 2119"/>
              <a:gd name="T66" fmla="*/ 167 w 1962"/>
              <a:gd name="T67" fmla="*/ 324 h 2119"/>
              <a:gd name="T68" fmla="*/ 175 w 1962"/>
              <a:gd name="T69" fmla="*/ 333 h 2119"/>
              <a:gd name="T70" fmla="*/ 175 w 1962"/>
              <a:gd name="T71" fmla="*/ 482 h 2119"/>
              <a:gd name="T72" fmla="*/ 97 w 1962"/>
              <a:gd name="T73" fmla="*/ 350 h 2119"/>
              <a:gd name="T74" fmla="*/ 105 w 1962"/>
              <a:gd name="T75" fmla="*/ 333 h 2119"/>
              <a:gd name="T76" fmla="*/ 18 w 1962"/>
              <a:gd name="T77" fmla="*/ 342 h 2119"/>
              <a:gd name="T78" fmla="*/ 385 w 1962"/>
              <a:gd name="T79" fmla="*/ 2101 h 2119"/>
              <a:gd name="T80" fmla="*/ 1952 w 1962"/>
              <a:gd name="T81" fmla="*/ 1777 h 2119"/>
              <a:gd name="T82" fmla="*/ 1576 w 1962"/>
              <a:gd name="T83" fmla="*/ 9 h 2119"/>
              <a:gd name="T84" fmla="*/ 1453 w 1962"/>
              <a:gd name="T85" fmla="*/ 27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962" h="2119">
                <a:moveTo>
                  <a:pt x="1445" y="44"/>
                </a:moveTo>
                <a:lnTo>
                  <a:pt x="1445" y="44"/>
                </a:lnTo>
                <a:lnTo>
                  <a:pt x="1445" y="44"/>
                </a:lnTo>
                <a:cubicBezTo>
                  <a:pt x="1445" y="44"/>
                  <a:pt x="1445" y="53"/>
                  <a:pt x="1453" y="53"/>
                </a:cubicBezTo>
                <a:cubicBezTo>
                  <a:pt x="1480" y="62"/>
                  <a:pt x="1506" y="88"/>
                  <a:pt x="1506" y="123"/>
                </a:cubicBezTo>
                <a:cubicBezTo>
                  <a:pt x="1515" y="158"/>
                  <a:pt x="1488" y="193"/>
                  <a:pt x="1453" y="202"/>
                </a:cubicBezTo>
                <a:cubicBezTo>
                  <a:pt x="1410" y="219"/>
                  <a:pt x="1366" y="184"/>
                  <a:pt x="1357" y="140"/>
                </a:cubicBezTo>
                <a:cubicBezTo>
                  <a:pt x="1348" y="114"/>
                  <a:pt x="1357" y="88"/>
                  <a:pt x="1383" y="70"/>
                </a:cubicBezTo>
                <a:cubicBezTo>
                  <a:pt x="1383" y="70"/>
                  <a:pt x="1383" y="62"/>
                  <a:pt x="1383" y="53"/>
                </a:cubicBezTo>
                <a:lnTo>
                  <a:pt x="1383" y="53"/>
                </a:lnTo>
                <a:cubicBezTo>
                  <a:pt x="1383" y="44"/>
                  <a:pt x="1374" y="44"/>
                  <a:pt x="1366" y="44"/>
                </a:cubicBezTo>
                <a:cubicBezTo>
                  <a:pt x="1243" y="70"/>
                  <a:pt x="1243" y="70"/>
                  <a:pt x="1243" y="70"/>
                </a:cubicBezTo>
                <a:cubicBezTo>
                  <a:pt x="1235" y="70"/>
                  <a:pt x="1226" y="79"/>
                  <a:pt x="1226" y="88"/>
                </a:cubicBezTo>
                <a:lnTo>
                  <a:pt x="1226" y="88"/>
                </a:lnTo>
                <a:cubicBezTo>
                  <a:pt x="1226" y="97"/>
                  <a:pt x="1235" y="97"/>
                  <a:pt x="1235" y="97"/>
                </a:cubicBezTo>
                <a:cubicBezTo>
                  <a:pt x="1270" y="105"/>
                  <a:pt x="1287" y="132"/>
                  <a:pt x="1296" y="167"/>
                </a:cubicBezTo>
                <a:cubicBezTo>
                  <a:pt x="1296" y="202"/>
                  <a:pt x="1278" y="237"/>
                  <a:pt x="1243" y="245"/>
                </a:cubicBezTo>
                <a:cubicBezTo>
                  <a:pt x="1200" y="263"/>
                  <a:pt x="1156" y="237"/>
                  <a:pt x="1138" y="193"/>
                </a:cubicBezTo>
                <a:cubicBezTo>
                  <a:pt x="1138" y="167"/>
                  <a:pt x="1147" y="132"/>
                  <a:pt x="1165" y="114"/>
                </a:cubicBezTo>
                <a:cubicBezTo>
                  <a:pt x="1173" y="114"/>
                  <a:pt x="1173" y="105"/>
                  <a:pt x="1173" y="105"/>
                </a:cubicBezTo>
                <a:lnTo>
                  <a:pt x="1173" y="105"/>
                </a:lnTo>
                <a:cubicBezTo>
                  <a:pt x="1173" y="97"/>
                  <a:pt x="1165" y="88"/>
                  <a:pt x="1156" y="88"/>
                </a:cubicBezTo>
                <a:cubicBezTo>
                  <a:pt x="1025" y="123"/>
                  <a:pt x="1025" y="123"/>
                  <a:pt x="1025" y="123"/>
                </a:cubicBezTo>
                <a:cubicBezTo>
                  <a:pt x="1016" y="123"/>
                  <a:pt x="1016" y="132"/>
                  <a:pt x="1016" y="140"/>
                </a:cubicBezTo>
                <a:lnTo>
                  <a:pt x="1016" y="140"/>
                </a:lnTo>
                <a:lnTo>
                  <a:pt x="1025" y="149"/>
                </a:lnTo>
                <a:cubicBezTo>
                  <a:pt x="1051" y="158"/>
                  <a:pt x="1077" y="184"/>
                  <a:pt x="1077" y="210"/>
                </a:cubicBezTo>
                <a:cubicBezTo>
                  <a:pt x="1086" y="245"/>
                  <a:pt x="1060" y="280"/>
                  <a:pt x="1033" y="298"/>
                </a:cubicBezTo>
                <a:cubicBezTo>
                  <a:pt x="981" y="307"/>
                  <a:pt x="937" y="280"/>
                  <a:pt x="928" y="237"/>
                </a:cubicBezTo>
                <a:cubicBezTo>
                  <a:pt x="919" y="210"/>
                  <a:pt x="937" y="184"/>
                  <a:pt x="954" y="167"/>
                </a:cubicBezTo>
                <a:cubicBezTo>
                  <a:pt x="954" y="158"/>
                  <a:pt x="963" y="158"/>
                  <a:pt x="954" y="149"/>
                </a:cubicBezTo>
                <a:lnTo>
                  <a:pt x="954" y="149"/>
                </a:lnTo>
                <a:cubicBezTo>
                  <a:pt x="954" y="140"/>
                  <a:pt x="946" y="132"/>
                  <a:pt x="937" y="140"/>
                </a:cubicBezTo>
                <a:cubicBezTo>
                  <a:pt x="814" y="167"/>
                  <a:pt x="814" y="167"/>
                  <a:pt x="814" y="167"/>
                </a:cubicBezTo>
                <a:cubicBezTo>
                  <a:pt x="805" y="167"/>
                  <a:pt x="797" y="175"/>
                  <a:pt x="805" y="184"/>
                </a:cubicBezTo>
                <a:lnTo>
                  <a:pt x="805" y="184"/>
                </a:lnTo>
                <a:cubicBezTo>
                  <a:pt x="805" y="193"/>
                  <a:pt x="805" y="193"/>
                  <a:pt x="814" y="193"/>
                </a:cubicBezTo>
                <a:cubicBezTo>
                  <a:pt x="840" y="202"/>
                  <a:pt x="867" y="228"/>
                  <a:pt x="867" y="263"/>
                </a:cubicBezTo>
                <a:cubicBezTo>
                  <a:pt x="867" y="298"/>
                  <a:pt x="849" y="333"/>
                  <a:pt x="814" y="342"/>
                </a:cubicBezTo>
                <a:cubicBezTo>
                  <a:pt x="770" y="359"/>
                  <a:pt x="727" y="333"/>
                  <a:pt x="718" y="280"/>
                </a:cubicBezTo>
                <a:cubicBezTo>
                  <a:pt x="709" y="254"/>
                  <a:pt x="718" y="228"/>
                  <a:pt x="744" y="210"/>
                </a:cubicBezTo>
                <a:cubicBezTo>
                  <a:pt x="744" y="210"/>
                  <a:pt x="744" y="202"/>
                  <a:pt x="744" y="193"/>
                </a:cubicBezTo>
                <a:lnTo>
                  <a:pt x="744" y="193"/>
                </a:lnTo>
                <a:cubicBezTo>
                  <a:pt x="744" y="184"/>
                  <a:pt x="735" y="184"/>
                  <a:pt x="727" y="184"/>
                </a:cubicBezTo>
                <a:cubicBezTo>
                  <a:pt x="604" y="210"/>
                  <a:pt x="604" y="210"/>
                  <a:pt x="604" y="210"/>
                </a:cubicBezTo>
                <a:cubicBezTo>
                  <a:pt x="595" y="210"/>
                  <a:pt x="587" y="219"/>
                  <a:pt x="587" y="228"/>
                </a:cubicBezTo>
                <a:lnTo>
                  <a:pt x="587" y="228"/>
                </a:lnTo>
                <a:cubicBezTo>
                  <a:pt x="587" y="237"/>
                  <a:pt x="595" y="237"/>
                  <a:pt x="595" y="245"/>
                </a:cubicBezTo>
                <a:cubicBezTo>
                  <a:pt x="630" y="254"/>
                  <a:pt x="648" y="272"/>
                  <a:pt x="657" y="307"/>
                </a:cubicBezTo>
                <a:cubicBezTo>
                  <a:pt x="657" y="342"/>
                  <a:pt x="639" y="377"/>
                  <a:pt x="604" y="385"/>
                </a:cubicBezTo>
                <a:cubicBezTo>
                  <a:pt x="560" y="403"/>
                  <a:pt x="508" y="377"/>
                  <a:pt x="499" y="333"/>
                </a:cubicBezTo>
                <a:cubicBezTo>
                  <a:pt x="499" y="307"/>
                  <a:pt x="508" y="272"/>
                  <a:pt x="525" y="254"/>
                </a:cubicBezTo>
                <a:cubicBezTo>
                  <a:pt x="534" y="254"/>
                  <a:pt x="534" y="245"/>
                  <a:pt x="534" y="245"/>
                </a:cubicBezTo>
                <a:lnTo>
                  <a:pt x="534" y="245"/>
                </a:lnTo>
                <a:cubicBezTo>
                  <a:pt x="534" y="237"/>
                  <a:pt x="525" y="228"/>
                  <a:pt x="517" y="228"/>
                </a:cubicBezTo>
                <a:cubicBezTo>
                  <a:pt x="385" y="263"/>
                  <a:pt x="385" y="263"/>
                  <a:pt x="385" y="263"/>
                </a:cubicBezTo>
                <a:cubicBezTo>
                  <a:pt x="377" y="263"/>
                  <a:pt x="377" y="272"/>
                  <a:pt x="377" y="280"/>
                </a:cubicBezTo>
                <a:lnTo>
                  <a:pt x="377" y="280"/>
                </a:lnTo>
                <a:cubicBezTo>
                  <a:pt x="377" y="280"/>
                  <a:pt x="377" y="289"/>
                  <a:pt x="385" y="289"/>
                </a:cubicBezTo>
                <a:cubicBezTo>
                  <a:pt x="412" y="298"/>
                  <a:pt x="438" y="324"/>
                  <a:pt x="438" y="350"/>
                </a:cubicBezTo>
                <a:cubicBezTo>
                  <a:pt x="447" y="385"/>
                  <a:pt x="420" y="420"/>
                  <a:pt x="385" y="438"/>
                </a:cubicBezTo>
                <a:cubicBezTo>
                  <a:pt x="342" y="447"/>
                  <a:pt x="298" y="420"/>
                  <a:pt x="289" y="377"/>
                </a:cubicBezTo>
                <a:cubicBezTo>
                  <a:pt x="280" y="350"/>
                  <a:pt x="289" y="324"/>
                  <a:pt x="315" y="307"/>
                </a:cubicBezTo>
                <a:cubicBezTo>
                  <a:pt x="315" y="298"/>
                  <a:pt x="315" y="298"/>
                  <a:pt x="315" y="289"/>
                </a:cubicBezTo>
                <a:lnTo>
                  <a:pt x="315" y="289"/>
                </a:lnTo>
                <a:cubicBezTo>
                  <a:pt x="315" y="280"/>
                  <a:pt x="307" y="280"/>
                  <a:pt x="298" y="280"/>
                </a:cubicBezTo>
                <a:cubicBezTo>
                  <a:pt x="175" y="307"/>
                  <a:pt x="175" y="307"/>
                  <a:pt x="175" y="307"/>
                </a:cubicBezTo>
                <a:cubicBezTo>
                  <a:pt x="167" y="307"/>
                  <a:pt x="158" y="315"/>
                  <a:pt x="167" y="324"/>
                </a:cubicBezTo>
                <a:lnTo>
                  <a:pt x="167" y="324"/>
                </a:lnTo>
                <a:cubicBezTo>
                  <a:pt x="167" y="333"/>
                  <a:pt x="167" y="333"/>
                  <a:pt x="175" y="333"/>
                </a:cubicBezTo>
                <a:cubicBezTo>
                  <a:pt x="202" y="342"/>
                  <a:pt x="228" y="368"/>
                  <a:pt x="228" y="403"/>
                </a:cubicBezTo>
                <a:cubicBezTo>
                  <a:pt x="228" y="438"/>
                  <a:pt x="210" y="473"/>
                  <a:pt x="175" y="482"/>
                </a:cubicBezTo>
                <a:cubicBezTo>
                  <a:pt x="132" y="499"/>
                  <a:pt x="88" y="473"/>
                  <a:pt x="79" y="429"/>
                </a:cubicBezTo>
                <a:cubicBezTo>
                  <a:pt x="70" y="394"/>
                  <a:pt x="79" y="368"/>
                  <a:pt x="97" y="350"/>
                </a:cubicBezTo>
                <a:cubicBezTo>
                  <a:pt x="105" y="350"/>
                  <a:pt x="105" y="342"/>
                  <a:pt x="105" y="333"/>
                </a:cubicBezTo>
                <a:lnTo>
                  <a:pt x="105" y="333"/>
                </a:lnTo>
                <a:cubicBezTo>
                  <a:pt x="105" y="333"/>
                  <a:pt x="97" y="324"/>
                  <a:pt x="88" y="324"/>
                </a:cubicBezTo>
                <a:cubicBezTo>
                  <a:pt x="18" y="342"/>
                  <a:pt x="18" y="342"/>
                  <a:pt x="18" y="342"/>
                </a:cubicBezTo>
                <a:cubicBezTo>
                  <a:pt x="9" y="342"/>
                  <a:pt x="0" y="350"/>
                  <a:pt x="9" y="359"/>
                </a:cubicBezTo>
                <a:cubicBezTo>
                  <a:pt x="385" y="2101"/>
                  <a:pt x="385" y="2101"/>
                  <a:pt x="385" y="2101"/>
                </a:cubicBezTo>
                <a:cubicBezTo>
                  <a:pt x="394" y="2110"/>
                  <a:pt x="394" y="2118"/>
                  <a:pt x="403" y="2110"/>
                </a:cubicBezTo>
                <a:cubicBezTo>
                  <a:pt x="1952" y="1777"/>
                  <a:pt x="1952" y="1777"/>
                  <a:pt x="1952" y="1777"/>
                </a:cubicBezTo>
                <a:cubicBezTo>
                  <a:pt x="1961" y="1768"/>
                  <a:pt x="1961" y="1760"/>
                  <a:pt x="1961" y="1760"/>
                </a:cubicBezTo>
                <a:cubicBezTo>
                  <a:pt x="1576" y="9"/>
                  <a:pt x="1576" y="9"/>
                  <a:pt x="1576" y="9"/>
                </a:cubicBezTo>
                <a:cubicBezTo>
                  <a:pt x="1576" y="0"/>
                  <a:pt x="1567" y="0"/>
                  <a:pt x="1558" y="0"/>
                </a:cubicBezTo>
                <a:cubicBezTo>
                  <a:pt x="1453" y="27"/>
                  <a:pt x="1453" y="27"/>
                  <a:pt x="1453" y="27"/>
                </a:cubicBezTo>
                <a:cubicBezTo>
                  <a:pt x="1445" y="27"/>
                  <a:pt x="1436" y="35"/>
                  <a:pt x="1445" y="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54">
            <a:extLst>
              <a:ext uri="{FF2B5EF4-FFF2-40B4-BE49-F238E27FC236}">
                <a16:creationId xmlns:a16="http://schemas.microsoft.com/office/drawing/2014/main" id="{97BE0D7E-E448-EF48-8F46-3EEF1E71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416" y="6040639"/>
            <a:ext cx="1839672" cy="2064142"/>
          </a:xfrm>
          <a:custGeom>
            <a:avLst/>
            <a:gdLst>
              <a:gd name="T0" fmla="*/ 1470 w 1664"/>
              <a:gd name="T1" fmla="*/ 26 h 1864"/>
              <a:gd name="T2" fmla="*/ 1479 w 1664"/>
              <a:gd name="T3" fmla="*/ 35 h 1864"/>
              <a:gd name="T4" fmla="*/ 1453 w 1664"/>
              <a:gd name="T5" fmla="*/ 184 h 1864"/>
              <a:gd name="T6" fmla="*/ 1409 w 1664"/>
              <a:gd name="T7" fmla="*/ 35 h 1864"/>
              <a:gd name="T8" fmla="*/ 1409 w 1664"/>
              <a:gd name="T9" fmla="*/ 26 h 1864"/>
              <a:gd name="T10" fmla="*/ 1269 w 1664"/>
              <a:gd name="T11" fmla="*/ 8 h 1864"/>
              <a:gd name="T12" fmla="*/ 1251 w 1664"/>
              <a:gd name="T13" fmla="*/ 26 h 1864"/>
              <a:gd name="T14" fmla="*/ 1304 w 1664"/>
              <a:gd name="T15" fmla="*/ 114 h 1864"/>
              <a:gd name="T16" fmla="*/ 1146 w 1664"/>
              <a:gd name="T17" fmla="*/ 114 h 1864"/>
              <a:gd name="T18" fmla="*/ 1190 w 1664"/>
              <a:gd name="T19" fmla="*/ 26 h 1864"/>
              <a:gd name="T20" fmla="*/ 1181 w 1664"/>
              <a:gd name="T21" fmla="*/ 17 h 1864"/>
              <a:gd name="T22" fmla="*/ 1032 w 1664"/>
              <a:gd name="T23" fmla="*/ 35 h 1864"/>
              <a:gd name="T24" fmla="*/ 1041 w 1664"/>
              <a:gd name="T25" fmla="*/ 44 h 1864"/>
              <a:gd name="T26" fmla="*/ 1015 w 1664"/>
              <a:gd name="T27" fmla="*/ 192 h 1864"/>
              <a:gd name="T28" fmla="*/ 971 w 1664"/>
              <a:gd name="T29" fmla="*/ 52 h 1864"/>
              <a:gd name="T30" fmla="*/ 980 w 1664"/>
              <a:gd name="T31" fmla="*/ 35 h 1864"/>
              <a:gd name="T32" fmla="*/ 831 w 1664"/>
              <a:gd name="T33" fmla="*/ 26 h 1864"/>
              <a:gd name="T34" fmla="*/ 814 w 1664"/>
              <a:gd name="T35" fmla="*/ 44 h 1864"/>
              <a:gd name="T36" fmla="*/ 866 w 1664"/>
              <a:gd name="T37" fmla="*/ 131 h 1864"/>
              <a:gd name="T38" fmla="*/ 709 w 1664"/>
              <a:gd name="T39" fmla="*/ 122 h 1864"/>
              <a:gd name="T40" fmla="*/ 761 w 1664"/>
              <a:gd name="T41" fmla="*/ 44 h 1864"/>
              <a:gd name="T42" fmla="*/ 744 w 1664"/>
              <a:gd name="T43" fmla="*/ 26 h 1864"/>
              <a:gd name="T44" fmla="*/ 595 w 1664"/>
              <a:gd name="T45" fmla="*/ 44 h 1864"/>
              <a:gd name="T46" fmla="*/ 604 w 1664"/>
              <a:gd name="T47" fmla="*/ 61 h 1864"/>
              <a:gd name="T48" fmla="*/ 586 w 1664"/>
              <a:gd name="T49" fmla="*/ 201 h 1864"/>
              <a:gd name="T50" fmla="*/ 534 w 1664"/>
              <a:gd name="T51" fmla="*/ 61 h 1864"/>
              <a:gd name="T52" fmla="*/ 542 w 1664"/>
              <a:gd name="T53" fmla="*/ 52 h 1864"/>
              <a:gd name="T54" fmla="*/ 394 w 1664"/>
              <a:gd name="T55" fmla="*/ 35 h 1864"/>
              <a:gd name="T56" fmla="*/ 376 w 1664"/>
              <a:gd name="T57" fmla="*/ 52 h 1864"/>
              <a:gd name="T58" fmla="*/ 429 w 1664"/>
              <a:gd name="T59" fmla="*/ 140 h 1864"/>
              <a:gd name="T60" fmla="*/ 280 w 1664"/>
              <a:gd name="T61" fmla="*/ 140 h 1864"/>
              <a:gd name="T62" fmla="*/ 324 w 1664"/>
              <a:gd name="T63" fmla="*/ 52 h 1864"/>
              <a:gd name="T64" fmla="*/ 306 w 1664"/>
              <a:gd name="T65" fmla="*/ 44 h 1864"/>
              <a:gd name="T66" fmla="*/ 157 w 1664"/>
              <a:gd name="T67" fmla="*/ 61 h 1864"/>
              <a:gd name="T68" fmla="*/ 166 w 1664"/>
              <a:gd name="T69" fmla="*/ 70 h 1864"/>
              <a:gd name="T70" fmla="*/ 148 w 1664"/>
              <a:gd name="T71" fmla="*/ 219 h 1864"/>
              <a:gd name="T72" fmla="*/ 96 w 1664"/>
              <a:gd name="T73" fmla="*/ 70 h 1864"/>
              <a:gd name="T74" fmla="*/ 105 w 1664"/>
              <a:gd name="T75" fmla="*/ 61 h 1864"/>
              <a:gd name="T76" fmla="*/ 17 w 1664"/>
              <a:gd name="T77" fmla="*/ 44 h 1864"/>
              <a:gd name="T78" fmla="*/ 52 w 1664"/>
              <a:gd name="T79" fmla="*/ 1846 h 1864"/>
              <a:gd name="T80" fmla="*/ 1645 w 1664"/>
              <a:gd name="T81" fmla="*/ 1819 h 1864"/>
              <a:gd name="T82" fmla="*/ 1610 w 1664"/>
              <a:gd name="T83" fmla="*/ 17 h 1864"/>
              <a:gd name="T84" fmla="*/ 1488 w 1664"/>
              <a:gd name="T85" fmla="*/ 8 h 1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64" h="1864">
                <a:moveTo>
                  <a:pt x="1470" y="26"/>
                </a:moveTo>
                <a:lnTo>
                  <a:pt x="1470" y="26"/>
                </a:lnTo>
                <a:lnTo>
                  <a:pt x="1470" y="26"/>
                </a:lnTo>
                <a:cubicBezTo>
                  <a:pt x="1470" y="26"/>
                  <a:pt x="1470" y="35"/>
                  <a:pt x="1479" y="35"/>
                </a:cubicBezTo>
                <a:cubicBezTo>
                  <a:pt x="1505" y="52"/>
                  <a:pt x="1523" y="79"/>
                  <a:pt x="1523" y="114"/>
                </a:cubicBezTo>
                <a:cubicBezTo>
                  <a:pt x="1514" y="149"/>
                  <a:pt x="1488" y="175"/>
                  <a:pt x="1453" y="184"/>
                </a:cubicBezTo>
                <a:cubicBezTo>
                  <a:pt x="1409" y="184"/>
                  <a:pt x="1365" y="149"/>
                  <a:pt x="1365" y="105"/>
                </a:cubicBezTo>
                <a:cubicBezTo>
                  <a:pt x="1365" y="79"/>
                  <a:pt x="1383" y="52"/>
                  <a:pt x="1409" y="35"/>
                </a:cubicBezTo>
                <a:lnTo>
                  <a:pt x="1409" y="26"/>
                </a:lnTo>
                <a:lnTo>
                  <a:pt x="1409" y="26"/>
                </a:lnTo>
                <a:cubicBezTo>
                  <a:pt x="1409" y="17"/>
                  <a:pt x="1409" y="8"/>
                  <a:pt x="1400" y="8"/>
                </a:cubicBezTo>
                <a:cubicBezTo>
                  <a:pt x="1269" y="8"/>
                  <a:pt x="1269" y="8"/>
                  <a:pt x="1269" y="8"/>
                </a:cubicBezTo>
                <a:cubicBezTo>
                  <a:pt x="1260" y="17"/>
                  <a:pt x="1251" y="17"/>
                  <a:pt x="1251" y="26"/>
                </a:cubicBezTo>
                <a:lnTo>
                  <a:pt x="1251" y="26"/>
                </a:lnTo>
                <a:cubicBezTo>
                  <a:pt x="1251" y="35"/>
                  <a:pt x="1260" y="35"/>
                  <a:pt x="1260" y="44"/>
                </a:cubicBezTo>
                <a:cubicBezTo>
                  <a:pt x="1286" y="52"/>
                  <a:pt x="1304" y="87"/>
                  <a:pt x="1304" y="114"/>
                </a:cubicBezTo>
                <a:cubicBezTo>
                  <a:pt x="1304" y="149"/>
                  <a:pt x="1269" y="184"/>
                  <a:pt x="1234" y="184"/>
                </a:cubicBezTo>
                <a:cubicBezTo>
                  <a:pt x="1190" y="192"/>
                  <a:pt x="1146" y="157"/>
                  <a:pt x="1146" y="114"/>
                </a:cubicBezTo>
                <a:cubicBezTo>
                  <a:pt x="1146" y="79"/>
                  <a:pt x="1164" y="61"/>
                  <a:pt x="1190" y="44"/>
                </a:cubicBezTo>
                <a:cubicBezTo>
                  <a:pt x="1190" y="44"/>
                  <a:pt x="1199" y="35"/>
                  <a:pt x="1190" y="26"/>
                </a:cubicBezTo>
                <a:lnTo>
                  <a:pt x="1190" y="26"/>
                </a:lnTo>
                <a:cubicBezTo>
                  <a:pt x="1190" y="17"/>
                  <a:pt x="1190" y="17"/>
                  <a:pt x="1181" y="17"/>
                </a:cubicBezTo>
                <a:cubicBezTo>
                  <a:pt x="1050" y="17"/>
                  <a:pt x="1050" y="17"/>
                  <a:pt x="1050" y="17"/>
                </a:cubicBezTo>
                <a:cubicBezTo>
                  <a:pt x="1041" y="17"/>
                  <a:pt x="1032" y="26"/>
                  <a:pt x="1032" y="35"/>
                </a:cubicBezTo>
                <a:lnTo>
                  <a:pt x="1032" y="35"/>
                </a:lnTo>
                <a:cubicBezTo>
                  <a:pt x="1032" y="44"/>
                  <a:pt x="1041" y="44"/>
                  <a:pt x="1041" y="44"/>
                </a:cubicBezTo>
                <a:cubicBezTo>
                  <a:pt x="1067" y="61"/>
                  <a:pt x="1085" y="87"/>
                  <a:pt x="1085" y="122"/>
                </a:cubicBezTo>
                <a:cubicBezTo>
                  <a:pt x="1085" y="157"/>
                  <a:pt x="1050" y="184"/>
                  <a:pt x="1015" y="192"/>
                </a:cubicBezTo>
                <a:cubicBezTo>
                  <a:pt x="971" y="201"/>
                  <a:pt x="936" y="166"/>
                  <a:pt x="927" y="114"/>
                </a:cubicBezTo>
                <a:cubicBezTo>
                  <a:pt x="927" y="87"/>
                  <a:pt x="945" y="61"/>
                  <a:pt x="971" y="52"/>
                </a:cubicBezTo>
                <a:cubicBezTo>
                  <a:pt x="971" y="44"/>
                  <a:pt x="980" y="44"/>
                  <a:pt x="980" y="35"/>
                </a:cubicBezTo>
                <a:lnTo>
                  <a:pt x="980" y="35"/>
                </a:lnTo>
                <a:cubicBezTo>
                  <a:pt x="980" y="26"/>
                  <a:pt x="971" y="17"/>
                  <a:pt x="962" y="17"/>
                </a:cubicBezTo>
                <a:cubicBezTo>
                  <a:pt x="831" y="26"/>
                  <a:pt x="831" y="26"/>
                  <a:pt x="831" y="26"/>
                </a:cubicBezTo>
                <a:cubicBezTo>
                  <a:pt x="822" y="26"/>
                  <a:pt x="814" y="35"/>
                  <a:pt x="814" y="44"/>
                </a:cubicBezTo>
                <a:lnTo>
                  <a:pt x="814" y="44"/>
                </a:lnTo>
                <a:lnTo>
                  <a:pt x="822" y="52"/>
                </a:lnTo>
                <a:cubicBezTo>
                  <a:pt x="849" y="70"/>
                  <a:pt x="866" y="96"/>
                  <a:pt x="866" y="131"/>
                </a:cubicBezTo>
                <a:cubicBezTo>
                  <a:pt x="866" y="166"/>
                  <a:pt x="831" y="192"/>
                  <a:pt x="796" y="201"/>
                </a:cubicBezTo>
                <a:cubicBezTo>
                  <a:pt x="752" y="201"/>
                  <a:pt x="717" y="166"/>
                  <a:pt x="709" y="122"/>
                </a:cubicBezTo>
                <a:cubicBezTo>
                  <a:pt x="709" y="96"/>
                  <a:pt x="726" y="70"/>
                  <a:pt x="752" y="52"/>
                </a:cubicBezTo>
                <a:lnTo>
                  <a:pt x="761" y="44"/>
                </a:lnTo>
                <a:lnTo>
                  <a:pt x="761" y="44"/>
                </a:lnTo>
                <a:cubicBezTo>
                  <a:pt x="761" y="35"/>
                  <a:pt x="752" y="26"/>
                  <a:pt x="744" y="26"/>
                </a:cubicBezTo>
                <a:cubicBezTo>
                  <a:pt x="612" y="35"/>
                  <a:pt x="612" y="35"/>
                  <a:pt x="612" y="35"/>
                </a:cubicBezTo>
                <a:cubicBezTo>
                  <a:pt x="604" y="35"/>
                  <a:pt x="595" y="35"/>
                  <a:pt x="595" y="44"/>
                </a:cubicBezTo>
                <a:lnTo>
                  <a:pt x="595" y="44"/>
                </a:lnTo>
                <a:cubicBezTo>
                  <a:pt x="595" y="52"/>
                  <a:pt x="604" y="61"/>
                  <a:pt x="604" y="61"/>
                </a:cubicBezTo>
                <a:cubicBezTo>
                  <a:pt x="630" y="70"/>
                  <a:pt x="647" y="105"/>
                  <a:pt x="647" y="131"/>
                </a:cubicBezTo>
                <a:cubicBezTo>
                  <a:pt x="647" y="166"/>
                  <a:pt x="621" y="201"/>
                  <a:pt x="586" y="201"/>
                </a:cubicBezTo>
                <a:cubicBezTo>
                  <a:pt x="534" y="210"/>
                  <a:pt x="499" y="175"/>
                  <a:pt x="499" y="131"/>
                </a:cubicBezTo>
                <a:cubicBezTo>
                  <a:pt x="490" y="105"/>
                  <a:pt x="507" y="79"/>
                  <a:pt x="534" y="61"/>
                </a:cubicBezTo>
                <a:lnTo>
                  <a:pt x="542" y="52"/>
                </a:lnTo>
                <a:lnTo>
                  <a:pt x="542" y="52"/>
                </a:lnTo>
                <a:cubicBezTo>
                  <a:pt x="542" y="44"/>
                  <a:pt x="534" y="35"/>
                  <a:pt x="525" y="35"/>
                </a:cubicBezTo>
                <a:cubicBezTo>
                  <a:pt x="394" y="35"/>
                  <a:pt x="394" y="35"/>
                  <a:pt x="394" y="35"/>
                </a:cubicBezTo>
                <a:cubicBezTo>
                  <a:pt x="385" y="35"/>
                  <a:pt x="376" y="44"/>
                  <a:pt x="376" y="52"/>
                </a:cubicBezTo>
                <a:lnTo>
                  <a:pt x="376" y="52"/>
                </a:lnTo>
                <a:cubicBezTo>
                  <a:pt x="376" y="61"/>
                  <a:pt x="385" y="61"/>
                  <a:pt x="385" y="70"/>
                </a:cubicBezTo>
                <a:cubicBezTo>
                  <a:pt x="411" y="79"/>
                  <a:pt x="429" y="105"/>
                  <a:pt x="429" y="140"/>
                </a:cubicBezTo>
                <a:cubicBezTo>
                  <a:pt x="429" y="175"/>
                  <a:pt x="402" y="201"/>
                  <a:pt x="367" y="210"/>
                </a:cubicBezTo>
                <a:cubicBezTo>
                  <a:pt x="315" y="219"/>
                  <a:pt x="280" y="184"/>
                  <a:pt x="280" y="140"/>
                </a:cubicBezTo>
                <a:cubicBezTo>
                  <a:pt x="271" y="105"/>
                  <a:pt x="289" y="79"/>
                  <a:pt x="315" y="70"/>
                </a:cubicBezTo>
                <a:cubicBezTo>
                  <a:pt x="315" y="61"/>
                  <a:pt x="324" y="61"/>
                  <a:pt x="324" y="52"/>
                </a:cubicBezTo>
                <a:lnTo>
                  <a:pt x="324" y="52"/>
                </a:lnTo>
                <a:cubicBezTo>
                  <a:pt x="324" y="44"/>
                  <a:pt x="315" y="44"/>
                  <a:pt x="306" y="44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66" y="44"/>
                  <a:pt x="157" y="52"/>
                  <a:pt x="157" y="61"/>
                </a:cubicBezTo>
                <a:lnTo>
                  <a:pt x="157" y="61"/>
                </a:lnTo>
                <a:lnTo>
                  <a:pt x="166" y="70"/>
                </a:lnTo>
                <a:cubicBezTo>
                  <a:pt x="192" y="87"/>
                  <a:pt x="210" y="114"/>
                  <a:pt x="210" y="149"/>
                </a:cubicBezTo>
                <a:cubicBezTo>
                  <a:pt x="210" y="184"/>
                  <a:pt x="183" y="210"/>
                  <a:pt x="148" y="219"/>
                </a:cubicBezTo>
                <a:cubicBezTo>
                  <a:pt x="96" y="219"/>
                  <a:pt x="61" y="184"/>
                  <a:pt x="61" y="140"/>
                </a:cubicBezTo>
                <a:cubicBezTo>
                  <a:pt x="61" y="114"/>
                  <a:pt x="70" y="87"/>
                  <a:pt x="96" y="70"/>
                </a:cubicBezTo>
                <a:cubicBezTo>
                  <a:pt x="105" y="70"/>
                  <a:pt x="105" y="70"/>
                  <a:pt x="105" y="61"/>
                </a:cubicBezTo>
                <a:lnTo>
                  <a:pt x="105" y="61"/>
                </a:lnTo>
                <a:cubicBezTo>
                  <a:pt x="105" y="52"/>
                  <a:pt x="96" y="44"/>
                  <a:pt x="8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8" y="44"/>
                  <a:pt x="0" y="52"/>
                  <a:pt x="0" y="61"/>
                </a:cubicBezTo>
                <a:cubicBezTo>
                  <a:pt x="52" y="1846"/>
                  <a:pt x="52" y="1846"/>
                  <a:pt x="52" y="1846"/>
                </a:cubicBezTo>
                <a:cubicBezTo>
                  <a:pt x="52" y="1854"/>
                  <a:pt x="61" y="1863"/>
                  <a:pt x="70" y="1863"/>
                </a:cubicBezTo>
                <a:cubicBezTo>
                  <a:pt x="1645" y="1819"/>
                  <a:pt x="1645" y="1819"/>
                  <a:pt x="1645" y="1819"/>
                </a:cubicBezTo>
                <a:cubicBezTo>
                  <a:pt x="1654" y="1819"/>
                  <a:pt x="1663" y="1811"/>
                  <a:pt x="1663" y="1802"/>
                </a:cubicBezTo>
                <a:cubicBezTo>
                  <a:pt x="1610" y="17"/>
                  <a:pt x="1610" y="17"/>
                  <a:pt x="1610" y="17"/>
                </a:cubicBezTo>
                <a:cubicBezTo>
                  <a:pt x="1610" y="8"/>
                  <a:pt x="1601" y="0"/>
                  <a:pt x="1593" y="0"/>
                </a:cubicBezTo>
                <a:cubicBezTo>
                  <a:pt x="1488" y="8"/>
                  <a:pt x="1488" y="8"/>
                  <a:pt x="1488" y="8"/>
                </a:cubicBezTo>
                <a:cubicBezTo>
                  <a:pt x="1479" y="8"/>
                  <a:pt x="1470" y="17"/>
                  <a:pt x="1470" y="2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55">
            <a:extLst>
              <a:ext uri="{FF2B5EF4-FFF2-40B4-BE49-F238E27FC236}">
                <a16:creationId xmlns:a16="http://schemas.microsoft.com/office/drawing/2014/main" id="{BA26BF61-671D-AA4A-858B-B8CF759B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4367" y="5735720"/>
            <a:ext cx="1415134" cy="1298019"/>
          </a:xfrm>
          <a:custGeom>
            <a:avLst/>
            <a:gdLst>
              <a:gd name="T0" fmla="*/ 1224 w 1278"/>
              <a:gd name="T1" fmla="*/ 166 h 1172"/>
              <a:gd name="T2" fmla="*/ 1224 w 1278"/>
              <a:gd name="T3" fmla="*/ 166 h 1172"/>
              <a:gd name="T4" fmla="*/ 1171 w 1278"/>
              <a:gd name="T5" fmla="*/ 166 h 1172"/>
              <a:gd name="T6" fmla="*/ 1171 w 1278"/>
              <a:gd name="T7" fmla="*/ 70 h 1172"/>
              <a:gd name="T8" fmla="*/ 1101 w 1278"/>
              <a:gd name="T9" fmla="*/ 0 h 1172"/>
              <a:gd name="T10" fmla="*/ 70 w 1278"/>
              <a:gd name="T11" fmla="*/ 0 h 1172"/>
              <a:gd name="T12" fmla="*/ 0 w 1278"/>
              <a:gd name="T13" fmla="*/ 70 h 1172"/>
              <a:gd name="T14" fmla="*/ 0 w 1278"/>
              <a:gd name="T15" fmla="*/ 1101 h 1172"/>
              <a:gd name="T16" fmla="*/ 70 w 1278"/>
              <a:gd name="T17" fmla="*/ 1171 h 1172"/>
              <a:gd name="T18" fmla="*/ 1101 w 1278"/>
              <a:gd name="T19" fmla="*/ 1171 h 1172"/>
              <a:gd name="T20" fmla="*/ 1171 w 1278"/>
              <a:gd name="T21" fmla="*/ 1101 h 1172"/>
              <a:gd name="T22" fmla="*/ 1171 w 1278"/>
              <a:gd name="T23" fmla="*/ 996 h 1172"/>
              <a:gd name="T24" fmla="*/ 1224 w 1278"/>
              <a:gd name="T25" fmla="*/ 996 h 1172"/>
              <a:gd name="T26" fmla="*/ 1277 w 1278"/>
              <a:gd name="T27" fmla="*/ 926 h 1172"/>
              <a:gd name="T28" fmla="*/ 1277 w 1278"/>
              <a:gd name="T29" fmla="*/ 227 h 1172"/>
              <a:gd name="T30" fmla="*/ 1224 w 1278"/>
              <a:gd name="T31" fmla="*/ 166 h 1172"/>
              <a:gd name="T32" fmla="*/ 1066 w 1278"/>
              <a:gd name="T33" fmla="*/ 1075 h 1172"/>
              <a:gd name="T34" fmla="*/ 1066 w 1278"/>
              <a:gd name="T35" fmla="*/ 1075 h 1172"/>
              <a:gd name="T36" fmla="*/ 96 w 1278"/>
              <a:gd name="T37" fmla="*/ 1075 h 1172"/>
              <a:gd name="T38" fmla="*/ 96 w 1278"/>
              <a:gd name="T39" fmla="*/ 96 h 1172"/>
              <a:gd name="T40" fmla="*/ 1066 w 1278"/>
              <a:gd name="T41" fmla="*/ 96 h 1172"/>
              <a:gd name="T42" fmla="*/ 1066 w 1278"/>
              <a:gd name="T43" fmla="*/ 166 h 1172"/>
              <a:gd name="T44" fmla="*/ 918 w 1278"/>
              <a:gd name="T45" fmla="*/ 166 h 1172"/>
              <a:gd name="T46" fmla="*/ 856 w 1278"/>
              <a:gd name="T47" fmla="*/ 227 h 1172"/>
              <a:gd name="T48" fmla="*/ 856 w 1278"/>
              <a:gd name="T49" fmla="*/ 926 h 1172"/>
              <a:gd name="T50" fmla="*/ 918 w 1278"/>
              <a:gd name="T51" fmla="*/ 996 h 1172"/>
              <a:gd name="T52" fmla="*/ 1066 w 1278"/>
              <a:gd name="T53" fmla="*/ 996 h 1172"/>
              <a:gd name="T54" fmla="*/ 1066 w 1278"/>
              <a:gd name="T55" fmla="*/ 1075 h 1172"/>
              <a:gd name="T56" fmla="*/ 1180 w 1278"/>
              <a:gd name="T57" fmla="*/ 892 h 1172"/>
              <a:gd name="T58" fmla="*/ 1180 w 1278"/>
              <a:gd name="T59" fmla="*/ 892 h 1172"/>
              <a:gd name="T60" fmla="*/ 961 w 1278"/>
              <a:gd name="T61" fmla="*/ 892 h 1172"/>
              <a:gd name="T62" fmla="*/ 961 w 1278"/>
              <a:gd name="T63" fmla="*/ 262 h 1172"/>
              <a:gd name="T64" fmla="*/ 1180 w 1278"/>
              <a:gd name="T65" fmla="*/ 262 h 1172"/>
              <a:gd name="T66" fmla="*/ 1180 w 1278"/>
              <a:gd name="T67" fmla="*/ 892 h 1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78" h="1172">
                <a:moveTo>
                  <a:pt x="1224" y="166"/>
                </a:moveTo>
                <a:lnTo>
                  <a:pt x="1224" y="166"/>
                </a:lnTo>
                <a:cubicBezTo>
                  <a:pt x="1171" y="166"/>
                  <a:pt x="1171" y="166"/>
                  <a:pt x="1171" y="166"/>
                </a:cubicBezTo>
                <a:cubicBezTo>
                  <a:pt x="1171" y="70"/>
                  <a:pt x="1171" y="70"/>
                  <a:pt x="1171" y="70"/>
                </a:cubicBezTo>
                <a:cubicBezTo>
                  <a:pt x="1171" y="26"/>
                  <a:pt x="1136" y="0"/>
                  <a:pt x="1101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26" y="0"/>
                  <a:pt x="0" y="26"/>
                  <a:pt x="0" y="70"/>
                </a:cubicBezTo>
                <a:cubicBezTo>
                  <a:pt x="0" y="1101"/>
                  <a:pt x="0" y="1101"/>
                  <a:pt x="0" y="1101"/>
                </a:cubicBezTo>
                <a:cubicBezTo>
                  <a:pt x="0" y="1145"/>
                  <a:pt x="26" y="1171"/>
                  <a:pt x="70" y="1171"/>
                </a:cubicBezTo>
                <a:cubicBezTo>
                  <a:pt x="1101" y="1171"/>
                  <a:pt x="1101" y="1171"/>
                  <a:pt x="1101" y="1171"/>
                </a:cubicBezTo>
                <a:cubicBezTo>
                  <a:pt x="1136" y="1171"/>
                  <a:pt x="1171" y="1145"/>
                  <a:pt x="1171" y="1101"/>
                </a:cubicBezTo>
                <a:cubicBezTo>
                  <a:pt x="1171" y="996"/>
                  <a:pt x="1171" y="996"/>
                  <a:pt x="1171" y="996"/>
                </a:cubicBezTo>
                <a:cubicBezTo>
                  <a:pt x="1224" y="996"/>
                  <a:pt x="1224" y="996"/>
                  <a:pt x="1224" y="996"/>
                </a:cubicBezTo>
                <a:cubicBezTo>
                  <a:pt x="1250" y="996"/>
                  <a:pt x="1277" y="961"/>
                  <a:pt x="1277" y="926"/>
                </a:cubicBezTo>
                <a:cubicBezTo>
                  <a:pt x="1277" y="227"/>
                  <a:pt x="1277" y="227"/>
                  <a:pt x="1277" y="227"/>
                </a:cubicBezTo>
                <a:cubicBezTo>
                  <a:pt x="1277" y="192"/>
                  <a:pt x="1250" y="166"/>
                  <a:pt x="1224" y="166"/>
                </a:cubicBezTo>
                <a:close/>
                <a:moveTo>
                  <a:pt x="1066" y="1075"/>
                </a:moveTo>
                <a:lnTo>
                  <a:pt x="1066" y="1075"/>
                </a:lnTo>
                <a:cubicBezTo>
                  <a:pt x="96" y="1075"/>
                  <a:pt x="96" y="1075"/>
                  <a:pt x="96" y="1075"/>
                </a:cubicBezTo>
                <a:cubicBezTo>
                  <a:pt x="96" y="96"/>
                  <a:pt x="96" y="96"/>
                  <a:pt x="96" y="96"/>
                </a:cubicBezTo>
                <a:cubicBezTo>
                  <a:pt x="1066" y="96"/>
                  <a:pt x="1066" y="96"/>
                  <a:pt x="1066" y="96"/>
                </a:cubicBezTo>
                <a:cubicBezTo>
                  <a:pt x="1066" y="166"/>
                  <a:pt x="1066" y="166"/>
                  <a:pt x="1066" y="166"/>
                </a:cubicBezTo>
                <a:cubicBezTo>
                  <a:pt x="918" y="166"/>
                  <a:pt x="918" y="166"/>
                  <a:pt x="918" y="166"/>
                </a:cubicBezTo>
                <a:cubicBezTo>
                  <a:pt x="883" y="166"/>
                  <a:pt x="856" y="192"/>
                  <a:pt x="856" y="227"/>
                </a:cubicBezTo>
                <a:cubicBezTo>
                  <a:pt x="856" y="926"/>
                  <a:pt x="856" y="926"/>
                  <a:pt x="856" y="926"/>
                </a:cubicBezTo>
                <a:cubicBezTo>
                  <a:pt x="856" y="961"/>
                  <a:pt x="883" y="996"/>
                  <a:pt x="918" y="996"/>
                </a:cubicBezTo>
                <a:cubicBezTo>
                  <a:pt x="1066" y="996"/>
                  <a:pt x="1066" y="996"/>
                  <a:pt x="1066" y="996"/>
                </a:cubicBezTo>
                <a:lnTo>
                  <a:pt x="1066" y="1075"/>
                </a:lnTo>
                <a:close/>
                <a:moveTo>
                  <a:pt x="1180" y="892"/>
                </a:moveTo>
                <a:lnTo>
                  <a:pt x="1180" y="892"/>
                </a:lnTo>
                <a:cubicBezTo>
                  <a:pt x="961" y="892"/>
                  <a:pt x="961" y="892"/>
                  <a:pt x="961" y="892"/>
                </a:cubicBezTo>
                <a:cubicBezTo>
                  <a:pt x="961" y="262"/>
                  <a:pt x="961" y="262"/>
                  <a:pt x="961" y="262"/>
                </a:cubicBezTo>
                <a:cubicBezTo>
                  <a:pt x="1180" y="262"/>
                  <a:pt x="1180" y="262"/>
                  <a:pt x="1180" y="262"/>
                </a:cubicBezTo>
                <a:lnTo>
                  <a:pt x="1180" y="8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56">
            <a:extLst>
              <a:ext uri="{FF2B5EF4-FFF2-40B4-BE49-F238E27FC236}">
                <a16:creationId xmlns:a16="http://schemas.microsoft.com/office/drawing/2014/main" id="{45192880-CC4F-FD41-B677-258DB585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1794" y="6599438"/>
            <a:ext cx="185431" cy="185431"/>
          </a:xfrm>
          <a:custGeom>
            <a:avLst/>
            <a:gdLst>
              <a:gd name="T0" fmla="*/ 78 w 167"/>
              <a:gd name="T1" fmla="*/ 0 h 166"/>
              <a:gd name="T2" fmla="*/ 78 w 167"/>
              <a:gd name="T3" fmla="*/ 0 h 166"/>
              <a:gd name="T4" fmla="*/ 0 w 167"/>
              <a:gd name="T5" fmla="*/ 87 h 166"/>
              <a:gd name="T6" fmla="*/ 78 w 167"/>
              <a:gd name="T7" fmla="*/ 165 h 166"/>
              <a:gd name="T8" fmla="*/ 166 w 167"/>
              <a:gd name="T9" fmla="*/ 87 h 166"/>
              <a:gd name="T10" fmla="*/ 78 w 167"/>
              <a:gd name="T11" fmla="*/ 0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" h="166">
                <a:moveTo>
                  <a:pt x="78" y="0"/>
                </a:moveTo>
                <a:lnTo>
                  <a:pt x="78" y="0"/>
                </a:lnTo>
                <a:cubicBezTo>
                  <a:pt x="35" y="0"/>
                  <a:pt x="0" y="35"/>
                  <a:pt x="0" y="87"/>
                </a:cubicBezTo>
                <a:cubicBezTo>
                  <a:pt x="0" y="131"/>
                  <a:pt x="35" y="165"/>
                  <a:pt x="78" y="165"/>
                </a:cubicBezTo>
                <a:cubicBezTo>
                  <a:pt x="122" y="165"/>
                  <a:pt x="166" y="131"/>
                  <a:pt x="166" y="87"/>
                </a:cubicBezTo>
                <a:cubicBezTo>
                  <a:pt x="166" y="35"/>
                  <a:pt x="122" y="0"/>
                  <a:pt x="7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57">
            <a:extLst>
              <a:ext uri="{FF2B5EF4-FFF2-40B4-BE49-F238E27FC236}">
                <a16:creationId xmlns:a16="http://schemas.microsoft.com/office/drawing/2014/main" id="{474765B7-4397-D64A-813B-7D79AE053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638" y="6640849"/>
            <a:ext cx="1122347" cy="863721"/>
          </a:xfrm>
          <a:custGeom>
            <a:avLst/>
            <a:gdLst>
              <a:gd name="T0" fmla="*/ 962 w 1016"/>
              <a:gd name="T1" fmla="*/ 778 h 779"/>
              <a:gd name="T2" fmla="*/ 962 w 1016"/>
              <a:gd name="T3" fmla="*/ 778 h 779"/>
              <a:gd name="T4" fmla="*/ 52 w 1016"/>
              <a:gd name="T5" fmla="*/ 778 h 779"/>
              <a:gd name="T6" fmla="*/ 0 w 1016"/>
              <a:gd name="T7" fmla="*/ 726 h 779"/>
              <a:gd name="T8" fmla="*/ 0 w 1016"/>
              <a:gd name="T9" fmla="*/ 53 h 779"/>
              <a:gd name="T10" fmla="*/ 52 w 1016"/>
              <a:gd name="T11" fmla="*/ 0 h 779"/>
              <a:gd name="T12" fmla="*/ 385 w 1016"/>
              <a:gd name="T13" fmla="*/ 0 h 779"/>
              <a:gd name="T14" fmla="*/ 420 w 1016"/>
              <a:gd name="T15" fmla="*/ 18 h 779"/>
              <a:gd name="T16" fmla="*/ 516 w 1016"/>
              <a:gd name="T17" fmla="*/ 123 h 779"/>
              <a:gd name="T18" fmla="*/ 962 w 1016"/>
              <a:gd name="T19" fmla="*/ 123 h 779"/>
              <a:gd name="T20" fmla="*/ 1015 w 1016"/>
              <a:gd name="T21" fmla="*/ 175 h 779"/>
              <a:gd name="T22" fmla="*/ 1015 w 1016"/>
              <a:gd name="T23" fmla="*/ 726 h 779"/>
              <a:gd name="T24" fmla="*/ 962 w 1016"/>
              <a:gd name="T25" fmla="*/ 778 h 779"/>
              <a:gd name="T26" fmla="*/ 70 w 1016"/>
              <a:gd name="T27" fmla="*/ 708 h 779"/>
              <a:gd name="T28" fmla="*/ 70 w 1016"/>
              <a:gd name="T29" fmla="*/ 708 h 779"/>
              <a:gd name="T30" fmla="*/ 945 w 1016"/>
              <a:gd name="T31" fmla="*/ 708 h 779"/>
              <a:gd name="T32" fmla="*/ 945 w 1016"/>
              <a:gd name="T33" fmla="*/ 184 h 779"/>
              <a:gd name="T34" fmla="*/ 516 w 1016"/>
              <a:gd name="T35" fmla="*/ 184 h 779"/>
              <a:gd name="T36" fmla="*/ 481 w 1016"/>
              <a:gd name="T37" fmla="*/ 175 h 779"/>
              <a:gd name="T38" fmla="*/ 376 w 1016"/>
              <a:gd name="T39" fmla="*/ 70 h 779"/>
              <a:gd name="T40" fmla="*/ 70 w 1016"/>
              <a:gd name="T41" fmla="*/ 70 h 779"/>
              <a:gd name="T42" fmla="*/ 70 w 1016"/>
              <a:gd name="T43" fmla="*/ 708 h 779"/>
              <a:gd name="T44" fmla="*/ 525 w 1016"/>
              <a:gd name="T45" fmla="*/ 132 h 779"/>
              <a:gd name="T46" fmla="*/ 525 w 1016"/>
              <a:gd name="T47" fmla="*/ 132 h 779"/>
              <a:gd name="T48" fmla="*/ 385 w 1016"/>
              <a:gd name="T49" fmla="*/ 70 h 779"/>
              <a:gd name="T50" fmla="*/ 385 w 1016"/>
              <a:gd name="T51" fmla="*/ 70 h 7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016" h="779">
                <a:moveTo>
                  <a:pt x="962" y="778"/>
                </a:moveTo>
                <a:lnTo>
                  <a:pt x="962" y="778"/>
                </a:lnTo>
                <a:cubicBezTo>
                  <a:pt x="52" y="778"/>
                  <a:pt x="52" y="778"/>
                  <a:pt x="52" y="778"/>
                </a:cubicBezTo>
                <a:cubicBezTo>
                  <a:pt x="26" y="778"/>
                  <a:pt x="0" y="752"/>
                  <a:pt x="0" y="72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26" y="0"/>
                  <a:pt x="52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3" y="0"/>
                  <a:pt x="411" y="9"/>
                  <a:pt x="420" y="18"/>
                </a:cubicBezTo>
                <a:cubicBezTo>
                  <a:pt x="516" y="123"/>
                  <a:pt x="516" y="123"/>
                  <a:pt x="516" y="123"/>
                </a:cubicBezTo>
                <a:cubicBezTo>
                  <a:pt x="962" y="123"/>
                  <a:pt x="962" y="123"/>
                  <a:pt x="962" y="123"/>
                </a:cubicBezTo>
                <a:cubicBezTo>
                  <a:pt x="989" y="123"/>
                  <a:pt x="1015" y="140"/>
                  <a:pt x="1015" y="175"/>
                </a:cubicBezTo>
                <a:cubicBezTo>
                  <a:pt x="1015" y="726"/>
                  <a:pt x="1015" y="726"/>
                  <a:pt x="1015" y="726"/>
                </a:cubicBezTo>
                <a:cubicBezTo>
                  <a:pt x="1015" y="752"/>
                  <a:pt x="989" y="778"/>
                  <a:pt x="962" y="778"/>
                </a:cubicBezTo>
                <a:close/>
                <a:moveTo>
                  <a:pt x="70" y="708"/>
                </a:moveTo>
                <a:lnTo>
                  <a:pt x="70" y="708"/>
                </a:lnTo>
                <a:cubicBezTo>
                  <a:pt x="945" y="708"/>
                  <a:pt x="945" y="708"/>
                  <a:pt x="945" y="708"/>
                </a:cubicBezTo>
                <a:cubicBezTo>
                  <a:pt x="945" y="184"/>
                  <a:pt x="945" y="184"/>
                  <a:pt x="945" y="184"/>
                </a:cubicBezTo>
                <a:cubicBezTo>
                  <a:pt x="516" y="184"/>
                  <a:pt x="516" y="184"/>
                  <a:pt x="516" y="184"/>
                </a:cubicBezTo>
                <a:cubicBezTo>
                  <a:pt x="498" y="184"/>
                  <a:pt x="490" y="184"/>
                  <a:pt x="481" y="175"/>
                </a:cubicBezTo>
                <a:cubicBezTo>
                  <a:pt x="376" y="70"/>
                  <a:pt x="376" y="70"/>
                  <a:pt x="376" y="70"/>
                </a:cubicBezTo>
                <a:cubicBezTo>
                  <a:pt x="70" y="70"/>
                  <a:pt x="70" y="70"/>
                  <a:pt x="70" y="70"/>
                </a:cubicBezTo>
                <a:lnTo>
                  <a:pt x="70" y="708"/>
                </a:lnTo>
                <a:close/>
                <a:moveTo>
                  <a:pt x="525" y="132"/>
                </a:moveTo>
                <a:lnTo>
                  <a:pt x="525" y="132"/>
                </a:lnTo>
                <a:close/>
                <a:moveTo>
                  <a:pt x="385" y="70"/>
                </a:moveTo>
                <a:lnTo>
                  <a:pt x="385" y="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58">
            <a:extLst>
              <a:ext uri="{FF2B5EF4-FFF2-40B4-BE49-F238E27FC236}">
                <a16:creationId xmlns:a16="http://schemas.microsoft.com/office/drawing/2014/main" id="{0CC4CAA3-EF23-E540-B9BB-73BC7E8F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8813" y="6640849"/>
            <a:ext cx="561172" cy="78076"/>
          </a:xfrm>
          <a:custGeom>
            <a:avLst/>
            <a:gdLst>
              <a:gd name="T0" fmla="*/ 473 w 509"/>
              <a:gd name="T1" fmla="*/ 70 h 71"/>
              <a:gd name="T2" fmla="*/ 473 w 509"/>
              <a:gd name="T3" fmla="*/ 70 h 71"/>
              <a:gd name="T4" fmla="*/ 35 w 509"/>
              <a:gd name="T5" fmla="*/ 70 h 71"/>
              <a:gd name="T6" fmla="*/ 0 w 509"/>
              <a:gd name="T7" fmla="*/ 35 h 71"/>
              <a:gd name="T8" fmla="*/ 35 w 509"/>
              <a:gd name="T9" fmla="*/ 0 h 71"/>
              <a:gd name="T10" fmla="*/ 473 w 509"/>
              <a:gd name="T11" fmla="*/ 0 h 71"/>
              <a:gd name="T12" fmla="*/ 508 w 509"/>
              <a:gd name="T13" fmla="*/ 35 h 71"/>
              <a:gd name="T14" fmla="*/ 473 w 509"/>
              <a:gd name="T15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9" h="71">
                <a:moveTo>
                  <a:pt x="473" y="70"/>
                </a:moveTo>
                <a:lnTo>
                  <a:pt x="473" y="70"/>
                </a:lnTo>
                <a:cubicBezTo>
                  <a:pt x="35" y="70"/>
                  <a:pt x="35" y="70"/>
                  <a:pt x="35" y="70"/>
                </a:cubicBezTo>
                <a:cubicBezTo>
                  <a:pt x="18" y="70"/>
                  <a:pt x="0" y="53"/>
                  <a:pt x="0" y="35"/>
                </a:cubicBezTo>
                <a:cubicBezTo>
                  <a:pt x="0" y="18"/>
                  <a:pt x="18" y="0"/>
                  <a:pt x="35" y="0"/>
                </a:cubicBezTo>
                <a:cubicBezTo>
                  <a:pt x="473" y="0"/>
                  <a:pt x="473" y="0"/>
                  <a:pt x="473" y="0"/>
                </a:cubicBezTo>
                <a:cubicBezTo>
                  <a:pt x="490" y="0"/>
                  <a:pt x="508" y="18"/>
                  <a:pt x="508" y="35"/>
                </a:cubicBezTo>
                <a:cubicBezTo>
                  <a:pt x="508" y="53"/>
                  <a:pt x="490" y="70"/>
                  <a:pt x="473" y="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59">
            <a:extLst>
              <a:ext uri="{FF2B5EF4-FFF2-40B4-BE49-F238E27FC236}">
                <a16:creationId xmlns:a16="http://schemas.microsoft.com/office/drawing/2014/main" id="{46BC8D41-E477-BC49-B449-410B06D19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046" y="1980670"/>
            <a:ext cx="941794" cy="941794"/>
          </a:xfrm>
          <a:custGeom>
            <a:avLst/>
            <a:gdLst>
              <a:gd name="T0" fmla="*/ 806 w 851"/>
              <a:gd name="T1" fmla="*/ 0 h 850"/>
              <a:gd name="T2" fmla="*/ 806 w 851"/>
              <a:gd name="T3" fmla="*/ 0 h 850"/>
              <a:gd name="T4" fmla="*/ 44 w 851"/>
              <a:gd name="T5" fmla="*/ 0 h 850"/>
              <a:gd name="T6" fmla="*/ 0 w 851"/>
              <a:gd name="T7" fmla="*/ 36 h 850"/>
              <a:gd name="T8" fmla="*/ 0 w 851"/>
              <a:gd name="T9" fmla="*/ 211 h 850"/>
              <a:gd name="T10" fmla="*/ 44 w 851"/>
              <a:gd name="T11" fmla="*/ 246 h 850"/>
              <a:gd name="T12" fmla="*/ 44 w 851"/>
              <a:gd name="T13" fmla="*/ 246 h 850"/>
              <a:gd name="T14" fmla="*/ 44 w 851"/>
              <a:gd name="T15" fmla="*/ 806 h 850"/>
              <a:gd name="T16" fmla="*/ 88 w 851"/>
              <a:gd name="T17" fmla="*/ 849 h 850"/>
              <a:gd name="T18" fmla="*/ 753 w 851"/>
              <a:gd name="T19" fmla="*/ 849 h 850"/>
              <a:gd name="T20" fmla="*/ 797 w 851"/>
              <a:gd name="T21" fmla="*/ 806 h 850"/>
              <a:gd name="T22" fmla="*/ 797 w 851"/>
              <a:gd name="T23" fmla="*/ 246 h 850"/>
              <a:gd name="T24" fmla="*/ 806 w 851"/>
              <a:gd name="T25" fmla="*/ 246 h 850"/>
              <a:gd name="T26" fmla="*/ 850 w 851"/>
              <a:gd name="T27" fmla="*/ 211 h 850"/>
              <a:gd name="T28" fmla="*/ 850 w 851"/>
              <a:gd name="T29" fmla="*/ 36 h 850"/>
              <a:gd name="T30" fmla="*/ 806 w 851"/>
              <a:gd name="T31" fmla="*/ 0 h 850"/>
              <a:gd name="T32" fmla="*/ 62 w 851"/>
              <a:gd name="T33" fmla="*/ 71 h 850"/>
              <a:gd name="T34" fmla="*/ 62 w 851"/>
              <a:gd name="T35" fmla="*/ 71 h 850"/>
              <a:gd name="T36" fmla="*/ 788 w 851"/>
              <a:gd name="T37" fmla="*/ 71 h 850"/>
              <a:gd name="T38" fmla="*/ 788 w 851"/>
              <a:gd name="T39" fmla="*/ 184 h 850"/>
              <a:gd name="T40" fmla="*/ 753 w 851"/>
              <a:gd name="T41" fmla="*/ 184 h 850"/>
              <a:gd name="T42" fmla="*/ 675 w 851"/>
              <a:gd name="T43" fmla="*/ 184 h 850"/>
              <a:gd name="T44" fmla="*/ 158 w 851"/>
              <a:gd name="T45" fmla="*/ 184 h 850"/>
              <a:gd name="T46" fmla="*/ 88 w 851"/>
              <a:gd name="T47" fmla="*/ 184 h 850"/>
              <a:gd name="T48" fmla="*/ 62 w 851"/>
              <a:gd name="T49" fmla="*/ 184 h 850"/>
              <a:gd name="T50" fmla="*/ 62 w 851"/>
              <a:gd name="T51" fmla="*/ 71 h 850"/>
              <a:gd name="T52" fmla="*/ 736 w 851"/>
              <a:gd name="T53" fmla="*/ 779 h 850"/>
              <a:gd name="T54" fmla="*/ 736 w 851"/>
              <a:gd name="T55" fmla="*/ 779 h 850"/>
              <a:gd name="T56" fmla="*/ 114 w 851"/>
              <a:gd name="T57" fmla="*/ 779 h 850"/>
              <a:gd name="T58" fmla="*/ 114 w 851"/>
              <a:gd name="T59" fmla="*/ 246 h 850"/>
              <a:gd name="T60" fmla="*/ 158 w 851"/>
              <a:gd name="T61" fmla="*/ 246 h 850"/>
              <a:gd name="T62" fmla="*/ 675 w 851"/>
              <a:gd name="T63" fmla="*/ 246 h 850"/>
              <a:gd name="T64" fmla="*/ 736 w 851"/>
              <a:gd name="T65" fmla="*/ 246 h 850"/>
              <a:gd name="T66" fmla="*/ 736 w 851"/>
              <a:gd name="T67" fmla="*/ 779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851" h="850">
                <a:moveTo>
                  <a:pt x="806" y="0"/>
                </a:moveTo>
                <a:lnTo>
                  <a:pt x="806" y="0"/>
                </a:lnTo>
                <a:cubicBezTo>
                  <a:pt x="44" y="0"/>
                  <a:pt x="44" y="0"/>
                  <a:pt x="44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211"/>
                  <a:pt x="0" y="211"/>
                  <a:pt x="0" y="211"/>
                </a:cubicBezTo>
                <a:cubicBezTo>
                  <a:pt x="0" y="228"/>
                  <a:pt x="9" y="246"/>
                  <a:pt x="44" y="246"/>
                </a:cubicBezTo>
                <a:lnTo>
                  <a:pt x="44" y="246"/>
                </a:lnTo>
                <a:cubicBezTo>
                  <a:pt x="44" y="806"/>
                  <a:pt x="44" y="806"/>
                  <a:pt x="44" y="806"/>
                </a:cubicBezTo>
                <a:cubicBezTo>
                  <a:pt x="44" y="832"/>
                  <a:pt x="70" y="849"/>
                  <a:pt x="88" y="849"/>
                </a:cubicBezTo>
                <a:cubicBezTo>
                  <a:pt x="753" y="849"/>
                  <a:pt x="753" y="849"/>
                  <a:pt x="753" y="849"/>
                </a:cubicBezTo>
                <a:cubicBezTo>
                  <a:pt x="780" y="849"/>
                  <a:pt x="797" y="832"/>
                  <a:pt x="797" y="806"/>
                </a:cubicBezTo>
                <a:cubicBezTo>
                  <a:pt x="797" y="246"/>
                  <a:pt x="797" y="246"/>
                  <a:pt x="797" y="246"/>
                </a:cubicBezTo>
                <a:cubicBezTo>
                  <a:pt x="806" y="246"/>
                  <a:pt x="806" y="246"/>
                  <a:pt x="806" y="246"/>
                </a:cubicBezTo>
                <a:cubicBezTo>
                  <a:pt x="832" y="246"/>
                  <a:pt x="850" y="228"/>
                  <a:pt x="850" y="211"/>
                </a:cubicBezTo>
                <a:cubicBezTo>
                  <a:pt x="850" y="36"/>
                  <a:pt x="850" y="36"/>
                  <a:pt x="850" y="36"/>
                </a:cubicBezTo>
                <a:cubicBezTo>
                  <a:pt x="850" y="18"/>
                  <a:pt x="832" y="0"/>
                  <a:pt x="806" y="0"/>
                </a:cubicBezTo>
                <a:close/>
                <a:moveTo>
                  <a:pt x="62" y="71"/>
                </a:moveTo>
                <a:lnTo>
                  <a:pt x="62" y="71"/>
                </a:lnTo>
                <a:cubicBezTo>
                  <a:pt x="788" y="71"/>
                  <a:pt x="788" y="71"/>
                  <a:pt x="788" y="71"/>
                </a:cubicBezTo>
                <a:cubicBezTo>
                  <a:pt x="788" y="184"/>
                  <a:pt x="788" y="184"/>
                  <a:pt x="788" y="184"/>
                </a:cubicBezTo>
                <a:cubicBezTo>
                  <a:pt x="753" y="184"/>
                  <a:pt x="753" y="184"/>
                  <a:pt x="753" y="184"/>
                </a:cubicBezTo>
                <a:cubicBezTo>
                  <a:pt x="675" y="184"/>
                  <a:pt x="675" y="184"/>
                  <a:pt x="675" y="184"/>
                </a:cubicBezTo>
                <a:cubicBezTo>
                  <a:pt x="158" y="184"/>
                  <a:pt x="158" y="184"/>
                  <a:pt x="158" y="184"/>
                </a:cubicBezTo>
                <a:cubicBezTo>
                  <a:pt x="88" y="184"/>
                  <a:pt x="88" y="184"/>
                  <a:pt x="88" y="184"/>
                </a:cubicBezTo>
                <a:cubicBezTo>
                  <a:pt x="62" y="184"/>
                  <a:pt x="62" y="184"/>
                  <a:pt x="62" y="184"/>
                </a:cubicBezTo>
                <a:lnTo>
                  <a:pt x="62" y="71"/>
                </a:lnTo>
                <a:close/>
                <a:moveTo>
                  <a:pt x="736" y="779"/>
                </a:moveTo>
                <a:lnTo>
                  <a:pt x="736" y="779"/>
                </a:lnTo>
                <a:cubicBezTo>
                  <a:pt x="114" y="779"/>
                  <a:pt x="114" y="779"/>
                  <a:pt x="114" y="779"/>
                </a:cubicBezTo>
                <a:cubicBezTo>
                  <a:pt x="114" y="246"/>
                  <a:pt x="114" y="246"/>
                  <a:pt x="114" y="246"/>
                </a:cubicBezTo>
                <a:cubicBezTo>
                  <a:pt x="158" y="246"/>
                  <a:pt x="158" y="246"/>
                  <a:pt x="158" y="246"/>
                </a:cubicBezTo>
                <a:cubicBezTo>
                  <a:pt x="675" y="246"/>
                  <a:pt x="675" y="246"/>
                  <a:pt x="675" y="246"/>
                </a:cubicBezTo>
                <a:cubicBezTo>
                  <a:pt x="736" y="246"/>
                  <a:pt x="736" y="246"/>
                  <a:pt x="736" y="246"/>
                </a:cubicBezTo>
                <a:lnTo>
                  <a:pt x="736" y="7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60">
            <a:extLst>
              <a:ext uri="{FF2B5EF4-FFF2-40B4-BE49-F238E27FC236}">
                <a16:creationId xmlns:a16="http://schemas.microsoft.com/office/drawing/2014/main" id="{D7B8F730-84BB-454C-9C18-7112FB2A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909" y="2361292"/>
            <a:ext cx="204950" cy="68317"/>
          </a:xfrm>
          <a:custGeom>
            <a:avLst/>
            <a:gdLst>
              <a:gd name="T0" fmla="*/ 149 w 185"/>
              <a:gd name="T1" fmla="*/ 0 h 62"/>
              <a:gd name="T2" fmla="*/ 149 w 185"/>
              <a:gd name="T3" fmla="*/ 0 h 62"/>
              <a:gd name="T4" fmla="*/ 35 w 185"/>
              <a:gd name="T5" fmla="*/ 0 h 62"/>
              <a:gd name="T6" fmla="*/ 0 w 185"/>
              <a:gd name="T7" fmla="*/ 35 h 62"/>
              <a:gd name="T8" fmla="*/ 35 w 185"/>
              <a:gd name="T9" fmla="*/ 61 h 62"/>
              <a:gd name="T10" fmla="*/ 149 w 185"/>
              <a:gd name="T11" fmla="*/ 61 h 62"/>
              <a:gd name="T12" fmla="*/ 184 w 185"/>
              <a:gd name="T13" fmla="*/ 35 h 62"/>
              <a:gd name="T14" fmla="*/ 149 w 185"/>
              <a:gd name="T15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5" h="62">
                <a:moveTo>
                  <a:pt x="149" y="0"/>
                </a:moveTo>
                <a:lnTo>
                  <a:pt x="149" y="0"/>
                </a:lnTo>
                <a:cubicBezTo>
                  <a:pt x="35" y="0"/>
                  <a:pt x="35" y="0"/>
                  <a:pt x="35" y="0"/>
                </a:cubicBezTo>
                <a:cubicBezTo>
                  <a:pt x="18" y="0"/>
                  <a:pt x="0" y="17"/>
                  <a:pt x="0" y="35"/>
                </a:cubicBezTo>
                <a:cubicBezTo>
                  <a:pt x="0" y="52"/>
                  <a:pt x="18" y="61"/>
                  <a:pt x="35" y="61"/>
                </a:cubicBezTo>
                <a:cubicBezTo>
                  <a:pt x="149" y="61"/>
                  <a:pt x="149" y="61"/>
                  <a:pt x="149" y="61"/>
                </a:cubicBezTo>
                <a:cubicBezTo>
                  <a:pt x="167" y="61"/>
                  <a:pt x="184" y="52"/>
                  <a:pt x="184" y="35"/>
                </a:cubicBezTo>
                <a:cubicBezTo>
                  <a:pt x="184" y="17"/>
                  <a:pt x="167" y="0"/>
                  <a:pt x="14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61">
            <a:extLst>
              <a:ext uri="{FF2B5EF4-FFF2-40B4-BE49-F238E27FC236}">
                <a16:creationId xmlns:a16="http://schemas.microsoft.com/office/drawing/2014/main" id="{C23D9BC6-7B0F-0E4D-9350-ED3104CAC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768" y="10861853"/>
            <a:ext cx="990592" cy="932035"/>
          </a:xfrm>
          <a:custGeom>
            <a:avLst/>
            <a:gdLst>
              <a:gd name="T0" fmla="*/ 849 w 894"/>
              <a:gd name="T1" fmla="*/ 0 h 842"/>
              <a:gd name="T2" fmla="*/ 849 w 894"/>
              <a:gd name="T3" fmla="*/ 0 h 842"/>
              <a:gd name="T4" fmla="*/ 849 w 894"/>
              <a:gd name="T5" fmla="*/ 0 h 842"/>
              <a:gd name="T6" fmla="*/ 456 w 894"/>
              <a:gd name="T7" fmla="*/ 44 h 842"/>
              <a:gd name="T8" fmla="*/ 456 w 894"/>
              <a:gd name="T9" fmla="*/ 44 h 842"/>
              <a:gd name="T10" fmla="*/ 438 w 894"/>
              <a:gd name="T11" fmla="*/ 44 h 842"/>
              <a:gd name="T12" fmla="*/ 53 w 894"/>
              <a:gd name="T13" fmla="*/ 0 h 842"/>
              <a:gd name="T14" fmla="*/ 53 w 894"/>
              <a:gd name="T15" fmla="*/ 0 h 842"/>
              <a:gd name="T16" fmla="*/ 0 w 894"/>
              <a:gd name="T17" fmla="*/ 44 h 842"/>
              <a:gd name="T18" fmla="*/ 0 w 894"/>
              <a:gd name="T19" fmla="*/ 132 h 842"/>
              <a:gd name="T20" fmla="*/ 0 w 894"/>
              <a:gd name="T21" fmla="*/ 631 h 842"/>
              <a:gd name="T22" fmla="*/ 0 w 894"/>
              <a:gd name="T23" fmla="*/ 701 h 842"/>
              <a:gd name="T24" fmla="*/ 44 w 894"/>
              <a:gd name="T25" fmla="*/ 753 h 842"/>
              <a:gd name="T26" fmla="*/ 429 w 894"/>
              <a:gd name="T27" fmla="*/ 841 h 842"/>
              <a:gd name="T28" fmla="*/ 438 w 894"/>
              <a:gd name="T29" fmla="*/ 841 h 842"/>
              <a:gd name="T30" fmla="*/ 447 w 894"/>
              <a:gd name="T31" fmla="*/ 841 h 842"/>
              <a:gd name="T32" fmla="*/ 464 w 894"/>
              <a:gd name="T33" fmla="*/ 841 h 842"/>
              <a:gd name="T34" fmla="*/ 473 w 894"/>
              <a:gd name="T35" fmla="*/ 841 h 842"/>
              <a:gd name="T36" fmla="*/ 858 w 894"/>
              <a:gd name="T37" fmla="*/ 753 h 842"/>
              <a:gd name="T38" fmla="*/ 893 w 894"/>
              <a:gd name="T39" fmla="*/ 701 h 842"/>
              <a:gd name="T40" fmla="*/ 893 w 894"/>
              <a:gd name="T41" fmla="*/ 552 h 842"/>
              <a:gd name="T42" fmla="*/ 893 w 894"/>
              <a:gd name="T43" fmla="*/ 552 h 842"/>
              <a:gd name="T44" fmla="*/ 893 w 894"/>
              <a:gd name="T45" fmla="*/ 44 h 842"/>
              <a:gd name="T46" fmla="*/ 849 w 894"/>
              <a:gd name="T47" fmla="*/ 0 h 842"/>
              <a:gd name="T48" fmla="*/ 70 w 894"/>
              <a:gd name="T49" fmla="*/ 631 h 842"/>
              <a:gd name="T50" fmla="*/ 70 w 894"/>
              <a:gd name="T51" fmla="*/ 631 h 842"/>
              <a:gd name="T52" fmla="*/ 70 w 894"/>
              <a:gd name="T53" fmla="*/ 132 h 842"/>
              <a:gd name="T54" fmla="*/ 70 w 894"/>
              <a:gd name="T55" fmla="*/ 132 h 842"/>
              <a:gd name="T56" fmla="*/ 70 w 894"/>
              <a:gd name="T57" fmla="*/ 70 h 842"/>
              <a:gd name="T58" fmla="*/ 412 w 894"/>
              <a:gd name="T59" fmla="*/ 105 h 842"/>
              <a:gd name="T60" fmla="*/ 420 w 894"/>
              <a:gd name="T61" fmla="*/ 289 h 842"/>
              <a:gd name="T62" fmla="*/ 420 w 894"/>
              <a:gd name="T63" fmla="*/ 762 h 842"/>
              <a:gd name="T64" fmla="*/ 70 w 894"/>
              <a:gd name="T65" fmla="*/ 683 h 842"/>
              <a:gd name="T66" fmla="*/ 70 w 894"/>
              <a:gd name="T67" fmla="*/ 631 h 842"/>
              <a:gd name="T68" fmla="*/ 832 w 894"/>
              <a:gd name="T69" fmla="*/ 552 h 842"/>
              <a:gd name="T70" fmla="*/ 832 w 894"/>
              <a:gd name="T71" fmla="*/ 552 h 842"/>
              <a:gd name="T72" fmla="*/ 832 w 894"/>
              <a:gd name="T73" fmla="*/ 692 h 842"/>
              <a:gd name="T74" fmla="*/ 482 w 894"/>
              <a:gd name="T75" fmla="*/ 771 h 842"/>
              <a:gd name="T76" fmla="*/ 482 w 894"/>
              <a:gd name="T77" fmla="*/ 289 h 842"/>
              <a:gd name="T78" fmla="*/ 482 w 894"/>
              <a:gd name="T79" fmla="*/ 132 h 842"/>
              <a:gd name="T80" fmla="*/ 482 w 894"/>
              <a:gd name="T81" fmla="*/ 132 h 842"/>
              <a:gd name="T82" fmla="*/ 482 w 894"/>
              <a:gd name="T83" fmla="*/ 114 h 842"/>
              <a:gd name="T84" fmla="*/ 832 w 894"/>
              <a:gd name="T85" fmla="*/ 70 h 842"/>
              <a:gd name="T86" fmla="*/ 832 w 894"/>
              <a:gd name="T87" fmla="*/ 552 h 8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94" h="842">
                <a:moveTo>
                  <a:pt x="849" y="0"/>
                </a:moveTo>
                <a:lnTo>
                  <a:pt x="849" y="0"/>
                </a:lnTo>
                <a:lnTo>
                  <a:pt x="849" y="0"/>
                </a:lnTo>
                <a:cubicBezTo>
                  <a:pt x="456" y="44"/>
                  <a:pt x="456" y="44"/>
                  <a:pt x="456" y="44"/>
                </a:cubicBezTo>
                <a:lnTo>
                  <a:pt x="456" y="44"/>
                </a:lnTo>
                <a:cubicBezTo>
                  <a:pt x="447" y="44"/>
                  <a:pt x="447" y="44"/>
                  <a:pt x="438" y="44"/>
                </a:cubicBezTo>
                <a:cubicBezTo>
                  <a:pt x="53" y="0"/>
                  <a:pt x="53" y="0"/>
                  <a:pt x="53" y="0"/>
                </a:cubicBezTo>
                <a:lnTo>
                  <a:pt x="53" y="0"/>
                </a:lnTo>
                <a:cubicBezTo>
                  <a:pt x="26" y="0"/>
                  <a:pt x="0" y="18"/>
                  <a:pt x="0" y="44"/>
                </a:cubicBezTo>
                <a:cubicBezTo>
                  <a:pt x="0" y="132"/>
                  <a:pt x="0" y="132"/>
                  <a:pt x="0" y="132"/>
                </a:cubicBezTo>
                <a:cubicBezTo>
                  <a:pt x="0" y="631"/>
                  <a:pt x="0" y="631"/>
                  <a:pt x="0" y="631"/>
                </a:cubicBezTo>
                <a:cubicBezTo>
                  <a:pt x="0" y="701"/>
                  <a:pt x="0" y="701"/>
                  <a:pt x="0" y="701"/>
                </a:cubicBezTo>
                <a:cubicBezTo>
                  <a:pt x="0" y="727"/>
                  <a:pt x="18" y="745"/>
                  <a:pt x="44" y="753"/>
                </a:cubicBezTo>
                <a:cubicBezTo>
                  <a:pt x="429" y="841"/>
                  <a:pt x="429" y="841"/>
                  <a:pt x="429" y="841"/>
                </a:cubicBezTo>
                <a:lnTo>
                  <a:pt x="438" y="841"/>
                </a:lnTo>
                <a:lnTo>
                  <a:pt x="447" y="841"/>
                </a:lnTo>
                <a:cubicBezTo>
                  <a:pt x="456" y="841"/>
                  <a:pt x="456" y="841"/>
                  <a:pt x="464" y="841"/>
                </a:cubicBezTo>
                <a:cubicBezTo>
                  <a:pt x="464" y="841"/>
                  <a:pt x="464" y="841"/>
                  <a:pt x="473" y="841"/>
                </a:cubicBezTo>
                <a:cubicBezTo>
                  <a:pt x="858" y="753"/>
                  <a:pt x="858" y="753"/>
                  <a:pt x="858" y="753"/>
                </a:cubicBezTo>
                <a:cubicBezTo>
                  <a:pt x="876" y="745"/>
                  <a:pt x="893" y="727"/>
                  <a:pt x="893" y="701"/>
                </a:cubicBezTo>
                <a:cubicBezTo>
                  <a:pt x="893" y="552"/>
                  <a:pt x="893" y="552"/>
                  <a:pt x="893" y="552"/>
                </a:cubicBezTo>
                <a:lnTo>
                  <a:pt x="893" y="552"/>
                </a:lnTo>
                <a:cubicBezTo>
                  <a:pt x="893" y="44"/>
                  <a:pt x="893" y="44"/>
                  <a:pt x="893" y="44"/>
                </a:cubicBezTo>
                <a:cubicBezTo>
                  <a:pt x="893" y="18"/>
                  <a:pt x="876" y="0"/>
                  <a:pt x="849" y="0"/>
                </a:cubicBezTo>
                <a:close/>
                <a:moveTo>
                  <a:pt x="70" y="631"/>
                </a:moveTo>
                <a:lnTo>
                  <a:pt x="70" y="631"/>
                </a:lnTo>
                <a:cubicBezTo>
                  <a:pt x="70" y="132"/>
                  <a:pt x="70" y="132"/>
                  <a:pt x="70" y="132"/>
                </a:cubicBezTo>
                <a:lnTo>
                  <a:pt x="70" y="132"/>
                </a:lnTo>
                <a:cubicBezTo>
                  <a:pt x="70" y="70"/>
                  <a:pt x="70" y="70"/>
                  <a:pt x="70" y="70"/>
                </a:cubicBezTo>
                <a:cubicBezTo>
                  <a:pt x="412" y="105"/>
                  <a:pt x="412" y="105"/>
                  <a:pt x="412" y="105"/>
                </a:cubicBezTo>
                <a:cubicBezTo>
                  <a:pt x="420" y="289"/>
                  <a:pt x="420" y="289"/>
                  <a:pt x="420" y="289"/>
                </a:cubicBezTo>
                <a:cubicBezTo>
                  <a:pt x="420" y="762"/>
                  <a:pt x="420" y="762"/>
                  <a:pt x="420" y="762"/>
                </a:cubicBezTo>
                <a:cubicBezTo>
                  <a:pt x="70" y="683"/>
                  <a:pt x="70" y="683"/>
                  <a:pt x="70" y="683"/>
                </a:cubicBezTo>
                <a:lnTo>
                  <a:pt x="70" y="631"/>
                </a:lnTo>
                <a:close/>
                <a:moveTo>
                  <a:pt x="832" y="552"/>
                </a:moveTo>
                <a:lnTo>
                  <a:pt x="832" y="552"/>
                </a:lnTo>
                <a:cubicBezTo>
                  <a:pt x="832" y="692"/>
                  <a:pt x="832" y="692"/>
                  <a:pt x="832" y="692"/>
                </a:cubicBezTo>
                <a:cubicBezTo>
                  <a:pt x="482" y="771"/>
                  <a:pt x="482" y="771"/>
                  <a:pt x="482" y="771"/>
                </a:cubicBezTo>
                <a:cubicBezTo>
                  <a:pt x="482" y="289"/>
                  <a:pt x="482" y="289"/>
                  <a:pt x="482" y="289"/>
                </a:cubicBezTo>
                <a:cubicBezTo>
                  <a:pt x="482" y="132"/>
                  <a:pt x="482" y="132"/>
                  <a:pt x="482" y="132"/>
                </a:cubicBezTo>
                <a:lnTo>
                  <a:pt x="482" y="132"/>
                </a:lnTo>
                <a:cubicBezTo>
                  <a:pt x="482" y="114"/>
                  <a:pt x="482" y="114"/>
                  <a:pt x="482" y="114"/>
                </a:cubicBezTo>
                <a:cubicBezTo>
                  <a:pt x="832" y="70"/>
                  <a:pt x="832" y="70"/>
                  <a:pt x="832" y="70"/>
                </a:cubicBezTo>
                <a:lnTo>
                  <a:pt x="832" y="5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1" name="Group 71">
            <a:extLst>
              <a:ext uri="{FF2B5EF4-FFF2-40B4-BE49-F238E27FC236}">
                <a16:creationId xmlns:a16="http://schemas.microsoft.com/office/drawing/2014/main" id="{EC12FD74-B58D-4A4F-AC69-E193E59B0A9F}"/>
              </a:ext>
            </a:extLst>
          </p:cNvPr>
          <p:cNvGrpSpPr/>
          <p:nvPr/>
        </p:nvGrpSpPr>
        <p:grpSpPr>
          <a:xfrm>
            <a:off x="17388848" y="4621698"/>
            <a:ext cx="5982437" cy="4716592"/>
            <a:chOff x="2232442" y="3643574"/>
            <a:chExt cx="5982437" cy="4716592"/>
          </a:xfrm>
        </p:grpSpPr>
        <p:sp>
          <p:nvSpPr>
            <p:cNvPr id="32" name="CuadroTexto 598">
              <a:extLst>
                <a:ext uri="{FF2B5EF4-FFF2-40B4-BE49-F238E27FC236}">
                  <a16:creationId xmlns:a16="http://schemas.microsoft.com/office/drawing/2014/main" id="{750E3577-465B-9740-8B46-3CAA5C83DB06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33" name="CuadroTexto 599">
              <a:extLst>
                <a:ext uri="{FF2B5EF4-FFF2-40B4-BE49-F238E27FC236}">
                  <a16:creationId xmlns:a16="http://schemas.microsoft.com/office/drawing/2014/main" id="{A86DEF85-5B61-F54B-A922-7B4687FCE86E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34" name="Group 54">
            <a:extLst>
              <a:ext uri="{FF2B5EF4-FFF2-40B4-BE49-F238E27FC236}">
                <a16:creationId xmlns:a16="http://schemas.microsoft.com/office/drawing/2014/main" id="{C3F46649-6BA6-544F-A9E9-D30AB8B6CB8B}"/>
              </a:ext>
            </a:extLst>
          </p:cNvPr>
          <p:cNvGrpSpPr/>
          <p:nvPr/>
        </p:nvGrpSpPr>
        <p:grpSpPr>
          <a:xfrm>
            <a:off x="1006365" y="6270545"/>
            <a:ext cx="4019621" cy="1472577"/>
            <a:chOff x="5071068" y="11149735"/>
            <a:chExt cx="4148400" cy="1519756"/>
          </a:xfrm>
        </p:grpSpPr>
        <p:sp>
          <p:nvSpPr>
            <p:cNvPr id="35" name="CuadroTexto 395">
              <a:extLst>
                <a:ext uri="{FF2B5EF4-FFF2-40B4-BE49-F238E27FC236}">
                  <a16:creationId xmlns:a16="http://schemas.microsoft.com/office/drawing/2014/main" id="{20EB9334-EA24-9D47-A3DE-0FA4908A5358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36" name="Rectangle 56">
              <a:extLst>
                <a:ext uri="{FF2B5EF4-FFF2-40B4-BE49-F238E27FC236}">
                  <a16:creationId xmlns:a16="http://schemas.microsoft.com/office/drawing/2014/main" id="{92B4CD9A-2E2A-0D40-A4DB-A23CF5D71F9D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DA270E9B-0343-BC43-B694-035F015B9BE1}"/>
              </a:ext>
            </a:extLst>
          </p:cNvPr>
          <p:cNvGrpSpPr/>
          <p:nvPr/>
        </p:nvGrpSpPr>
        <p:grpSpPr>
          <a:xfrm>
            <a:off x="2192342" y="1317414"/>
            <a:ext cx="4036469" cy="1447668"/>
            <a:chOff x="1045319" y="7749497"/>
            <a:chExt cx="4165787" cy="1494049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8E6F0EF0-C5DE-EC4E-B06C-7B0AE0BD4F0A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52877E31-EB3D-1D45-A8D2-B3023AC3B386}"/>
                </a:ext>
              </a:extLst>
            </p:cNvPr>
            <p:cNvSpPr/>
            <p:nvPr/>
          </p:nvSpPr>
          <p:spPr>
            <a:xfrm>
              <a:off x="1045319" y="828943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57924C8F-8867-0642-AC9A-5B5BE1D5ACD8}"/>
              </a:ext>
            </a:extLst>
          </p:cNvPr>
          <p:cNvGrpSpPr/>
          <p:nvPr/>
        </p:nvGrpSpPr>
        <p:grpSpPr>
          <a:xfrm>
            <a:off x="2160217" y="10861853"/>
            <a:ext cx="3995185" cy="1442974"/>
            <a:chOff x="1080774" y="10266481"/>
            <a:chExt cx="4123181" cy="1489203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9A353C10-4E4F-A842-A542-265C05BCF729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461741F0-EA58-374A-B6AE-988EC18C25C1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oup 54">
            <a:extLst>
              <a:ext uri="{FF2B5EF4-FFF2-40B4-BE49-F238E27FC236}">
                <a16:creationId xmlns:a16="http://schemas.microsoft.com/office/drawing/2014/main" id="{26256617-1086-F440-AB58-BB5101FA8BE9}"/>
              </a:ext>
            </a:extLst>
          </p:cNvPr>
          <p:cNvGrpSpPr/>
          <p:nvPr/>
        </p:nvGrpSpPr>
        <p:grpSpPr>
          <a:xfrm>
            <a:off x="11007960" y="7406298"/>
            <a:ext cx="3995554" cy="1535346"/>
            <a:chOff x="5357091" y="11161790"/>
            <a:chExt cx="3995554" cy="1535346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89F6181A-40CA-644B-A621-E3C4D422B0A6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ECDEF4E0-54E1-5A46-B23F-D54A41D205D7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1">
            <a:extLst>
              <a:ext uri="{FF2B5EF4-FFF2-40B4-BE49-F238E27FC236}">
                <a16:creationId xmlns:a16="http://schemas.microsoft.com/office/drawing/2014/main" id="{EE6BA4F9-BCD8-0347-8C2A-2284F85C4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9901" y="5645773"/>
            <a:ext cx="6007207" cy="7329637"/>
          </a:xfrm>
          <a:custGeom>
            <a:avLst/>
            <a:gdLst>
              <a:gd name="T0" fmla="*/ 0 w 5649"/>
              <a:gd name="T1" fmla="*/ 1126 h 6891"/>
              <a:gd name="T2" fmla="*/ 0 w 5649"/>
              <a:gd name="T3" fmla="*/ 1126 h 6891"/>
              <a:gd name="T4" fmla="*/ 142 w 5649"/>
              <a:gd name="T5" fmla="*/ 1626 h 6891"/>
              <a:gd name="T6" fmla="*/ 283 w 5649"/>
              <a:gd name="T7" fmla="*/ 1584 h 6891"/>
              <a:gd name="T8" fmla="*/ 433 w 5649"/>
              <a:gd name="T9" fmla="*/ 1442 h 6891"/>
              <a:gd name="T10" fmla="*/ 692 w 5649"/>
              <a:gd name="T11" fmla="*/ 1593 h 6891"/>
              <a:gd name="T12" fmla="*/ 542 w 5649"/>
              <a:gd name="T13" fmla="*/ 1851 h 6891"/>
              <a:gd name="T14" fmla="*/ 350 w 5649"/>
              <a:gd name="T15" fmla="*/ 1801 h 6891"/>
              <a:gd name="T16" fmla="*/ 200 w 5649"/>
              <a:gd name="T17" fmla="*/ 1843 h 6891"/>
              <a:gd name="T18" fmla="*/ 317 w 5649"/>
              <a:gd name="T19" fmla="*/ 2269 h 6891"/>
              <a:gd name="T20" fmla="*/ 467 w 5649"/>
              <a:gd name="T21" fmla="*/ 2227 h 6891"/>
              <a:gd name="T22" fmla="*/ 609 w 5649"/>
              <a:gd name="T23" fmla="*/ 2085 h 6891"/>
              <a:gd name="T24" fmla="*/ 867 w 5649"/>
              <a:gd name="T25" fmla="*/ 2235 h 6891"/>
              <a:gd name="T26" fmla="*/ 726 w 5649"/>
              <a:gd name="T27" fmla="*/ 2494 h 6891"/>
              <a:gd name="T28" fmla="*/ 525 w 5649"/>
              <a:gd name="T29" fmla="*/ 2444 h 6891"/>
              <a:gd name="T30" fmla="*/ 375 w 5649"/>
              <a:gd name="T31" fmla="*/ 2485 h 6891"/>
              <a:gd name="T32" fmla="*/ 500 w 5649"/>
              <a:gd name="T33" fmla="*/ 2911 h 6891"/>
              <a:gd name="T34" fmla="*/ 642 w 5649"/>
              <a:gd name="T35" fmla="*/ 2869 h 6891"/>
              <a:gd name="T36" fmla="*/ 792 w 5649"/>
              <a:gd name="T37" fmla="*/ 2727 h 6891"/>
              <a:gd name="T38" fmla="*/ 1051 w 5649"/>
              <a:gd name="T39" fmla="*/ 2869 h 6891"/>
              <a:gd name="T40" fmla="*/ 901 w 5649"/>
              <a:gd name="T41" fmla="*/ 3128 h 6891"/>
              <a:gd name="T42" fmla="*/ 709 w 5649"/>
              <a:gd name="T43" fmla="*/ 3086 h 6891"/>
              <a:gd name="T44" fmla="*/ 559 w 5649"/>
              <a:gd name="T45" fmla="*/ 3128 h 6891"/>
              <a:gd name="T46" fmla="*/ 676 w 5649"/>
              <a:gd name="T47" fmla="*/ 3545 h 6891"/>
              <a:gd name="T48" fmla="*/ 826 w 5649"/>
              <a:gd name="T49" fmla="*/ 3512 h 6891"/>
              <a:gd name="T50" fmla="*/ 967 w 5649"/>
              <a:gd name="T51" fmla="*/ 3370 h 6891"/>
              <a:gd name="T52" fmla="*/ 1226 w 5649"/>
              <a:gd name="T53" fmla="*/ 3512 h 6891"/>
              <a:gd name="T54" fmla="*/ 1084 w 5649"/>
              <a:gd name="T55" fmla="*/ 3770 h 6891"/>
              <a:gd name="T56" fmla="*/ 884 w 5649"/>
              <a:gd name="T57" fmla="*/ 3728 h 6891"/>
              <a:gd name="T58" fmla="*/ 734 w 5649"/>
              <a:gd name="T59" fmla="*/ 3770 h 6891"/>
              <a:gd name="T60" fmla="*/ 851 w 5649"/>
              <a:gd name="T61" fmla="*/ 4187 h 6891"/>
              <a:gd name="T62" fmla="*/ 1001 w 5649"/>
              <a:gd name="T63" fmla="*/ 4146 h 6891"/>
              <a:gd name="T64" fmla="*/ 1143 w 5649"/>
              <a:gd name="T65" fmla="*/ 4004 h 6891"/>
              <a:gd name="T66" fmla="*/ 1410 w 5649"/>
              <a:gd name="T67" fmla="*/ 4154 h 6891"/>
              <a:gd name="T68" fmla="*/ 1259 w 5649"/>
              <a:gd name="T69" fmla="*/ 4413 h 6891"/>
              <a:gd name="T70" fmla="*/ 1068 w 5649"/>
              <a:gd name="T71" fmla="*/ 4371 h 6891"/>
              <a:gd name="T72" fmla="*/ 917 w 5649"/>
              <a:gd name="T73" fmla="*/ 4413 h 6891"/>
              <a:gd name="T74" fmla="*/ 1034 w 5649"/>
              <a:gd name="T75" fmla="*/ 4830 h 6891"/>
              <a:gd name="T76" fmla="*/ 1184 w 5649"/>
              <a:gd name="T77" fmla="*/ 4788 h 6891"/>
              <a:gd name="T78" fmla="*/ 1326 w 5649"/>
              <a:gd name="T79" fmla="*/ 4646 h 6891"/>
              <a:gd name="T80" fmla="*/ 1585 w 5649"/>
              <a:gd name="T81" fmla="*/ 4796 h 6891"/>
              <a:gd name="T82" fmla="*/ 1443 w 5649"/>
              <a:gd name="T83" fmla="*/ 5055 h 6891"/>
              <a:gd name="T84" fmla="*/ 1243 w 5649"/>
              <a:gd name="T85" fmla="*/ 5005 h 6891"/>
              <a:gd name="T86" fmla="*/ 1093 w 5649"/>
              <a:gd name="T87" fmla="*/ 5047 h 6891"/>
              <a:gd name="T88" fmla="*/ 1210 w 5649"/>
              <a:gd name="T89" fmla="*/ 5472 h 6891"/>
              <a:gd name="T90" fmla="*/ 1360 w 5649"/>
              <a:gd name="T91" fmla="*/ 5430 h 6891"/>
              <a:gd name="T92" fmla="*/ 1501 w 5649"/>
              <a:gd name="T93" fmla="*/ 5289 h 6891"/>
              <a:gd name="T94" fmla="*/ 1760 w 5649"/>
              <a:gd name="T95" fmla="*/ 5439 h 6891"/>
              <a:gd name="T96" fmla="*/ 1618 w 5649"/>
              <a:gd name="T97" fmla="*/ 5697 h 6891"/>
              <a:gd name="T98" fmla="*/ 1418 w 5649"/>
              <a:gd name="T99" fmla="*/ 5647 h 6891"/>
              <a:gd name="T100" fmla="*/ 1276 w 5649"/>
              <a:gd name="T101" fmla="*/ 5689 h 6891"/>
              <a:gd name="T102" fmla="*/ 1393 w 5649"/>
              <a:gd name="T103" fmla="*/ 6115 h 6891"/>
              <a:gd name="T104" fmla="*/ 1543 w 5649"/>
              <a:gd name="T105" fmla="*/ 6073 h 6891"/>
              <a:gd name="T106" fmla="*/ 1685 w 5649"/>
              <a:gd name="T107" fmla="*/ 5931 h 6891"/>
              <a:gd name="T108" fmla="*/ 1944 w 5649"/>
              <a:gd name="T109" fmla="*/ 6073 h 6891"/>
              <a:gd name="T110" fmla="*/ 1793 w 5649"/>
              <a:gd name="T111" fmla="*/ 6331 h 6891"/>
              <a:gd name="T112" fmla="*/ 1601 w 5649"/>
              <a:gd name="T113" fmla="*/ 6290 h 6891"/>
              <a:gd name="T114" fmla="*/ 1451 w 5649"/>
              <a:gd name="T115" fmla="*/ 6331 h 6891"/>
              <a:gd name="T116" fmla="*/ 1610 w 5649"/>
              <a:gd name="T117" fmla="*/ 6890 h 6891"/>
              <a:gd name="T118" fmla="*/ 5648 w 5649"/>
              <a:gd name="T119" fmla="*/ 5764 h 6891"/>
              <a:gd name="T120" fmla="*/ 4038 w 5649"/>
              <a:gd name="T121" fmla="*/ 0 h 6891"/>
              <a:gd name="T122" fmla="*/ 0 w 5649"/>
              <a:gd name="T123" fmla="*/ 1126 h 6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649" h="6891">
                <a:moveTo>
                  <a:pt x="0" y="1126"/>
                </a:moveTo>
                <a:lnTo>
                  <a:pt x="0" y="1126"/>
                </a:lnTo>
                <a:cubicBezTo>
                  <a:pt x="142" y="1626"/>
                  <a:pt x="142" y="1626"/>
                  <a:pt x="142" y="1626"/>
                </a:cubicBezTo>
                <a:cubicBezTo>
                  <a:pt x="283" y="1584"/>
                  <a:pt x="283" y="1584"/>
                  <a:pt x="283" y="1584"/>
                </a:cubicBezTo>
                <a:cubicBezTo>
                  <a:pt x="308" y="1518"/>
                  <a:pt x="358" y="1468"/>
                  <a:pt x="433" y="1442"/>
                </a:cubicBezTo>
                <a:cubicBezTo>
                  <a:pt x="542" y="1417"/>
                  <a:pt x="659" y="1476"/>
                  <a:pt x="692" y="1593"/>
                </a:cubicBezTo>
                <a:cubicBezTo>
                  <a:pt x="717" y="1701"/>
                  <a:pt x="659" y="1818"/>
                  <a:pt x="542" y="1851"/>
                </a:cubicBezTo>
                <a:cubicBezTo>
                  <a:pt x="475" y="1868"/>
                  <a:pt x="400" y="1851"/>
                  <a:pt x="350" y="1801"/>
                </a:cubicBezTo>
                <a:cubicBezTo>
                  <a:pt x="200" y="1843"/>
                  <a:pt x="200" y="1843"/>
                  <a:pt x="200" y="1843"/>
                </a:cubicBezTo>
                <a:cubicBezTo>
                  <a:pt x="317" y="2269"/>
                  <a:pt x="317" y="2269"/>
                  <a:pt x="317" y="2269"/>
                </a:cubicBezTo>
                <a:cubicBezTo>
                  <a:pt x="467" y="2227"/>
                  <a:pt x="467" y="2227"/>
                  <a:pt x="467" y="2227"/>
                </a:cubicBezTo>
                <a:cubicBezTo>
                  <a:pt x="484" y="2160"/>
                  <a:pt x="542" y="2110"/>
                  <a:pt x="609" y="2085"/>
                </a:cubicBezTo>
                <a:cubicBezTo>
                  <a:pt x="726" y="2051"/>
                  <a:pt x="834" y="2118"/>
                  <a:pt x="867" y="2235"/>
                </a:cubicBezTo>
                <a:cubicBezTo>
                  <a:pt x="901" y="2344"/>
                  <a:pt x="834" y="2460"/>
                  <a:pt x="726" y="2494"/>
                </a:cubicBezTo>
                <a:cubicBezTo>
                  <a:pt x="650" y="2510"/>
                  <a:pt x="575" y="2494"/>
                  <a:pt x="525" y="2444"/>
                </a:cubicBezTo>
                <a:cubicBezTo>
                  <a:pt x="375" y="2485"/>
                  <a:pt x="375" y="2485"/>
                  <a:pt x="375" y="2485"/>
                </a:cubicBezTo>
                <a:cubicBezTo>
                  <a:pt x="500" y="2911"/>
                  <a:pt x="500" y="2911"/>
                  <a:pt x="500" y="2911"/>
                </a:cubicBezTo>
                <a:cubicBezTo>
                  <a:pt x="642" y="2869"/>
                  <a:pt x="642" y="2869"/>
                  <a:pt x="642" y="2869"/>
                </a:cubicBezTo>
                <a:cubicBezTo>
                  <a:pt x="667" y="2802"/>
                  <a:pt x="717" y="2744"/>
                  <a:pt x="792" y="2727"/>
                </a:cubicBezTo>
                <a:cubicBezTo>
                  <a:pt x="901" y="2694"/>
                  <a:pt x="1018" y="2761"/>
                  <a:pt x="1051" y="2869"/>
                </a:cubicBezTo>
                <a:cubicBezTo>
                  <a:pt x="1076" y="2986"/>
                  <a:pt x="1018" y="3103"/>
                  <a:pt x="901" y="3128"/>
                </a:cubicBezTo>
                <a:cubicBezTo>
                  <a:pt x="834" y="3153"/>
                  <a:pt x="759" y="3136"/>
                  <a:pt x="709" y="3086"/>
                </a:cubicBezTo>
                <a:cubicBezTo>
                  <a:pt x="559" y="3128"/>
                  <a:pt x="559" y="3128"/>
                  <a:pt x="559" y="3128"/>
                </a:cubicBezTo>
                <a:cubicBezTo>
                  <a:pt x="676" y="3545"/>
                  <a:pt x="676" y="3545"/>
                  <a:pt x="676" y="3545"/>
                </a:cubicBezTo>
                <a:cubicBezTo>
                  <a:pt x="826" y="3512"/>
                  <a:pt x="826" y="3512"/>
                  <a:pt x="826" y="3512"/>
                </a:cubicBezTo>
                <a:cubicBezTo>
                  <a:pt x="842" y="3445"/>
                  <a:pt x="892" y="3386"/>
                  <a:pt x="967" y="3370"/>
                </a:cubicBezTo>
                <a:cubicBezTo>
                  <a:pt x="1076" y="3336"/>
                  <a:pt x="1193" y="3403"/>
                  <a:pt x="1226" y="3512"/>
                </a:cubicBezTo>
                <a:cubicBezTo>
                  <a:pt x="1259" y="3628"/>
                  <a:pt x="1193" y="3745"/>
                  <a:pt x="1084" y="3770"/>
                </a:cubicBezTo>
                <a:cubicBezTo>
                  <a:pt x="1009" y="3795"/>
                  <a:pt x="934" y="3770"/>
                  <a:pt x="884" y="3728"/>
                </a:cubicBezTo>
                <a:cubicBezTo>
                  <a:pt x="734" y="3770"/>
                  <a:pt x="734" y="3770"/>
                  <a:pt x="734" y="3770"/>
                </a:cubicBezTo>
                <a:cubicBezTo>
                  <a:pt x="851" y="4187"/>
                  <a:pt x="851" y="4187"/>
                  <a:pt x="851" y="4187"/>
                </a:cubicBezTo>
                <a:cubicBezTo>
                  <a:pt x="1001" y="4146"/>
                  <a:pt x="1001" y="4146"/>
                  <a:pt x="1001" y="4146"/>
                </a:cubicBezTo>
                <a:cubicBezTo>
                  <a:pt x="1026" y="4079"/>
                  <a:pt x="1076" y="4029"/>
                  <a:pt x="1143" y="4004"/>
                </a:cubicBezTo>
                <a:cubicBezTo>
                  <a:pt x="1259" y="3979"/>
                  <a:pt x="1376" y="4045"/>
                  <a:pt x="1410" y="4154"/>
                </a:cubicBezTo>
                <a:cubicBezTo>
                  <a:pt x="1435" y="4262"/>
                  <a:pt x="1368" y="4379"/>
                  <a:pt x="1259" y="4413"/>
                </a:cubicBezTo>
                <a:cubicBezTo>
                  <a:pt x="1193" y="4429"/>
                  <a:pt x="1118" y="4413"/>
                  <a:pt x="1068" y="4371"/>
                </a:cubicBezTo>
                <a:cubicBezTo>
                  <a:pt x="917" y="4413"/>
                  <a:pt x="917" y="4413"/>
                  <a:pt x="917" y="4413"/>
                </a:cubicBezTo>
                <a:cubicBezTo>
                  <a:pt x="1034" y="4830"/>
                  <a:pt x="1034" y="4830"/>
                  <a:pt x="1034" y="4830"/>
                </a:cubicBezTo>
                <a:cubicBezTo>
                  <a:pt x="1184" y="4788"/>
                  <a:pt x="1184" y="4788"/>
                  <a:pt x="1184" y="4788"/>
                </a:cubicBezTo>
                <a:cubicBezTo>
                  <a:pt x="1201" y="4721"/>
                  <a:pt x="1251" y="4671"/>
                  <a:pt x="1326" y="4646"/>
                </a:cubicBezTo>
                <a:cubicBezTo>
                  <a:pt x="1435" y="4621"/>
                  <a:pt x="1552" y="4680"/>
                  <a:pt x="1585" y="4796"/>
                </a:cubicBezTo>
                <a:cubicBezTo>
                  <a:pt x="1618" y="4905"/>
                  <a:pt x="1552" y="5022"/>
                  <a:pt x="1443" y="5055"/>
                </a:cubicBezTo>
                <a:cubicBezTo>
                  <a:pt x="1368" y="5072"/>
                  <a:pt x="1293" y="5055"/>
                  <a:pt x="1243" y="5005"/>
                </a:cubicBezTo>
                <a:cubicBezTo>
                  <a:pt x="1093" y="5047"/>
                  <a:pt x="1093" y="5047"/>
                  <a:pt x="1093" y="5047"/>
                </a:cubicBezTo>
                <a:cubicBezTo>
                  <a:pt x="1210" y="5472"/>
                  <a:pt x="1210" y="5472"/>
                  <a:pt x="1210" y="5472"/>
                </a:cubicBezTo>
                <a:cubicBezTo>
                  <a:pt x="1360" y="5430"/>
                  <a:pt x="1360" y="5430"/>
                  <a:pt x="1360" y="5430"/>
                </a:cubicBezTo>
                <a:cubicBezTo>
                  <a:pt x="1385" y="5364"/>
                  <a:pt x="1435" y="5305"/>
                  <a:pt x="1501" y="5289"/>
                </a:cubicBezTo>
                <a:cubicBezTo>
                  <a:pt x="1618" y="5255"/>
                  <a:pt x="1735" y="5322"/>
                  <a:pt x="1760" y="5439"/>
                </a:cubicBezTo>
                <a:cubicBezTo>
                  <a:pt x="1793" y="5547"/>
                  <a:pt x="1727" y="5664"/>
                  <a:pt x="1618" y="5697"/>
                </a:cubicBezTo>
                <a:cubicBezTo>
                  <a:pt x="1543" y="5714"/>
                  <a:pt x="1477" y="5697"/>
                  <a:pt x="1418" y="5647"/>
                </a:cubicBezTo>
                <a:cubicBezTo>
                  <a:pt x="1276" y="5689"/>
                  <a:pt x="1276" y="5689"/>
                  <a:pt x="1276" y="5689"/>
                </a:cubicBezTo>
                <a:cubicBezTo>
                  <a:pt x="1393" y="6115"/>
                  <a:pt x="1393" y="6115"/>
                  <a:pt x="1393" y="6115"/>
                </a:cubicBezTo>
                <a:cubicBezTo>
                  <a:pt x="1543" y="6073"/>
                  <a:pt x="1543" y="6073"/>
                  <a:pt x="1543" y="6073"/>
                </a:cubicBezTo>
                <a:cubicBezTo>
                  <a:pt x="1560" y="6006"/>
                  <a:pt x="1610" y="5948"/>
                  <a:pt x="1685" y="5931"/>
                </a:cubicBezTo>
                <a:cubicBezTo>
                  <a:pt x="1793" y="5897"/>
                  <a:pt x="1910" y="5964"/>
                  <a:pt x="1944" y="6073"/>
                </a:cubicBezTo>
                <a:cubicBezTo>
                  <a:pt x="1977" y="6190"/>
                  <a:pt x="1910" y="6306"/>
                  <a:pt x="1793" y="6331"/>
                </a:cubicBezTo>
                <a:cubicBezTo>
                  <a:pt x="1727" y="6356"/>
                  <a:pt x="1652" y="6331"/>
                  <a:pt x="1601" y="6290"/>
                </a:cubicBezTo>
                <a:cubicBezTo>
                  <a:pt x="1451" y="6331"/>
                  <a:pt x="1451" y="6331"/>
                  <a:pt x="1451" y="6331"/>
                </a:cubicBezTo>
                <a:cubicBezTo>
                  <a:pt x="1610" y="6890"/>
                  <a:pt x="1610" y="6890"/>
                  <a:pt x="1610" y="6890"/>
                </a:cubicBezTo>
                <a:cubicBezTo>
                  <a:pt x="5648" y="5764"/>
                  <a:pt x="5648" y="5764"/>
                  <a:pt x="5648" y="5764"/>
                </a:cubicBezTo>
                <a:cubicBezTo>
                  <a:pt x="4038" y="0"/>
                  <a:pt x="4038" y="0"/>
                  <a:pt x="4038" y="0"/>
                </a:cubicBezTo>
                <a:lnTo>
                  <a:pt x="0" y="1126"/>
                </a:ln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2">
            <a:extLst>
              <a:ext uri="{FF2B5EF4-FFF2-40B4-BE49-F238E27FC236}">
                <a16:creationId xmlns:a16="http://schemas.microsoft.com/office/drawing/2014/main" id="{9F43F3F1-5C56-AE41-B894-EA6494DF3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902" y="740590"/>
            <a:ext cx="6105687" cy="7381222"/>
          </a:xfrm>
          <a:custGeom>
            <a:avLst/>
            <a:gdLst>
              <a:gd name="T0" fmla="*/ 1726 w 5740"/>
              <a:gd name="T1" fmla="*/ 0 h 6942"/>
              <a:gd name="T2" fmla="*/ 1726 w 5740"/>
              <a:gd name="T3" fmla="*/ 0 h 6942"/>
              <a:gd name="T4" fmla="*/ 1576 w 5740"/>
              <a:gd name="T5" fmla="*/ 501 h 6942"/>
              <a:gd name="T6" fmla="*/ 1726 w 5740"/>
              <a:gd name="T7" fmla="*/ 543 h 6942"/>
              <a:gd name="T8" fmla="*/ 1927 w 5740"/>
              <a:gd name="T9" fmla="*/ 501 h 6942"/>
              <a:gd name="T10" fmla="*/ 2069 w 5740"/>
              <a:gd name="T11" fmla="*/ 768 h 6942"/>
              <a:gd name="T12" fmla="*/ 1802 w 5740"/>
              <a:gd name="T13" fmla="*/ 910 h 6942"/>
              <a:gd name="T14" fmla="*/ 1660 w 5740"/>
              <a:gd name="T15" fmla="*/ 760 h 6942"/>
              <a:gd name="T16" fmla="*/ 1510 w 5740"/>
              <a:gd name="T17" fmla="*/ 718 h 6942"/>
              <a:gd name="T18" fmla="*/ 1384 w 5740"/>
              <a:gd name="T19" fmla="*/ 1135 h 6942"/>
              <a:gd name="T20" fmla="*/ 1535 w 5740"/>
              <a:gd name="T21" fmla="*/ 1185 h 6942"/>
              <a:gd name="T22" fmla="*/ 1735 w 5740"/>
              <a:gd name="T23" fmla="*/ 1144 h 6942"/>
              <a:gd name="T24" fmla="*/ 1868 w 5740"/>
              <a:gd name="T25" fmla="*/ 1402 h 6942"/>
              <a:gd name="T26" fmla="*/ 1610 w 5740"/>
              <a:gd name="T27" fmla="*/ 1544 h 6942"/>
              <a:gd name="T28" fmla="*/ 1468 w 5740"/>
              <a:gd name="T29" fmla="*/ 1402 h 6942"/>
              <a:gd name="T30" fmla="*/ 1318 w 5740"/>
              <a:gd name="T31" fmla="*/ 1352 h 6942"/>
              <a:gd name="T32" fmla="*/ 1193 w 5740"/>
              <a:gd name="T33" fmla="*/ 1778 h 6942"/>
              <a:gd name="T34" fmla="*/ 1343 w 5740"/>
              <a:gd name="T35" fmla="*/ 1819 h 6942"/>
              <a:gd name="T36" fmla="*/ 1543 w 5740"/>
              <a:gd name="T37" fmla="*/ 1778 h 6942"/>
              <a:gd name="T38" fmla="*/ 1676 w 5740"/>
              <a:gd name="T39" fmla="*/ 2036 h 6942"/>
              <a:gd name="T40" fmla="*/ 1418 w 5740"/>
              <a:gd name="T41" fmla="*/ 2178 h 6942"/>
              <a:gd name="T42" fmla="*/ 1276 w 5740"/>
              <a:gd name="T43" fmla="*/ 2036 h 6942"/>
              <a:gd name="T44" fmla="*/ 1126 w 5740"/>
              <a:gd name="T45" fmla="*/ 1994 h 6942"/>
              <a:gd name="T46" fmla="*/ 1001 w 5740"/>
              <a:gd name="T47" fmla="*/ 2412 h 6942"/>
              <a:gd name="T48" fmla="*/ 1151 w 5740"/>
              <a:gd name="T49" fmla="*/ 2453 h 6942"/>
              <a:gd name="T50" fmla="*/ 1351 w 5740"/>
              <a:gd name="T51" fmla="*/ 2412 h 6942"/>
              <a:gd name="T52" fmla="*/ 1484 w 5740"/>
              <a:gd name="T53" fmla="*/ 2679 h 6942"/>
              <a:gd name="T54" fmla="*/ 1226 w 5740"/>
              <a:gd name="T55" fmla="*/ 2820 h 6942"/>
              <a:gd name="T56" fmla="*/ 1084 w 5740"/>
              <a:gd name="T57" fmla="*/ 2670 h 6942"/>
              <a:gd name="T58" fmla="*/ 934 w 5740"/>
              <a:gd name="T59" fmla="*/ 2628 h 6942"/>
              <a:gd name="T60" fmla="*/ 809 w 5740"/>
              <a:gd name="T61" fmla="*/ 3046 h 6942"/>
              <a:gd name="T62" fmla="*/ 959 w 5740"/>
              <a:gd name="T63" fmla="*/ 3096 h 6942"/>
              <a:gd name="T64" fmla="*/ 1159 w 5740"/>
              <a:gd name="T65" fmla="*/ 3054 h 6942"/>
              <a:gd name="T66" fmla="*/ 1293 w 5740"/>
              <a:gd name="T67" fmla="*/ 3313 h 6942"/>
              <a:gd name="T68" fmla="*/ 1034 w 5740"/>
              <a:gd name="T69" fmla="*/ 3454 h 6942"/>
              <a:gd name="T70" fmla="*/ 892 w 5740"/>
              <a:gd name="T71" fmla="*/ 3313 h 6942"/>
              <a:gd name="T72" fmla="*/ 742 w 5740"/>
              <a:gd name="T73" fmla="*/ 3263 h 6942"/>
              <a:gd name="T74" fmla="*/ 617 w 5740"/>
              <a:gd name="T75" fmla="*/ 3688 h 6942"/>
              <a:gd name="T76" fmla="*/ 767 w 5740"/>
              <a:gd name="T77" fmla="*/ 3730 h 6942"/>
              <a:gd name="T78" fmla="*/ 967 w 5740"/>
              <a:gd name="T79" fmla="*/ 3688 h 6942"/>
              <a:gd name="T80" fmla="*/ 1101 w 5740"/>
              <a:gd name="T81" fmla="*/ 3947 h 6942"/>
              <a:gd name="T82" fmla="*/ 842 w 5740"/>
              <a:gd name="T83" fmla="*/ 4089 h 6942"/>
              <a:gd name="T84" fmla="*/ 700 w 5740"/>
              <a:gd name="T85" fmla="*/ 3947 h 6942"/>
              <a:gd name="T86" fmla="*/ 550 w 5740"/>
              <a:gd name="T87" fmla="*/ 3905 h 6942"/>
              <a:gd name="T88" fmla="*/ 425 w 5740"/>
              <a:gd name="T89" fmla="*/ 4322 h 6942"/>
              <a:gd name="T90" fmla="*/ 575 w 5740"/>
              <a:gd name="T91" fmla="*/ 4364 h 6942"/>
              <a:gd name="T92" fmla="*/ 775 w 5740"/>
              <a:gd name="T93" fmla="*/ 4322 h 6942"/>
              <a:gd name="T94" fmla="*/ 909 w 5740"/>
              <a:gd name="T95" fmla="*/ 4589 h 6942"/>
              <a:gd name="T96" fmla="*/ 650 w 5740"/>
              <a:gd name="T97" fmla="*/ 4731 h 6942"/>
              <a:gd name="T98" fmla="*/ 508 w 5740"/>
              <a:gd name="T99" fmla="*/ 4581 h 6942"/>
              <a:gd name="T100" fmla="*/ 358 w 5740"/>
              <a:gd name="T101" fmla="*/ 4539 h 6942"/>
              <a:gd name="T102" fmla="*/ 233 w 5740"/>
              <a:gd name="T103" fmla="*/ 4956 h 6942"/>
              <a:gd name="T104" fmla="*/ 383 w 5740"/>
              <a:gd name="T105" fmla="*/ 5006 h 6942"/>
              <a:gd name="T106" fmla="*/ 575 w 5740"/>
              <a:gd name="T107" fmla="*/ 4964 h 6942"/>
              <a:gd name="T108" fmla="*/ 717 w 5740"/>
              <a:gd name="T109" fmla="*/ 5223 h 6942"/>
              <a:gd name="T110" fmla="*/ 458 w 5740"/>
              <a:gd name="T111" fmla="*/ 5365 h 6942"/>
              <a:gd name="T112" fmla="*/ 316 w 5740"/>
              <a:gd name="T113" fmla="*/ 5223 h 6942"/>
              <a:gd name="T114" fmla="*/ 166 w 5740"/>
              <a:gd name="T115" fmla="*/ 5173 h 6942"/>
              <a:gd name="T116" fmla="*/ 0 w 5740"/>
              <a:gd name="T117" fmla="*/ 5732 h 6942"/>
              <a:gd name="T118" fmla="*/ 4013 w 5740"/>
              <a:gd name="T119" fmla="*/ 6941 h 6942"/>
              <a:gd name="T120" fmla="*/ 5739 w 5740"/>
              <a:gd name="T121" fmla="*/ 1219 h 6942"/>
              <a:gd name="T122" fmla="*/ 1726 w 5740"/>
              <a:gd name="T123" fmla="*/ 0 h 69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5740" h="6942">
                <a:moveTo>
                  <a:pt x="1726" y="0"/>
                </a:moveTo>
                <a:lnTo>
                  <a:pt x="1726" y="0"/>
                </a:lnTo>
                <a:cubicBezTo>
                  <a:pt x="1576" y="501"/>
                  <a:pt x="1576" y="501"/>
                  <a:pt x="1576" y="501"/>
                </a:cubicBezTo>
                <a:cubicBezTo>
                  <a:pt x="1726" y="543"/>
                  <a:pt x="1726" y="543"/>
                  <a:pt x="1726" y="543"/>
                </a:cubicBezTo>
                <a:cubicBezTo>
                  <a:pt x="1777" y="501"/>
                  <a:pt x="1852" y="484"/>
                  <a:pt x="1927" y="501"/>
                </a:cubicBezTo>
                <a:cubicBezTo>
                  <a:pt x="2035" y="534"/>
                  <a:pt x="2102" y="651"/>
                  <a:pt x="2069" y="768"/>
                </a:cubicBezTo>
                <a:cubicBezTo>
                  <a:pt x="2027" y="877"/>
                  <a:pt x="1910" y="943"/>
                  <a:pt x="1802" y="910"/>
                </a:cubicBezTo>
                <a:cubicBezTo>
                  <a:pt x="1735" y="885"/>
                  <a:pt x="1676" y="826"/>
                  <a:pt x="1660" y="760"/>
                </a:cubicBezTo>
                <a:cubicBezTo>
                  <a:pt x="1510" y="718"/>
                  <a:pt x="1510" y="718"/>
                  <a:pt x="1510" y="718"/>
                </a:cubicBezTo>
                <a:cubicBezTo>
                  <a:pt x="1384" y="1135"/>
                  <a:pt x="1384" y="1135"/>
                  <a:pt x="1384" y="1135"/>
                </a:cubicBezTo>
                <a:cubicBezTo>
                  <a:pt x="1535" y="1185"/>
                  <a:pt x="1535" y="1185"/>
                  <a:pt x="1535" y="1185"/>
                </a:cubicBezTo>
                <a:cubicBezTo>
                  <a:pt x="1585" y="1135"/>
                  <a:pt x="1660" y="1118"/>
                  <a:pt x="1735" y="1144"/>
                </a:cubicBezTo>
                <a:cubicBezTo>
                  <a:pt x="1843" y="1177"/>
                  <a:pt x="1910" y="1294"/>
                  <a:pt x="1868" y="1402"/>
                </a:cubicBezTo>
                <a:cubicBezTo>
                  <a:pt x="1835" y="1511"/>
                  <a:pt x="1718" y="1577"/>
                  <a:pt x="1610" y="1544"/>
                </a:cubicBezTo>
                <a:cubicBezTo>
                  <a:pt x="1543" y="1519"/>
                  <a:pt x="1484" y="1469"/>
                  <a:pt x="1468" y="1402"/>
                </a:cubicBezTo>
                <a:cubicBezTo>
                  <a:pt x="1318" y="1352"/>
                  <a:pt x="1318" y="1352"/>
                  <a:pt x="1318" y="1352"/>
                </a:cubicBezTo>
                <a:cubicBezTo>
                  <a:pt x="1193" y="1778"/>
                  <a:pt x="1193" y="1778"/>
                  <a:pt x="1193" y="1778"/>
                </a:cubicBezTo>
                <a:cubicBezTo>
                  <a:pt x="1343" y="1819"/>
                  <a:pt x="1343" y="1819"/>
                  <a:pt x="1343" y="1819"/>
                </a:cubicBezTo>
                <a:cubicBezTo>
                  <a:pt x="1393" y="1778"/>
                  <a:pt x="1468" y="1753"/>
                  <a:pt x="1543" y="1778"/>
                </a:cubicBezTo>
                <a:cubicBezTo>
                  <a:pt x="1651" y="1811"/>
                  <a:pt x="1710" y="1928"/>
                  <a:pt x="1676" y="2036"/>
                </a:cubicBezTo>
                <a:cubicBezTo>
                  <a:pt x="1643" y="2153"/>
                  <a:pt x="1526" y="2211"/>
                  <a:pt x="1418" y="2178"/>
                </a:cubicBezTo>
                <a:cubicBezTo>
                  <a:pt x="1351" y="2161"/>
                  <a:pt x="1293" y="2103"/>
                  <a:pt x="1276" y="2036"/>
                </a:cubicBezTo>
                <a:cubicBezTo>
                  <a:pt x="1126" y="1994"/>
                  <a:pt x="1126" y="1994"/>
                  <a:pt x="1126" y="1994"/>
                </a:cubicBezTo>
                <a:cubicBezTo>
                  <a:pt x="1001" y="2412"/>
                  <a:pt x="1001" y="2412"/>
                  <a:pt x="1001" y="2412"/>
                </a:cubicBezTo>
                <a:cubicBezTo>
                  <a:pt x="1151" y="2453"/>
                  <a:pt x="1151" y="2453"/>
                  <a:pt x="1151" y="2453"/>
                </a:cubicBezTo>
                <a:cubicBezTo>
                  <a:pt x="1201" y="2412"/>
                  <a:pt x="1276" y="2395"/>
                  <a:pt x="1351" y="2412"/>
                </a:cubicBezTo>
                <a:cubicBezTo>
                  <a:pt x="1460" y="2445"/>
                  <a:pt x="1518" y="2562"/>
                  <a:pt x="1484" y="2679"/>
                </a:cubicBezTo>
                <a:cubicBezTo>
                  <a:pt x="1451" y="2787"/>
                  <a:pt x="1334" y="2854"/>
                  <a:pt x="1226" y="2820"/>
                </a:cubicBezTo>
                <a:cubicBezTo>
                  <a:pt x="1159" y="2795"/>
                  <a:pt x="1101" y="2737"/>
                  <a:pt x="1084" y="2670"/>
                </a:cubicBezTo>
                <a:cubicBezTo>
                  <a:pt x="934" y="2628"/>
                  <a:pt x="934" y="2628"/>
                  <a:pt x="934" y="2628"/>
                </a:cubicBezTo>
                <a:cubicBezTo>
                  <a:pt x="809" y="3046"/>
                  <a:pt x="809" y="3046"/>
                  <a:pt x="809" y="3046"/>
                </a:cubicBezTo>
                <a:cubicBezTo>
                  <a:pt x="959" y="3096"/>
                  <a:pt x="959" y="3096"/>
                  <a:pt x="959" y="3096"/>
                </a:cubicBezTo>
                <a:cubicBezTo>
                  <a:pt x="1009" y="3046"/>
                  <a:pt x="1084" y="3029"/>
                  <a:pt x="1159" y="3054"/>
                </a:cubicBezTo>
                <a:cubicBezTo>
                  <a:pt x="1268" y="3087"/>
                  <a:pt x="1326" y="3204"/>
                  <a:pt x="1293" y="3313"/>
                </a:cubicBezTo>
                <a:cubicBezTo>
                  <a:pt x="1259" y="3421"/>
                  <a:pt x="1142" y="3488"/>
                  <a:pt x="1034" y="3454"/>
                </a:cubicBezTo>
                <a:cubicBezTo>
                  <a:pt x="959" y="3429"/>
                  <a:pt x="909" y="3379"/>
                  <a:pt x="892" y="3313"/>
                </a:cubicBezTo>
                <a:cubicBezTo>
                  <a:pt x="742" y="3263"/>
                  <a:pt x="742" y="3263"/>
                  <a:pt x="742" y="3263"/>
                </a:cubicBezTo>
                <a:cubicBezTo>
                  <a:pt x="617" y="3688"/>
                  <a:pt x="617" y="3688"/>
                  <a:pt x="617" y="3688"/>
                </a:cubicBezTo>
                <a:cubicBezTo>
                  <a:pt x="767" y="3730"/>
                  <a:pt x="767" y="3730"/>
                  <a:pt x="767" y="3730"/>
                </a:cubicBezTo>
                <a:cubicBezTo>
                  <a:pt x="817" y="3688"/>
                  <a:pt x="892" y="3663"/>
                  <a:pt x="967" y="3688"/>
                </a:cubicBezTo>
                <a:cubicBezTo>
                  <a:pt x="1076" y="3721"/>
                  <a:pt x="1134" y="3838"/>
                  <a:pt x="1101" y="3947"/>
                </a:cubicBezTo>
                <a:cubicBezTo>
                  <a:pt x="1067" y="4063"/>
                  <a:pt x="951" y="4122"/>
                  <a:pt x="842" y="4089"/>
                </a:cubicBezTo>
                <a:cubicBezTo>
                  <a:pt x="767" y="4072"/>
                  <a:pt x="717" y="4014"/>
                  <a:pt x="700" y="3947"/>
                </a:cubicBezTo>
                <a:cubicBezTo>
                  <a:pt x="550" y="3905"/>
                  <a:pt x="550" y="3905"/>
                  <a:pt x="550" y="3905"/>
                </a:cubicBezTo>
                <a:cubicBezTo>
                  <a:pt x="425" y="4322"/>
                  <a:pt x="425" y="4322"/>
                  <a:pt x="425" y="4322"/>
                </a:cubicBezTo>
                <a:cubicBezTo>
                  <a:pt x="575" y="4364"/>
                  <a:pt x="575" y="4364"/>
                  <a:pt x="575" y="4364"/>
                </a:cubicBezTo>
                <a:cubicBezTo>
                  <a:pt x="625" y="4322"/>
                  <a:pt x="700" y="4305"/>
                  <a:pt x="775" y="4322"/>
                </a:cubicBezTo>
                <a:cubicBezTo>
                  <a:pt x="884" y="4356"/>
                  <a:pt x="942" y="4472"/>
                  <a:pt x="909" y="4589"/>
                </a:cubicBezTo>
                <a:cubicBezTo>
                  <a:pt x="876" y="4698"/>
                  <a:pt x="759" y="4764"/>
                  <a:pt x="650" y="4731"/>
                </a:cubicBezTo>
                <a:cubicBezTo>
                  <a:pt x="575" y="4706"/>
                  <a:pt x="525" y="4648"/>
                  <a:pt x="508" y="4581"/>
                </a:cubicBezTo>
                <a:cubicBezTo>
                  <a:pt x="358" y="4539"/>
                  <a:pt x="358" y="4539"/>
                  <a:pt x="358" y="4539"/>
                </a:cubicBezTo>
                <a:cubicBezTo>
                  <a:pt x="233" y="4956"/>
                  <a:pt x="233" y="4956"/>
                  <a:pt x="233" y="4956"/>
                </a:cubicBezTo>
                <a:cubicBezTo>
                  <a:pt x="383" y="5006"/>
                  <a:pt x="383" y="5006"/>
                  <a:pt x="383" y="5006"/>
                </a:cubicBezTo>
                <a:cubicBezTo>
                  <a:pt x="433" y="4956"/>
                  <a:pt x="508" y="4939"/>
                  <a:pt x="575" y="4964"/>
                </a:cubicBezTo>
                <a:cubicBezTo>
                  <a:pt x="692" y="4998"/>
                  <a:pt x="750" y="5115"/>
                  <a:pt x="717" y="5223"/>
                </a:cubicBezTo>
                <a:cubicBezTo>
                  <a:pt x="684" y="5332"/>
                  <a:pt x="567" y="5398"/>
                  <a:pt x="458" y="5365"/>
                </a:cubicBezTo>
                <a:cubicBezTo>
                  <a:pt x="383" y="5340"/>
                  <a:pt x="333" y="5290"/>
                  <a:pt x="316" y="5223"/>
                </a:cubicBezTo>
                <a:cubicBezTo>
                  <a:pt x="166" y="5173"/>
                  <a:pt x="166" y="5173"/>
                  <a:pt x="166" y="5173"/>
                </a:cubicBezTo>
                <a:cubicBezTo>
                  <a:pt x="0" y="5732"/>
                  <a:pt x="0" y="5732"/>
                  <a:pt x="0" y="5732"/>
                </a:cubicBezTo>
                <a:cubicBezTo>
                  <a:pt x="4013" y="6941"/>
                  <a:pt x="4013" y="6941"/>
                  <a:pt x="4013" y="6941"/>
                </a:cubicBezTo>
                <a:cubicBezTo>
                  <a:pt x="5739" y="1219"/>
                  <a:pt x="5739" y="1219"/>
                  <a:pt x="5739" y="1219"/>
                </a:cubicBezTo>
                <a:lnTo>
                  <a:pt x="1726" y="0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3">
            <a:extLst>
              <a:ext uri="{FF2B5EF4-FFF2-40B4-BE49-F238E27FC236}">
                <a16:creationId xmlns:a16="http://schemas.microsoft.com/office/drawing/2014/main" id="{8EC85F07-79F4-814B-BB05-E931C9E4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2789" y="4360859"/>
            <a:ext cx="5139657" cy="6813795"/>
          </a:xfrm>
          <a:custGeom>
            <a:avLst/>
            <a:gdLst>
              <a:gd name="T0" fmla="*/ 0 w 4831"/>
              <a:gd name="T1" fmla="*/ 459 h 6408"/>
              <a:gd name="T2" fmla="*/ 0 w 4831"/>
              <a:gd name="T3" fmla="*/ 459 h 6408"/>
              <a:gd name="T4" fmla="*/ 59 w 4831"/>
              <a:gd name="T5" fmla="*/ 977 h 6408"/>
              <a:gd name="T6" fmla="*/ 217 w 4831"/>
              <a:gd name="T7" fmla="*/ 960 h 6408"/>
              <a:gd name="T8" fmla="*/ 376 w 4831"/>
              <a:gd name="T9" fmla="*/ 843 h 6408"/>
              <a:gd name="T10" fmla="*/ 609 w 4831"/>
              <a:gd name="T11" fmla="*/ 1027 h 6408"/>
              <a:gd name="T12" fmla="*/ 426 w 4831"/>
              <a:gd name="T13" fmla="*/ 1260 h 6408"/>
              <a:gd name="T14" fmla="*/ 242 w 4831"/>
              <a:gd name="T15" fmla="*/ 1185 h 6408"/>
              <a:gd name="T16" fmla="*/ 84 w 4831"/>
              <a:gd name="T17" fmla="*/ 1202 h 6408"/>
              <a:gd name="T18" fmla="*/ 134 w 4831"/>
              <a:gd name="T19" fmla="*/ 1636 h 6408"/>
              <a:gd name="T20" fmla="*/ 284 w 4831"/>
              <a:gd name="T21" fmla="*/ 1619 h 6408"/>
              <a:gd name="T22" fmla="*/ 451 w 4831"/>
              <a:gd name="T23" fmla="*/ 1502 h 6408"/>
              <a:gd name="T24" fmla="*/ 684 w 4831"/>
              <a:gd name="T25" fmla="*/ 1686 h 6408"/>
              <a:gd name="T26" fmla="*/ 501 w 4831"/>
              <a:gd name="T27" fmla="*/ 1919 h 6408"/>
              <a:gd name="T28" fmla="*/ 309 w 4831"/>
              <a:gd name="T29" fmla="*/ 1844 h 6408"/>
              <a:gd name="T30" fmla="*/ 159 w 4831"/>
              <a:gd name="T31" fmla="*/ 1861 h 6408"/>
              <a:gd name="T32" fmla="*/ 209 w 4831"/>
              <a:gd name="T33" fmla="*/ 2295 h 6408"/>
              <a:gd name="T34" fmla="*/ 359 w 4831"/>
              <a:gd name="T35" fmla="*/ 2278 h 6408"/>
              <a:gd name="T36" fmla="*/ 526 w 4831"/>
              <a:gd name="T37" fmla="*/ 2161 h 6408"/>
              <a:gd name="T38" fmla="*/ 760 w 4831"/>
              <a:gd name="T39" fmla="*/ 2352 h 6408"/>
              <a:gd name="T40" fmla="*/ 576 w 4831"/>
              <a:gd name="T41" fmla="*/ 2586 h 6408"/>
              <a:gd name="T42" fmla="*/ 384 w 4831"/>
              <a:gd name="T43" fmla="*/ 2502 h 6408"/>
              <a:gd name="T44" fmla="*/ 234 w 4831"/>
              <a:gd name="T45" fmla="*/ 2519 h 6408"/>
              <a:gd name="T46" fmla="*/ 284 w 4831"/>
              <a:gd name="T47" fmla="*/ 2961 h 6408"/>
              <a:gd name="T48" fmla="*/ 434 w 4831"/>
              <a:gd name="T49" fmla="*/ 2936 h 6408"/>
              <a:gd name="T50" fmla="*/ 601 w 4831"/>
              <a:gd name="T51" fmla="*/ 2828 h 6408"/>
              <a:gd name="T52" fmla="*/ 835 w 4831"/>
              <a:gd name="T53" fmla="*/ 3011 h 6408"/>
              <a:gd name="T54" fmla="*/ 643 w 4831"/>
              <a:gd name="T55" fmla="*/ 3245 h 6408"/>
              <a:gd name="T56" fmla="*/ 459 w 4831"/>
              <a:gd name="T57" fmla="*/ 3170 h 6408"/>
              <a:gd name="T58" fmla="*/ 309 w 4831"/>
              <a:gd name="T59" fmla="*/ 3186 h 6408"/>
              <a:gd name="T60" fmla="*/ 351 w 4831"/>
              <a:gd name="T61" fmla="*/ 3620 h 6408"/>
              <a:gd name="T62" fmla="*/ 509 w 4831"/>
              <a:gd name="T63" fmla="*/ 3603 h 6408"/>
              <a:gd name="T64" fmla="*/ 676 w 4831"/>
              <a:gd name="T65" fmla="*/ 3487 h 6408"/>
              <a:gd name="T66" fmla="*/ 901 w 4831"/>
              <a:gd name="T67" fmla="*/ 3670 h 6408"/>
              <a:gd name="T68" fmla="*/ 718 w 4831"/>
              <a:gd name="T69" fmla="*/ 3904 h 6408"/>
              <a:gd name="T70" fmla="*/ 534 w 4831"/>
              <a:gd name="T71" fmla="*/ 3829 h 6408"/>
              <a:gd name="T72" fmla="*/ 376 w 4831"/>
              <a:gd name="T73" fmla="*/ 3846 h 6408"/>
              <a:gd name="T74" fmla="*/ 426 w 4831"/>
              <a:gd name="T75" fmla="*/ 4279 h 6408"/>
              <a:gd name="T76" fmla="*/ 584 w 4831"/>
              <a:gd name="T77" fmla="*/ 4263 h 6408"/>
              <a:gd name="T78" fmla="*/ 743 w 4831"/>
              <a:gd name="T79" fmla="*/ 4146 h 6408"/>
              <a:gd name="T80" fmla="*/ 977 w 4831"/>
              <a:gd name="T81" fmla="*/ 4329 h 6408"/>
              <a:gd name="T82" fmla="*/ 793 w 4831"/>
              <a:gd name="T83" fmla="*/ 4563 h 6408"/>
              <a:gd name="T84" fmla="*/ 609 w 4831"/>
              <a:gd name="T85" fmla="*/ 4488 h 6408"/>
              <a:gd name="T86" fmla="*/ 451 w 4831"/>
              <a:gd name="T87" fmla="*/ 4504 h 6408"/>
              <a:gd name="T88" fmla="*/ 501 w 4831"/>
              <a:gd name="T89" fmla="*/ 4938 h 6408"/>
              <a:gd name="T90" fmla="*/ 651 w 4831"/>
              <a:gd name="T91" fmla="*/ 4922 h 6408"/>
              <a:gd name="T92" fmla="*/ 818 w 4831"/>
              <a:gd name="T93" fmla="*/ 4805 h 6408"/>
              <a:gd name="T94" fmla="*/ 1052 w 4831"/>
              <a:gd name="T95" fmla="*/ 4997 h 6408"/>
              <a:gd name="T96" fmla="*/ 868 w 4831"/>
              <a:gd name="T97" fmla="*/ 5230 h 6408"/>
              <a:gd name="T98" fmla="*/ 676 w 4831"/>
              <a:gd name="T99" fmla="*/ 5147 h 6408"/>
              <a:gd name="T100" fmla="*/ 526 w 4831"/>
              <a:gd name="T101" fmla="*/ 5164 h 6408"/>
              <a:gd name="T102" fmla="*/ 576 w 4831"/>
              <a:gd name="T103" fmla="*/ 5597 h 6408"/>
              <a:gd name="T104" fmla="*/ 726 w 4831"/>
              <a:gd name="T105" fmla="*/ 5581 h 6408"/>
              <a:gd name="T106" fmla="*/ 893 w 4831"/>
              <a:gd name="T107" fmla="*/ 5472 h 6408"/>
              <a:gd name="T108" fmla="*/ 1127 w 4831"/>
              <a:gd name="T109" fmla="*/ 5656 h 6408"/>
              <a:gd name="T110" fmla="*/ 943 w 4831"/>
              <a:gd name="T111" fmla="*/ 5890 h 6408"/>
              <a:gd name="T112" fmla="*/ 751 w 4831"/>
              <a:gd name="T113" fmla="*/ 5815 h 6408"/>
              <a:gd name="T114" fmla="*/ 601 w 4831"/>
              <a:gd name="T115" fmla="*/ 5831 h 6408"/>
              <a:gd name="T116" fmla="*/ 668 w 4831"/>
              <a:gd name="T117" fmla="*/ 6407 h 6408"/>
              <a:gd name="T118" fmla="*/ 4830 w 4831"/>
              <a:gd name="T119" fmla="*/ 5948 h 6408"/>
              <a:gd name="T120" fmla="*/ 4171 w 4831"/>
              <a:gd name="T121" fmla="*/ 0 h 6408"/>
              <a:gd name="T122" fmla="*/ 0 w 4831"/>
              <a:gd name="T123" fmla="*/ 459 h 6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31" h="6408">
                <a:moveTo>
                  <a:pt x="0" y="459"/>
                </a:moveTo>
                <a:lnTo>
                  <a:pt x="0" y="459"/>
                </a:lnTo>
                <a:cubicBezTo>
                  <a:pt x="59" y="977"/>
                  <a:pt x="59" y="977"/>
                  <a:pt x="59" y="977"/>
                </a:cubicBezTo>
                <a:cubicBezTo>
                  <a:pt x="217" y="960"/>
                  <a:pt x="217" y="960"/>
                  <a:pt x="217" y="960"/>
                </a:cubicBezTo>
                <a:cubicBezTo>
                  <a:pt x="242" y="893"/>
                  <a:pt x="309" y="851"/>
                  <a:pt x="376" y="843"/>
                </a:cubicBezTo>
                <a:cubicBezTo>
                  <a:pt x="493" y="826"/>
                  <a:pt x="601" y="910"/>
                  <a:pt x="609" y="1027"/>
                </a:cubicBezTo>
                <a:cubicBezTo>
                  <a:pt x="626" y="1143"/>
                  <a:pt x="543" y="1252"/>
                  <a:pt x="426" y="1260"/>
                </a:cubicBezTo>
                <a:cubicBezTo>
                  <a:pt x="351" y="1268"/>
                  <a:pt x="284" y="1235"/>
                  <a:pt x="242" y="1185"/>
                </a:cubicBezTo>
                <a:cubicBezTo>
                  <a:pt x="84" y="1202"/>
                  <a:pt x="84" y="1202"/>
                  <a:pt x="84" y="1202"/>
                </a:cubicBezTo>
                <a:cubicBezTo>
                  <a:pt x="134" y="1636"/>
                  <a:pt x="134" y="1636"/>
                  <a:pt x="134" y="1636"/>
                </a:cubicBezTo>
                <a:cubicBezTo>
                  <a:pt x="284" y="1619"/>
                  <a:pt x="284" y="1619"/>
                  <a:pt x="284" y="1619"/>
                </a:cubicBezTo>
                <a:cubicBezTo>
                  <a:pt x="317" y="1560"/>
                  <a:pt x="376" y="1511"/>
                  <a:pt x="451" y="1502"/>
                </a:cubicBezTo>
                <a:cubicBezTo>
                  <a:pt x="568" y="1494"/>
                  <a:pt x="676" y="1577"/>
                  <a:pt x="684" y="1686"/>
                </a:cubicBezTo>
                <a:cubicBezTo>
                  <a:pt x="701" y="1802"/>
                  <a:pt x="618" y="1911"/>
                  <a:pt x="501" y="1919"/>
                </a:cubicBezTo>
                <a:cubicBezTo>
                  <a:pt x="426" y="1928"/>
                  <a:pt x="359" y="1902"/>
                  <a:pt x="309" y="1844"/>
                </a:cubicBezTo>
                <a:cubicBezTo>
                  <a:pt x="159" y="1861"/>
                  <a:pt x="159" y="1861"/>
                  <a:pt x="159" y="1861"/>
                </a:cubicBezTo>
                <a:cubicBezTo>
                  <a:pt x="209" y="2295"/>
                  <a:pt x="209" y="2295"/>
                  <a:pt x="209" y="2295"/>
                </a:cubicBezTo>
                <a:cubicBezTo>
                  <a:pt x="359" y="2278"/>
                  <a:pt x="359" y="2278"/>
                  <a:pt x="359" y="2278"/>
                </a:cubicBezTo>
                <a:cubicBezTo>
                  <a:pt x="392" y="2220"/>
                  <a:pt x="451" y="2169"/>
                  <a:pt x="526" y="2161"/>
                </a:cubicBezTo>
                <a:cubicBezTo>
                  <a:pt x="643" y="2153"/>
                  <a:pt x="743" y="2236"/>
                  <a:pt x="760" y="2352"/>
                </a:cubicBezTo>
                <a:cubicBezTo>
                  <a:pt x="768" y="2469"/>
                  <a:pt x="684" y="2569"/>
                  <a:pt x="576" y="2586"/>
                </a:cubicBezTo>
                <a:cubicBezTo>
                  <a:pt x="501" y="2594"/>
                  <a:pt x="426" y="2561"/>
                  <a:pt x="384" y="2502"/>
                </a:cubicBezTo>
                <a:cubicBezTo>
                  <a:pt x="234" y="2519"/>
                  <a:pt x="234" y="2519"/>
                  <a:pt x="234" y="2519"/>
                </a:cubicBezTo>
                <a:cubicBezTo>
                  <a:pt x="284" y="2961"/>
                  <a:pt x="284" y="2961"/>
                  <a:pt x="284" y="2961"/>
                </a:cubicBezTo>
                <a:cubicBezTo>
                  <a:pt x="434" y="2936"/>
                  <a:pt x="434" y="2936"/>
                  <a:pt x="434" y="2936"/>
                </a:cubicBezTo>
                <a:cubicBezTo>
                  <a:pt x="467" y="2878"/>
                  <a:pt x="526" y="2836"/>
                  <a:pt x="601" y="2828"/>
                </a:cubicBezTo>
                <a:cubicBezTo>
                  <a:pt x="718" y="2811"/>
                  <a:pt x="818" y="2894"/>
                  <a:pt x="835" y="3011"/>
                </a:cubicBezTo>
                <a:cubicBezTo>
                  <a:pt x="843" y="3128"/>
                  <a:pt x="760" y="3228"/>
                  <a:pt x="643" y="3245"/>
                </a:cubicBezTo>
                <a:cubicBezTo>
                  <a:pt x="576" y="3253"/>
                  <a:pt x="501" y="3220"/>
                  <a:pt x="459" y="3170"/>
                </a:cubicBezTo>
                <a:cubicBezTo>
                  <a:pt x="309" y="3186"/>
                  <a:pt x="309" y="3186"/>
                  <a:pt x="309" y="3186"/>
                </a:cubicBezTo>
                <a:cubicBezTo>
                  <a:pt x="351" y="3620"/>
                  <a:pt x="351" y="3620"/>
                  <a:pt x="351" y="3620"/>
                </a:cubicBezTo>
                <a:cubicBezTo>
                  <a:pt x="509" y="3603"/>
                  <a:pt x="509" y="3603"/>
                  <a:pt x="509" y="3603"/>
                </a:cubicBezTo>
                <a:cubicBezTo>
                  <a:pt x="543" y="3537"/>
                  <a:pt x="601" y="3495"/>
                  <a:pt x="676" y="3487"/>
                </a:cubicBezTo>
                <a:cubicBezTo>
                  <a:pt x="785" y="3470"/>
                  <a:pt x="893" y="3554"/>
                  <a:pt x="901" y="3670"/>
                </a:cubicBezTo>
                <a:cubicBezTo>
                  <a:pt x="918" y="3787"/>
                  <a:pt x="835" y="3896"/>
                  <a:pt x="718" y="3904"/>
                </a:cubicBezTo>
                <a:cubicBezTo>
                  <a:pt x="643" y="3912"/>
                  <a:pt x="576" y="3879"/>
                  <a:pt x="534" y="3829"/>
                </a:cubicBezTo>
                <a:cubicBezTo>
                  <a:pt x="376" y="3846"/>
                  <a:pt x="376" y="3846"/>
                  <a:pt x="376" y="3846"/>
                </a:cubicBezTo>
                <a:cubicBezTo>
                  <a:pt x="426" y="4279"/>
                  <a:pt x="426" y="4279"/>
                  <a:pt x="426" y="4279"/>
                </a:cubicBezTo>
                <a:cubicBezTo>
                  <a:pt x="584" y="4263"/>
                  <a:pt x="584" y="4263"/>
                  <a:pt x="584" y="4263"/>
                </a:cubicBezTo>
                <a:cubicBezTo>
                  <a:pt x="609" y="4204"/>
                  <a:pt x="676" y="4154"/>
                  <a:pt x="743" y="4146"/>
                </a:cubicBezTo>
                <a:cubicBezTo>
                  <a:pt x="860" y="4137"/>
                  <a:pt x="968" y="4221"/>
                  <a:pt x="977" y="4329"/>
                </a:cubicBezTo>
                <a:cubicBezTo>
                  <a:pt x="993" y="4446"/>
                  <a:pt x="910" y="4555"/>
                  <a:pt x="793" y="4563"/>
                </a:cubicBezTo>
                <a:cubicBezTo>
                  <a:pt x="718" y="4571"/>
                  <a:pt x="651" y="4546"/>
                  <a:pt x="609" y="4488"/>
                </a:cubicBezTo>
                <a:cubicBezTo>
                  <a:pt x="451" y="4504"/>
                  <a:pt x="451" y="4504"/>
                  <a:pt x="451" y="4504"/>
                </a:cubicBezTo>
                <a:cubicBezTo>
                  <a:pt x="501" y="4938"/>
                  <a:pt x="501" y="4938"/>
                  <a:pt x="501" y="4938"/>
                </a:cubicBezTo>
                <a:cubicBezTo>
                  <a:pt x="651" y="4922"/>
                  <a:pt x="651" y="4922"/>
                  <a:pt x="651" y="4922"/>
                </a:cubicBezTo>
                <a:cubicBezTo>
                  <a:pt x="684" y="4863"/>
                  <a:pt x="743" y="4813"/>
                  <a:pt x="818" y="4805"/>
                </a:cubicBezTo>
                <a:cubicBezTo>
                  <a:pt x="935" y="4797"/>
                  <a:pt x="1035" y="4880"/>
                  <a:pt x="1052" y="4997"/>
                </a:cubicBezTo>
                <a:cubicBezTo>
                  <a:pt x="1068" y="5114"/>
                  <a:pt x="985" y="5214"/>
                  <a:pt x="868" y="5230"/>
                </a:cubicBezTo>
                <a:cubicBezTo>
                  <a:pt x="793" y="5239"/>
                  <a:pt x="726" y="5205"/>
                  <a:pt x="676" y="5147"/>
                </a:cubicBezTo>
                <a:cubicBezTo>
                  <a:pt x="526" y="5164"/>
                  <a:pt x="526" y="5164"/>
                  <a:pt x="526" y="5164"/>
                </a:cubicBezTo>
                <a:cubicBezTo>
                  <a:pt x="576" y="5597"/>
                  <a:pt x="576" y="5597"/>
                  <a:pt x="576" y="5597"/>
                </a:cubicBezTo>
                <a:cubicBezTo>
                  <a:pt x="726" y="5581"/>
                  <a:pt x="726" y="5581"/>
                  <a:pt x="726" y="5581"/>
                </a:cubicBezTo>
                <a:cubicBezTo>
                  <a:pt x="760" y="5522"/>
                  <a:pt x="818" y="5481"/>
                  <a:pt x="893" y="5472"/>
                </a:cubicBezTo>
                <a:cubicBezTo>
                  <a:pt x="1010" y="5456"/>
                  <a:pt x="1110" y="5539"/>
                  <a:pt x="1127" y="5656"/>
                </a:cubicBezTo>
                <a:cubicBezTo>
                  <a:pt x="1135" y="5773"/>
                  <a:pt x="1052" y="5873"/>
                  <a:pt x="943" y="5890"/>
                </a:cubicBezTo>
                <a:cubicBezTo>
                  <a:pt x="868" y="5898"/>
                  <a:pt x="793" y="5864"/>
                  <a:pt x="751" y="5815"/>
                </a:cubicBezTo>
                <a:cubicBezTo>
                  <a:pt x="601" y="5831"/>
                  <a:pt x="601" y="5831"/>
                  <a:pt x="601" y="5831"/>
                </a:cubicBezTo>
                <a:cubicBezTo>
                  <a:pt x="668" y="6407"/>
                  <a:pt x="668" y="6407"/>
                  <a:pt x="668" y="6407"/>
                </a:cubicBezTo>
                <a:cubicBezTo>
                  <a:pt x="4830" y="5948"/>
                  <a:pt x="4830" y="5948"/>
                  <a:pt x="4830" y="5948"/>
                </a:cubicBezTo>
                <a:cubicBezTo>
                  <a:pt x="4171" y="0"/>
                  <a:pt x="4171" y="0"/>
                  <a:pt x="4171" y="0"/>
                </a:cubicBezTo>
                <a:lnTo>
                  <a:pt x="0" y="459"/>
                </a:ln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1" name="Freeform 167">
            <a:extLst>
              <a:ext uri="{FF2B5EF4-FFF2-40B4-BE49-F238E27FC236}">
                <a16:creationId xmlns:a16="http://schemas.microsoft.com/office/drawing/2014/main" id="{478C0350-D6E3-A840-BEAA-56163B5C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3854397"/>
            <a:ext cx="801900" cy="745624"/>
          </a:xfrm>
          <a:custGeom>
            <a:avLst/>
            <a:gdLst>
              <a:gd name="T0" fmla="*/ 751 w 752"/>
              <a:gd name="T1" fmla="*/ 350 h 702"/>
              <a:gd name="T2" fmla="*/ 751 w 752"/>
              <a:gd name="T3" fmla="*/ 350 h 702"/>
              <a:gd name="T4" fmla="*/ 375 w 752"/>
              <a:gd name="T5" fmla="*/ 701 h 702"/>
              <a:gd name="T6" fmla="*/ 0 w 752"/>
              <a:gd name="T7" fmla="*/ 350 h 702"/>
              <a:gd name="T8" fmla="*/ 375 w 752"/>
              <a:gd name="T9" fmla="*/ 0 h 702"/>
              <a:gd name="T10" fmla="*/ 751 w 752"/>
              <a:gd name="T11" fmla="*/ 35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02">
                <a:moveTo>
                  <a:pt x="751" y="350"/>
                </a:moveTo>
                <a:lnTo>
                  <a:pt x="751" y="350"/>
                </a:lnTo>
                <a:cubicBezTo>
                  <a:pt x="751" y="542"/>
                  <a:pt x="583" y="701"/>
                  <a:pt x="375" y="701"/>
                </a:cubicBezTo>
                <a:cubicBezTo>
                  <a:pt x="175" y="701"/>
                  <a:pt x="0" y="542"/>
                  <a:pt x="0" y="350"/>
                </a:cubicBezTo>
                <a:cubicBezTo>
                  <a:pt x="0" y="158"/>
                  <a:pt x="175" y="0"/>
                  <a:pt x="375" y="0"/>
                </a:cubicBezTo>
                <a:cubicBezTo>
                  <a:pt x="583" y="0"/>
                  <a:pt x="751" y="158"/>
                  <a:pt x="751" y="350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68">
            <a:extLst>
              <a:ext uri="{FF2B5EF4-FFF2-40B4-BE49-F238E27FC236}">
                <a16:creationId xmlns:a16="http://schemas.microsoft.com/office/drawing/2014/main" id="{D1FD7F66-CE2F-4E4D-9105-24F747323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4421821"/>
            <a:ext cx="801900" cy="736248"/>
          </a:xfrm>
          <a:custGeom>
            <a:avLst/>
            <a:gdLst>
              <a:gd name="T0" fmla="*/ 751 w 752"/>
              <a:gd name="T1" fmla="*/ 342 h 693"/>
              <a:gd name="T2" fmla="*/ 751 w 752"/>
              <a:gd name="T3" fmla="*/ 342 h 693"/>
              <a:gd name="T4" fmla="*/ 375 w 752"/>
              <a:gd name="T5" fmla="*/ 692 h 693"/>
              <a:gd name="T6" fmla="*/ 0 w 752"/>
              <a:gd name="T7" fmla="*/ 342 h 693"/>
              <a:gd name="T8" fmla="*/ 375 w 752"/>
              <a:gd name="T9" fmla="*/ 0 h 693"/>
              <a:gd name="T10" fmla="*/ 751 w 752"/>
              <a:gd name="T11" fmla="*/ 342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693">
                <a:moveTo>
                  <a:pt x="751" y="342"/>
                </a:moveTo>
                <a:lnTo>
                  <a:pt x="751" y="342"/>
                </a:lnTo>
                <a:cubicBezTo>
                  <a:pt x="751" y="542"/>
                  <a:pt x="583" y="692"/>
                  <a:pt x="375" y="692"/>
                </a:cubicBezTo>
                <a:cubicBezTo>
                  <a:pt x="175" y="692"/>
                  <a:pt x="0" y="542"/>
                  <a:pt x="0" y="342"/>
                </a:cubicBezTo>
                <a:cubicBezTo>
                  <a:pt x="0" y="150"/>
                  <a:pt x="175" y="0"/>
                  <a:pt x="375" y="0"/>
                </a:cubicBezTo>
                <a:cubicBezTo>
                  <a:pt x="583" y="0"/>
                  <a:pt x="751" y="150"/>
                  <a:pt x="751" y="342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69">
            <a:extLst>
              <a:ext uri="{FF2B5EF4-FFF2-40B4-BE49-F238E27FC236}">
                <a16:creationId xmlns:a16="http://schemas.microsoft.com/office/drawing/2014/main" id="{5EB3AA26-FA52-EE41-9147-08F75758C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4979869"/>
            <a:ext cx="801900" cy="745624"/>
          </a:xfrm>
          <a:custGeom>
            <a:avLst/>
            <a:gdLst>
              <a:gd name="T0" fmla="*/ 751 w 752"/>
              <a:gd name="T1" fmla="*/ 351 h 702"/>
              <a:gd name="T2" fmla="*/ 751 w 752"/>
              <a:gd name="T3" fmla="*/ 351 h 702"/>
              <a:gd name="T4" fmla="*/ 375 w 752"/>
              <a:gd name="T5" fmla="*/ 701 h 702"/>
              <a:gd name="T6" fmla="*/ 0 w 752"/>
              <a:gd name="T7" fmla="*/ 351 h 702"/>
              <a:gd name="T8" fmla="*/ 375 w 752"/>
              <a:gd name="T9" fmla="*/ 0 h 702"/>
              <a:gd name="T10" fmla="*/ 751 w 752"/>
              <a:gd name="T11" fmla="*/ 35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02">
                <a:moveTo>
                  <a:pt x="751" y="351"/>
                </a:moveTo>
                <a:lnTo>
                  <a:pt x="751" y="351"/>
                </a:lnTo>
                <a:cubicBezTo>
                  <a:pt x="751" y="543"/>
                  <a:pt x="583" y="701"/>
                  <a:pt x="375" y="701"/>
                </a:cubicBezTo>
                <a:cubicBezTo>
                  <a:pt x="175" y="701"/>
                  <a:pt x="0" y="543"/>
                  <a:pt x="0" y="351"/>
                </a:cubicBezTo>
                <a:cubicBezTo>
                  <a:pt x="0" y="159"/>
                  <a:pt x="175" y="0"/>
                  <a:pt x="375" y="0"/>
                </a:cubicBezTo>
                <a:cubicBezTo>
                  <a:pt x="583" y="0"/>
                  <a:pt x="751" y="159"/>
                  <a:pt x="751" y="351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0">
            <a:extLst>
              <a:ext uri="{FF2B5EF4-FFF2-40B4-BE49-F238E27FC236}">
                <a16:creationId xmlns:a16="http://schemas.microsoft.com/office/drawing/2014/main" id="{5CEF17A3-7CE8-5F40-8E67-411CB7E74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5542605"/>
            <a:ext cx="801900" cy="745624"/>
          </a:xfrm>
          <a:custGeom>
            <a:avLst/>
            <a:gdLst>
              <a:gd name="T0" fmla="*/ 751 w 752"/>
              <a:gd name="T1" fmla="*/ 350 h 702"/>
              <a:gd name="T2" fmla="*/ 751 w 752"/>
              <a:gd name="T3" fmla="*/ 350 h 702"/>
              <a:gd name="T4" fmla="*/ 375 w 752"/>
              <a:gd name="T5" fmla="*/ 701 h 702"/>
              <a:gd name="T6" fmla="*/ 0 w 752"/>
              <a:gd name="T7" fmla="*/ 350 h 702"/>
              <a:gd name="T8" fmla="*/ 375 w 752"/>
              <a:gd name="T9" fmla="*/ 0 h 702"/>
              <a:gd name="T10" fmla="*/ 751 w 752"/>
              <a:gd name="T11" fmla="*/ 35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02">
                <a:moveTo>
                  <a:pt x="751" y="350"/>
                </a:moveTo>
                <a:lnTo>
                  <a:pt x="751" y="350"/>
                </a:lnTo>
                <a:cubicBezTo>
                  <a:pt x="751" y="542"/>
                  <a:pt x="583" y="701"/>
                  <a:pt x="375" y="701"/>
                </a:cubicBezTo>
                <a:cubicBezTo>
                  <a:pt x="175" y="701"/>
                  <a:pt x="0" y="542"/>
                  <a:pt x="0" y="350"/>
                </a:cubicBezTo>
                <a:cubicBezTo>
                  <a:pt x="0" y="158"/>
                  <a:pt x="175" y="0"/>
                  <a:pt x="375" y="0"/>
                </a:cubicBezTo>
                <a:cubicBezTo>
                  <a:pt x="583" y="0"/>
                  <a:pt x="751" y="158"/>
                  <a:pt x="751" y="350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1">
            <a:extLst>
              <a:ext uri="{FF2B5EF4-FFF2-40B4-BE49-F238E27FC236}">
                <a16:creationId xmlns:a16="http://schemas.microsoft.com/office/drawing/2014/main" id="{A2C66411-DC37-C042-9E85-D6E8F1F64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6110029"/>
            <a:ext cx="801900" cy="736248"/>
          </a:xfrm>
          <a:custGeom>
            <a:avLst/>
            <a:gdLst>
              <a:gd name="T0" fmla="*/ 751 w 752"/>
              <a:gd name="T1" fmla="*/ 350 h 693"/>
              <a:gd name="T2" fmla="*/ 751 w 752"/>
              <a:gd name="T3" fmla="*/ 350 h 693"/>
              <a:gd name="T4" fmla="*/ 375 w 752"/>
              <a:gd name="T5" fmla="*/ 692 h 693"/>
              <a:gd name="T6" fmla="*/ 0 w 752"/>
              <a:gd name="T7" fmla="*/ 350 h 693"/>
              <a:gd name="T8" fmla="*/ 375 w 752"/>
              <a:gd name="T9" fmla="*/ 0 h 693"/>
              <a:gd name="T10" fmla="*/ 751 w 752"/>
              <a:gd name="T11" fmla="*/ 35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693">
                <a:moveTo>
                  <a:pt x="751" y="350"/>
                </a:moveTo>
                <a:lnTo>
                  <a:pt x="751" y="350"/>
                </a:lnTo>
                <a:cubicBezTo>
                  <a:pt x="751" y="542"/>
                  <a:pt x="583" y="692"/>
                  <a:pt x="375" y="692"/>
                </a:cubicBezTo>
                <a:cubicBezTo>
                  <a:pt x="175" y="692"/>
                  <a:pt x="0" y="542"/>
                  <a:pt x="0" y="350"/>
                </a:cubicBezTo>
                <a:cubicBezTo>
                  <a:pt x="0" y="158"/>
                  <a:pt x="175" y="0"/>
                  <a:pt x="375" y="0"/>
                </a:cubicBezTo>
                <a:cubicBezTo>
                  <a:pt x="583" y="0"/>
                  <a:pt x="751" y="158"/>
                  <a:pt x="751" y="350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6" name="Freeform 172">
            <a:extLst>
              <a:ext uri="{FF2B5EF4-FFF2-40B4-BE49-F238E27FC236}">
                <a16:creationId xmlns:a16="http://schemas.microsoft.com/office/drawing/2014/main" id="{E2CF7831-86E5-2C48-948C-7212092BF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6668077"/>
            <a:ext cx="801900" cy="745624"/>
          </a:xfrm>
          <a:custGeom>
            <a:avLst/>
            <a:gdLst>
              <a:gd name="T0" fmla="*/ 751 w 752"/>
              <a:gd name="T1" fmla="*/ 350 h 701"/>
              <a:gd name="T2" fmla="*/ 751 w 752"/>
              <a:gd name="T3" fmla="*/ 350 h 701"/>
              <a:gd name="T4" fmla="*/ 375 w 752"/>
              <a:gd name="T5" fmla="*/ 700 h 701"/>
              <a:gd name="T6" fmla="*/ 0 w 752"/>
              <a:gd name="T7" fmla="*/ 350 h 701"/>
              <a:gd name="T8" fmla="*/ 375 w 752"/>
              <a:gd name="T9" fmla="*/ 0 h 701"/>
              <a:gd name="T10" fmla="*/ 751 w 752"/>
              <a:gd name="T11" fmla="*/ 350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01">
                <a:moveTo>
                  <a:pt x="751" y="350"/>
                </a:moveTo>
                <a:lnTo>
                  <a:pt x="751" y="350"/>
                </a:lnTo>
                <a:cubicBezTo>
                  <a:pt x="751" y="542"/>
                  <a:pt x="583" y="700"/>
                  <a:pt x="375" y="700"/>
                </a:cubicBezTo>
                <a:cubicBezTo>
                  <a:pt x="175" y="700"/>
                  <a:pt x="0" y="542"/>
                  <a:pt x="0" y="350"/>
                </a:cubicBezTo>
                <a:cubicBezTo>
                  <a:pt x="0" y="159"/>
                  <a:pt x="175" y="0"/>
                  <a:pt x="375" y="0"/>
                </a:cubicBezTo>
                <a:cubicBezTo>
                  <a:pt x="583" y="0"/>
                  <a:pt x="751" y="159"/>
                  <a:pt x="751" y="350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7" name="Freeform 173">
            <a:extLst>
              <a:ext uri="{FF2B5EF4-FFF2-40B4-BE49-F238E27FC236}">
                <a16:creationId xmlns:a16="http://schemas.microsoft.com/office/drawing/2014/main" id="{432CC4E8-1844-B84C-B576-C74F71DC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7235501"/>
            <a:ext cx="801900" cy="736248"/>
          </a:xfrm>
          <a:custGeom>
            <a:avLst/>
            <a:gdLst>
              <a:gd name="T0" fmla="*/ 751 w 752"/>
              <a:gd name="T1" fmla="*/ 343 h 694"/>
              <a:gd name="T2" fmla="*/ 751 w 752"/>
              <a:gd name="T3" fmla="*/ 343 h 694"/>
              <a:gd name="T4" fmla="*/ 375 w 752"/>
              <a:gd name="T5" fmla="*/ 693 h 694"/>
              <a:gd name="T6" fmla="*/ 0 w 752"/>
              <a:gd name="T7" fmla="*/ 343 h 694"/>
              <a:gd name="T8" fmla="*/ 375 w 752"/>
              <a:gd name="T9" fmla="*/ 0 h 694"/>
              <a:gd name="T10" fmla="*/ 751 w 752"/>
              <a:gd name="T11" fmla="*/ 343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694">
                <a:moveTo>
                  <a:pt x="751" y="343"/>
                </a:moveTo>
                <a:lnTo>
                  <a:pt x="751" y="343"/>
                </a:lnTo>
                <a:cubicBezTo>
                  <a:pt x="751" y="534"/>
                  <a:pt x="583" y="693"/>
                  <a:pt x="375" y="693"/>
                </a:cubicBezTo>
                <a:cubicBezTo>
                  <a:pt x="175" y="693"/>
                  <a:pt x="0" y="534"/>
                  <a:pt x="0" y="343"/>
                </a:cubicBezTo>
                <a:cubicBezTo>
                  <a:pt x="0" y="151"/>
                  <a:pt x="175" y="0"/>
                  <a:pt x="375" y="0"/>
                </a:cubicBezTo>
                <a:cubicBezTo>
                  <a:pt x="583" y="0"/>
                  <a:pt x="751" y="151"/>
                  <a:pt x="751" y="343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8" name="Freeform 174">
            <a:extLst>
              <a:ext uri="{FF2B5EF4-FFF2-40B4-BE49-F238E27FC236}">
                <a16:creationId xmlns:a16="http://schemas.microsoft.com/office/drawing/2014/main" id="{419CA18E-636B-DA4D-B678-8D30034BD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7793550"/>
            <a:ext cx="801900" cy="745624"/>
          </a:xfrm>
          <a:custGeom>
            <a:avLst/>
            <a:gdLst>
              <a:gd name="T0" fmla="*/ 751 w 752"/>
              <a:gd name="T1" fmla="*/ 351 h 702"/>
              <a:gd name="T2" fmla="*/ 751 w 752"/>
              <a:gd name="T3" fmla="*/ 351 h 702"/>
              <a:gd name="T4" fmla="*/ 375 w 752"/>
              <a:gd name="T5" fmla="*/ 701 h 702"/>
              <a:gd name="T6" fmla="*/ 0 w 752"/>
              <a:gd name="T7" fmla="*/ 351 h 702"/>
              <a:gd name="T8" fmla="*/ 375 w 752"/>
              <a:gd name="T9" fmla="*/ 0 h 702"/>
              <a:gd name="T10" fmla="*/ 751 w 752"/>
              <a:gd name="T11" fmla="*/ 35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02">
                <a:moveTo>
                  <a:pt x="751" y="351"/>
                </a:moveTo>
                <a:lnTo>
                  <a:pt x="751" y="351"/>
                </a:lnTo>
                <a:cubicBezTo>
                  <a:pt x="751" y="542"/>
                  <a:pt x="583" y="701"/>
                  <a:pt x="375" y="701"/>
                </a:cubicBezTo>
                <a:cubicBezTo>
                  <a:pt x="175" y="701"/>
                  <a:pt x="0" y="542"/>
                  <a:pt x="0" y="351"/>
                </a:cubicBezTo>
                <a:cubicBezTo>
                  <a:pt x="0" y="159"/>
                  <a:pt x="175" y="0"/>
                  <a:pt x="375" y="0"/>
                </a:cubicBezTo>
                <a:cubicBezTo>
                  <a:pt x="583" y="0"/>
                  <a:pt x="751" y="159"/>
                  <a:pt x="751" y="351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19" name="Freeform 175">
            <a:extLst>
              <a:ext uri="{FF2B5EF4-FFF2-40B4-BE49-F238E27FC236}">
                <a16:creationId xmlns:a16="http://schemas.microsoft.com/office/drawing/2014/main" id="{E866546C-38D7-5843-8B9B-B9415D2D4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8351595"/>
            <a:ext cx="801900" cy="745627"/>
          </a:xfrm>
          <a:custGeom>
            <a:avLst/>
            <a:gdLst>
              <a:gd name="T0" fmla="*/ 751 w 752"/>
              <a:gd name="T1" fmla="*/ 350 h 702"/>
              <a:gd name="T2" fmla="*/ 751 w 752"/>
              <a:gd name="T3" fmla="*/ 350 h 702"/>
              <a:gd name="T4" fmla="*/ 375 w 752"/>
              <a:gd name="T5" fmla="*/ 701 h 702"/>
              <a:gd name="T6" fmla="*/ 0 w 752"/>
              <a:gd name="T7" fmla="*/ 350 h 702"/>
              <a:gd name="T8" fmla="*/ 375 w 752"/>
              <a:gd name="T9" fmla="*/ 0 h 702"/>
              <a:gd name="T10" fmla="*/ 751 w 752"/>
              <a:gd name="T11" fmla="*/ 350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02">
                <a:moveTo>
                  <a:pt x="751" y="350"/>
                </a:moveTo>
                <a:lnTo>
                  <a:pt x="751" y="350"/>
                </a:lnTo>
                <a:cubicBezTo>
                  <a:pt x="751" y="542"/>
                  <a:pt x="583" y="701"/>
                  <a:pt x="375" y="701"/>
                </a:cubicBezTo>
                <a:cubicBezTo>
                  <a:pt x="175" y="701"/>
                  <a:pt x="0" y="542"/>
                  <a:pt x="0" y="350"/>
                </a:cubicBezTo>
                <a:cubicBezTo>
                  <a:pt x="0" y="158"/>
                  <a:pt x="175" y="0"/>
                  <a:pt x="375" y="0"/>
                </a:cubicBezTo>
                <a:cubicBezTo>
                  <a:pt x="583" y="0"/>
                  <a:pt x="751" y="158"/>
                  <a:pt x="751" y="350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6">
            <a:extLst>
              <a:ext uri="{FF2B5EF4-FFF2-40B4-BE49-F238E27FC236}">
                <a16:creationId xmlns:a16="http://schemas.microsoft.com/office/drawing/2014/main" id="{977B5AFF-55DB-7343-8285-E4F7815F1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8919022"/>
            <a:ext cx="801900" cy="736245"/>
          </a:xfrm>
          <a:custGeom>
            <a:avLst/>
            <a:gdLst>
              <a:gd name="T0" fmla="*/ 751 w 752"/>
              <a:gd name="T1" fmla="*/ 350 h 693"/>
              <a:gd name="T2" fmla="*/ 751 w 752"/>
              <a:gd name="T3" fmla="*/ 350 h 693"/>
              <a:gd name="T4" fmla="*/ 375 w 752"/>
              <a:gd name="T5" fmla="*/ 692 h 693"/>
              <a:gd name="T6" fmla="*/ 0 w 752"/>
              <a:gd name="T7" fmla="*/ 350 h 693"/>
              <a:gd name="T8" fmla="*/ 375 w 752"/>
              <a:gd name="T9" fmla="*/ 0 h 693"/>
              <a:gd name="T10" fmla="*/ 751 w 752"/>
              <a:gd name="T11" fmla="*/ 350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693">
                <a:moveTo>
                  <a:pt x="751" y="350"/>
                </a:moveTo>
                <a:lnTo>
                  <a:pt x="751" y="350"/>
                </a:lnTo>
                <a:cubicBezTo>
                  <a:pt x="751" y="542"/>
                  <a:pt x="583" y="692"/>
                  <a:pt x="375" y="692"/>
                </a:cubicBezTo>
                <a:cubicBezTo>
                  <a:pt x="175" y="692"/>
                  <a:pt x="0" y="542"/>
                  <a:pt x="0" y="350"/>
                </a:cubicBezTo>
                <a:cubicBezTo>
                  <a:pt x="0" y="150"/>
                  <a:pt x="175" y="0"/>
                  <a:pt x="375" y="0"/>
                </a:cubicBezTo>
                <a:cubicBezTo>
                  <a:pt x="583" y="0"/>
                  <a:pt x="751" y="150"/>
                  <a:pt x="751" y="350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7">
            <a:extLst>
              <a:ext uri="{FF2B5EF4-FFF2-40B4-BE49-F238E27FC236}">
                <a16:creationId xmlns:a16="http://schemas.microsoft.com/office/drawing/2014/main" id="{A5002C9C-9F13-DF48-B521-BF4E8C646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909" y="9477067"/>
            <a:ext cx="801900" cy="745627"/>
          </a:xfrm>
          <a:custGeom>
            <a:avLst/>
            <a:gdLst>
              <a:gd name="T0" fmla="*/ 751 w 752"/>
              <a:gd name="T1" fmla="*/ 351 h 702"/>
              <a:gd name="T2" fmla="*/ 751 w 752"/>
              <a:gd name="T3" fmla="*/ 351 h 702"/>
              <a:gd name="T4" fmla="*/ 375 w 752"/>
              <a:gd name="T5" fmla="*/ 701 h 702"/>
              <a:gd name="T6" fmla="*/ 0 w 752"/>
              <a:gd name="T7" fmla="*/ 351 h 702"/>
              <a:gd name="T8" fmla="*/ 375 w 752"/>
              <a:gd name="T9" fmla="*/ 0 h 702"/>
              <a:gd name="T10" fmla="*/ 751 w 752"/>
              <a:gd name="T11" fmla="*/ 351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02">
                <a:moveTo>
                  <a:pt x="751" y="351"/>
                </a:moveTo>
                <a:lnTo>
                  <a:pt x="751" y="351"/>
                </a:lnTo>
                <a:cubicBezTo>
                  <a:pt x="751" y="543"/>
                  <a:pt x="583" y="701"/>
                  <a:pt x="375" y="701"/>
                </a:cubicBezTo>
                <a:cubicBezTo>
                  <a:pt x="175" y="701"/>
                  <a:pt x="0" y="543"/>
                  <a:pt x="0" y="351"/>
                </a:cubicBezTo>
                <a:cubicBezTo>
                  <a:pt x="0" y="159"/>
                  <a:pt x="175" y="0"/>
                  <a:pt x="375" y="0"/>
                </a:cubicBezTo>
                <a:cubicBezTo>
                  <a:pt x="583" y="0"/>
                  <a:pt x="751" y="159"/>
                  <a:pt x="751" y="351"/>
                </a:cubicBezTo>
              </a:path>
            </a:pathLst>
          </a:custGeom>
          <a:noFill/>
          <a:ln w="1512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8">
            <a:extLst>
              <a:ext uri="{FF2B5EF4-FFF2-40B4-BE49-F238E27FC236}">
                <a16:creationId xmlns:a16="http://schemas.microsoft.com/office/drawing/2014/main" id="{13C23B8B-5D90-644B-94FA-9B36F6B0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515" y="3446411"/>
            <a:ext cx="5317856" cy="7221780"/>
          </a:xfrm>
          <a:custGeom>
            <a:avLst/>
            <a:gdLst>
              <a:gd name="T0" fmla="*/ 4731 w 4999"/>
              <a:gd name="T1" fmla="*/ 6790 h 6791"/>
              <a:gd name="T2" fmla="*/ 4731 w 4999"/>
              <a:gd name="T3" fmla="*/ 6790 h 6791"/>
              <a:gd name="T4" fmla="*/ 267 w 4999"/>
              <a:gd name="T5" fmla="*/ 6790 h 6791"/>
              <a:gd name="T6" fmla="*/ 0 w 4999"/>
              <a:gd name="T7" fmla="*/ 6523 h 6791"/>
              <a:gd name="T8" fmla="*/ 0 w 4999"/>
              <a:gd name="T9" fmla="*/ 267 h 6791"/>
              <a:gd name="T10" fmla="*/ 267 w 4999"/>
              <a:gd name="T11" fmla="*/ 0 h 6791"/>
              <a:gd name="T12" fmla="*/ 4731 w 4999"/>
              <a:gd name="T13" fmla="*/ 0 h 6791"/>
              <a:gd name="T14" fmla="*/ 4998 w 4999"/>
              <a:gd name="T15" fmla="*/ 267 h 6791"/>
              <a:gd name="T16" fmla="*/ 4998 w 4999"/>
              <a:gd name="T17" fmla="*/ 6523 h 6791"/>
              <a:gd name="T18" fmla="*/ 4731 w 4999"/>
              <a:gd name="T19" fmla="*/ 6790 h 6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999" h="6791">
                <a:moveTo>
                  <a:pt x="4731" y="6790"/>
                </a:moveTo>
                <a:lnTo>
                  <a:pt x="4731" y="6790"/>
                </a:lnTo>
                <a:cubicBezTo>
                  <a:pt x="267" y="6790"/>
                  <a:pt x="267" y="6790"/>
                  <a:pt x="267" y="6790"/>
                </a:cubicBezTo>
                <a:cubicBezTo>
                  <a:pt x="125" y="6790"/>
                  <a:pt x="0" y="6674"/>
                  <a:pt x="0" y="6523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117"/>
                  <a:pt x="125" y="0"/>
                  <a:pt x="267" y="0"/>
                </a:cubicBezTo>
                <a:cubicBezTo>
                  <a:pt x="4731" y="0"/>
                  <a:pt x="4731" y="0"/>
                  <a:pt x="4731" y="0"/>
                </a:cubicBezTo>
                <a:cubicBezTo>
                  <a:pt x="4872" y="0"/>
                  <a:pt x="4998" y="117"/>
                  <a:pt x="4998" y="267"/>
                </a:cubicBezTo>
                <a:cubicBezTo>
                  <a:pt x="4998" y="6523"/>
                  <a:pt x="4998" y="6523"/>
                  <a:pt x="4998" y="6523"/>
                </a:cubicBezTo>
                <a:cubicBezTo>
                  <a:pt x="4998" y="6674"/>
                  <a:pt x="4872" y="6790"/>
                  <a:pt x="4731" y="6790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Freeform 179">
            <a:extLst>
              <a:ext uri="{FF2B5EF4-FFF2-40B4-BE49-F238E27FC236}">
                <a16:creationId xmlns:a16="http://schemas.microsoft.com/office/drawing/2014/main" id="{FF48CF51-C51B-D34A-B051-DFF91CD05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002" y="4421821"/>
            <a:ext cx="3840676" cy="2504176"/>
          </a:xfrm>
          <a:custGeom>
            <a:avLst/>
            <a:gdLst>
              <a:gd name="T0" fmla="*/ 3345 w 3613"/>
              <a:gd name="T1" fmla="*/ 2352 h 2353"/>
              <a:gd name="T2" fmla="*/ 3345 w 3613"/>
              <a:gd name="T3" fmla="*/ 2352 h 2353"/>
              <a:gd name="T4" fmla="*/ 267 w 3613"/>
              <a:gd name="T5" fmla="*/ 2352 h 2353"/>
              <a:gd name="T6" fmla="*/ 0 w 3613"/>
              <a:gd name="T7" fmla="*/ 2086 h 2353"/>
              <a:gd name="T8" fmla="*/ 0 w 3613"/>
              <a:gd name="T9" fmla="*/ 267 h 2353"/>
              <a:gd name="T10" fmla="*/ 267 w 3613"/>
              <a:gd name="T11" fmla="*/ 0 h 2353"/>
              <a:gd name="T12" fmla="*/ 3345 w 3613"/>
              <a:gd name="T13" fmla="*/ 0 h 2353"/>
              <a:gd name="T14" fmla="*/ 3612 w 3613"/>
              <a:gd name="T15" fmla="*/ 267 h 2353"/>
              <a:gd name="T16" fmla="*/ 3612 w 3613"/>
              <a:gd name="T17" fmla="*/ 2086 h 2353"/>
              <a:gd name="T18" fmla="*/ 3345 w 3613"/>
              <a:gd name="T19" fmla="*/ 2352 h 23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613" h="2353">
                <a:moveTo>
                  <a:pt x="3345" y="2352"/>
                </a:moveTo>
                <a:lnTo>
                  <a:pt x="3345" y="2352"/>
                </a:lnTo>
                <a:cubicBezTo>
                  <a:pt x="267" y="2352"/>
                  <a:pt x="267" y="2352"/>
                  <a:pt x="267" y="2352"/>
                </a:cubicBezTo>
                <a:cubicBezTo>
                  <a:pt x="117" y="2352"/>
                  <a:pt x="0" y="2227"/>
                  <a:pt x="0" y="2086"/>
                </a:cubicBezTo>
                <a:cubicBezTo>
                  <a:pt x="0" y="267"/>
                  <a:pt x="0" y="267"/>
                  <a:pt x="0" y="267"/>
                </a:cubicBezTo>
                <a:cubicBezTo>
                  <a:pt x="0" y="117"/>
                  <a:pt x="117" y="0"/>
                  <a:pt x="267" y="0"/>
                </a:cubicBezTo>
                <a:cubicBezTo>
                  <a:pt x="3345" y="0"/>
                  <a:pt x="3345" y="0"/>
                  <a:pt x="3345" y="0"/>
                </a:cubicBezTo>
                <a:cubicBezTo>
                  <a:pt x="3496" y="0"/>
                  <a:pt x="3612" y="117"/>
                  <a:pt x="3612" y="267"/>
                </a:cubicBezTo>
                <a:cubicBezTo>
                  <a:pt x="3612" y="2086"/>
                  <a:pt x="3612" y="2086"/>
                  <a:pt x="3612" y="2086"/>
                </a:cubicBezTo>
                <a:cubicBezTo>
                  <a:pt x="3612" y="2227"/>
                  <a:pt x="3496" y="2352"/>
                  <a:pt x="3345" y="23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24">
            <a:extLst>
              <a:ext uri="{FF2B5EF4-FFF2-40B4-BE49-F238E27FC236}">
                <a16:creationId xmlns:a16="http://schemas.microsoft.com/office/drawing/2014/main" id="{EDBAB310-B164-3444-A902-5E588D28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541" y="2081778"/>
            <a:ext cx="1003546" cy="1012925"/>
          </a:xfrm>
          <a:custGeom>
            <a:avLst/>
            <a:gdLst>
              <a:gd name="T0" fmla="*/ 884 w 944"/>
              <a:gd name="T1" fmla="*/ 0 h 952"/>
              <a:gd name="T2" fmla="*/ 0 w 944"/>
              <a:gd name="T3" fmla="*/ 50 h 952"/>
              <a:gd name="T4" fmla="*/ 58 w 944"/>
              <a:gd name="T5" fmla="*/ 951 h 952"/>
              <a:gd name="T6" fmla="*/ 943 w 944"/>
              <a:gd name="T7" fmla="*/ 893 h 952"/>
              <a:gd name="T8" fmla="*/ 884 w 944"/>
              <a:gd name="T9" fmla="*/ 0 h 952"/>
              <a:gd name="T10" fmla="*/ 876 w 944"/>
              <a:gd name="T11" fmla="*/ 67 h 952"/>
              <a:gd name="T12" fmla="*/ 726 w 944"/>
              <a:gd name="T13" fmla="*/ 459 h 952"/>
              <a:gd name="T14" fmla="*/ 692 w 944"/>
              <a:gd name="T15" fmla="*/ 442 h 952"/>
              <a:gd name="T16" fmla="*/ 692 w 944"/>
              <a:gd name="T17" fmla="*/ 442 h 952"/>
              <a:gd name="T18" fmla="*/ 659 w 944"/>
              <a:gd name="T19" fmla="*/ 459 h 952"/>
              <a:gd name="T20" fmla="*/ 283 w 944"/>
              <a:gd name="T21" fmla="*/ 242 h 952"/>
              <a:gd name="T22" fmla="*/ 283 w 944"/>
              <a:gd name="T23" fmla="*/ 234 h 952"/>
              <a:gd name="T24" fmla="*/ 275 w 944"/>
              <a:gd name="T25" fmla="*/ 234 h 952"/>
              <a:gd name="T26" fmla="*/ 275 w 944"/>
              <a:gd name="T27" fmla="*/ 234 h 952"/>
              <a:gd name="T28" fmla="*/ 275 w 944"/>
              <a:gd name="T29" fmla="*/ 226 h 952"/>
              <a:gd name="T30" fmla="*/ 267 w 944"/>
              <a:gd name="T31" fmla="*/ 226 h 952"/>
              <a:gd name="T32" fmla="*/ 267 w 944"/>
              <a:gd name="T33" fmla="*/ 226 h 952"/>
              <a:gd name="T34" fmla="*/ 267 w 944"/>
              <a:gd name="T35" fmla="*/ 226 h 952"/>
              <a:gd name="T36" fmla="*/ 258 w 944"/>
              <a:gd name="T37" fmla="*/ 226 h 952"/>
              <a:gd name="T38" fmla="*/ 258 w 944"/>
              <a:gd name="T39" fmla="*/ 226 h 952"/>
              <a:gd name="T40" fmla="*/ 258 w 944"/>
              <a:gd name="T41" fmla="*/ 226 h 952"/>
              <a:gd name="T42" fmla="*/ 250 w 944"/>
              <a:gd name="T43" fmla="*/ 217 h 952"/>
              <a:gd name="T44" fmla="*/ 250 w 944"/>
              <a:gd name="T45" fmla="*/ 217 h 952"/>
              <a:gd name="T46" fmla="*/ 242 w 944"/>
              <a:gd name="T47" fmla="*/ 226 h 952"/>
              <a:gd name="T48" fmla="*/ 242 w 944"/>
              <a:gd name="T49" fmla="*/ 226 h 952"/>
              <a:gd name="T50" fmla="*/ 242 w 944"/>
              <a:gd name="T51" fmla="*/ 226 h 952"/>
              <a:gd name="T52" fmla="*/ 234 w 944"/>
              <a:gd name="T53" fmla="*/ 226 h 952"/>
              <a:gd name="T54" fmla="*/ 234 w 944"/>
              <a:gd name="T55" fmla="*/ 226 h 952"/>
              <a:gd name="T56" fmla="*/ 234 w 944"/>
              <a:gd name="T57" fmla="*/ 226 h 952"/>
              <a:gd name="T58" fmla="*/ 225 w 944"/>
              <a:gd name="T59" fmla="*/ 226 h 952"/>
              <a:gd name="T60" fmla="*/ 225 w 944"/>
              <a:gd name="T61" fmla="*/ 234 h 952"/>
              <a:gd name="T62" fmla="*/ 225 w 944"/>
              <a:gd name="T63" fmla="*/ 234 h 952"/>
              <a:gd name="T64" fmla="*/ 225 w 944"/>
              <a:gd name="T65" fmla="*/ 234 h 952"/>
              <a:gd name="T66" fmla="*/ 217 w 944"/>
              <a:gd name="T67" fmla="*/ 242 h 952"/>
              <a:gd name="T68" fmla="*/ 67 w 944"/>
              <a:gd name="T69" fmla="*/ 67 h 952"/>
              <a:gd name="T70" fmla="*/ 67 w 944"/>
              <a:gd name="T71" fmla="*/ 651 h 952"/>
              <a:gd name="T72" fmla="*/ 67 w 944"/>
              <a:gd name="T73" fmla="*/ 651 h 952"/>
              <a:gd name="T74" fmla="*/ 567 w 944"/>
              <a:gd name="T75" fmla="*/ 876 h 952"/>
              <a:gd name="T76" fmla="*/ 67 w 944"/>
              <a:gd name="T77" fmla="*/ 651 h 952"/>
              <a:gd name="T78" fmla="*/ 642 w 944"/>
              <a:gd name="T79" fmla="*/ 876 h 952"/>
              <a:gd name="T80" fmla="*/ 550 w 944"/>
              <a:gd name="T81" fmla="*/ 709 h 952"/>
              <a:gd name="T82" fmla="*/ 876 w 944"/>
              <a:gd name="T83" fmla="*/ 759 h 952"/>
              <a:gd name="T84" fmla="*/ 642 w 944"/>
              <a:gd name="T85" fmla="*/ 876 h 9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44" h="952">
                <a:moveTo>
                  <a:pt x="884" y="0"/>
                </a:moveTo>
                <a:lnTo>
                  <a:pt x="884" y="0"/>
                </a:lnTo>
                <a:cubicBezTo>
                  <a:pt x="58" y="0"/>
                  <a:pt x="58" y="0"/>
                  <a:pt x="58" y="0"/>
                </a:cubicBezTo>
                <a:cubicBezTo>
                  <a:pt x="25" y="0"/>
                  <a:pt x="0" y="25"/>
                  <a:pt x="0" y="50"/>
                </a:cubicBezTo>
                <a:cubicBezTo>
                  <a:pt x="0" y="893"/>
                  <a:pt x="0" y="893"/>
                  <a:pt x="0" y="893"/>
                </a:cubicBezTo>
                <a:cubicBezTo>
                  <a:pt x="0" y="926"/>
                  <a:pt x="25" y="951"/>
                  <a:pt x="58" y="951"/>
                </a:cubicBezTo>
                <a:cubicBezTo>
                  <a:pt x="884" y="951"/>
                  <a:pt x="884" y="951"/>
                  <a:pt x="884" y="951"/>
                </a:cubicBezTo>
                <a:cubicBezTo>
                  <a:pt x="918" y="951"/>
                  <a:pt x="943" y="926"/>
                  <a:pt x="943" y="893"/>
                </a:cubicBezTo>
                <a:cubicBezTo>
                  <a:pt x="943" y="50"/>
                  <a:pt x="943" y="50"/>
                  <a:pt x="943" y="50"/>
                </a:cubicBezTo>
                <a:cubicBezTo>
                  <a:pt x="943" y="25"/>
                  <a:pt x="918" y="0"/>
                  <a:pt x="884" y="0"/>
                </a:cubicBezTo>
                <a:close/>
                <a:moveTo>
                  <a:pt x="876" y="67"/>
                </a:moveTo>
                <a:lnTo>
                  <a:pt x="876" y="67"/>
                </a:lnTo>
                <a:cubicBezTo>
                  <a:pt x="876" y="651"/>
                  <a:pt x="876" y="651"/>
                  <a:pt x="876" y="651"/>
                </a:cubicBezTo>
                <a:cubicBezTo>
                  <a:pt x="726" y="459"/>
                  <a:pt x="726" y="459"/>
                  <a:pt x="726" y="459"/>
                </a:cubicBezTo>
                <a:cubicBezTo>
                  <a:pt x="726" y="451"/>
                  <a:pt x="717" y="451"/>
                  <a:pt x="717" y="451"/>
                </a:cubicBezTo>
                <a:cubicBezTo>
                  <a:pt x="709" y="442"/>
                  <a:pt x="701" y="442"/>
                  <a:pt x="692" y="442"/>
                </a:cubicBezTo>
                <a:lnTo>
                  <a:pt x="692" y="442"/>
                </a:lnTo>
                <a:lnTo>
                  <a:pt x="692" y="442"/>
                </a:lnTo>
                <a:cubicBezTo>
                  <a:pt x="684" y="442"/>
                  <a:pt x="676" y="442"/>
                  <a:pt x="667" y="451"/>
                </a:cubicBezTo>
                <a:cubicBezTo>
                  <a:pt x="667" y="451"/>
                  <a:pt x="667" y="451"/>
                  <a:pt x="659" y="459"/>
                </a:cubicBezTo>
                <a:cubicBezTo>
                  <a:pt x="509" y="643"/>
                  <a:pt x="509" y="643"/>
                  <a:pt x="509" y="643"/>
                </a:cubicBezTo>
                <a:cubicBezTo>
                  <a:pt x="283" y="242"/>
                  <a:pt x="283" y="242"/>
                  <a:pt x="283" y="242"/>
                </a:cubicBezTo>
                <a:lnTo>
                  <a:pt x="283" y="242"/>
                </a:lnTo>
                <a:cubicBezTo>
                  <a:pt x="283" y="234"/>
                  <a:pt x="283" y="234"/>
                  <a:pt x="283" y="234"/>
                </a:cubicBezTo>
                <a:cubicBezTo>
                  <a:pt x="275" y="234"/>
                  <a:pt x="275" y="234"/>
                  <a:pt x="275" y="234"/>
                </a:cubicBezTo>
                <a:lnTo>
                  <a:pt x="275" y="234"/>
                </a:lnTo>
                <a:lnTo>
                  <a:pt x="275" y="234"/>
                </a:lnTo>
                <a:lnTo>
                  <a:pt x="275" y="234"/>
                </a:lnTo>
                <a:lnTo>
                  <a:pt x="275" y="234"/>
                </a:lnTo>
                <a:lnTo>
                  <a:pt x="275" y="226"/>
                </a:lnTo>
                <a:lnTo>
                  <a:pt x="275" y="226"/>
                </a:lnTo>
                <a:cubicBezTo>
                  <a:pt x="267" y="226"/>
                  <a:pt x="267" y="226"/>
                  <a:pt x="267" y="226"/>
                </a:cubicBezTo>
                <a:lnTo>
                  <a:pt x="267" y="226"/>
                </a:lnTo>
                <a:lnTo>
                  <a:pt x="267" y="226"/>
                </a:lnTo>
                <a:lnTo>
                  <a:pt x="267" y="226"/>
                </a:lnTo>
                <a:lnTo>
                  <a:pt x="267" y="226"/>
                </a:lnTo>
                <a:lnTo>
                  <a:pt x="267" y="226"/>
                </a:lnTo>
                <a:cubicBezTo>
                  <a:pt x="267" y="226"/>
                  <a:pt x="267" y="226"/>
                  <a:pt x="258" y="226"/>
                </a:cubicBezTo>
                <a:lnTo>
                  <a:pt x="258" y="226"/>
                </a:lnTo>
                <a:lnTo>
                  <a:pt x="258" y="226"/>
                </a:lnTo>
                <a:lnTo>
                  <a:pt x="258" y="226"/>
                </a:lnTo>
                <a:lnTo>
                  <a:pt x="258" y="226"/>
                </a:lnTo>
                <a:cubicBezTo>
                  <a:pt x="258" y="226"/>
                  <a:pt x="258" y="217"/>
                  <a:pt x="250" y="217"/>
                </a:cubicBezTo>
                <a:lnTo>
                  <a:pt x="250" y="217"/>
                </a:lnTo>
                <a:lnTo>
                  <a:pt x="250" y="217"/>
                </a:lnTo>
                <a:lnTo>
                  <a:pt x="250" y="217"/>
                </a:lnTo>
                <a:lnTo>
                  <a:pt x="250" y="217"/>
                </a:lnTo>
                <a:cubicBezTo>
                  <a:pt x="250" y="217"/>
                  <a:pt x="250" y="226"/>
                  <a:pt x="242" y="226"/>
                </a:cubicBezTo>
                <a:lnTo>
                  <a:pt x="242" y="226"/>
                </a:lnTo>
                <a:lnTo>
                  <a:pt x="242" y="226"/>
                </a:lnTo>
                <a:lnTo>
                  <a:pt x="242" y="226"/>
                </a:lnTo>
                <a:lnTo>
                  <a:pt x="242" y="226"/>
                </a:lnTo>
                <a:cubicBezTo>
                  <a:pt x="242" y="226"/>
                  <a:pt x="242" y="226"/>
                  <a:pt x="234" y="226"/>
                </a:cubicBezTo>
                <a:lnTo>
                  <a:pt x="234" y="226"/>
                </a:lnTo>
                <a:lnTo>
                  <a:pt x="234" y="226"/>
                </a:lnTo>
                <a:lnTo>
                  <a:pt x="234" y="226"/>
                </a:lnTo>
                <a:lnTo>
                  <a:pt x="234" y="226"/>
                </a:lnTo>
                <a:lnTo>
                  <a:pt x="234" y="226"/>
                </a:lnTo>
                <a:lnTo>
                  <a:pt x="234" y="226"/>
                </a:lnTo>
                <a:lnTo>
                  <a:pt x="225" y="226"/>
                </a:lnTo>
                <a:lnTo>
                  <a:pt x="225" y="234"/>
                </a:lnTo>
                <a:lnTo>
                  <a:pt x="225" y="234"/>
                </a:lnTo>
                <a:lnTo>
                  <a:pt x="225" y="234"/>
                </a:lnTo>
                <a:lnTo>
                  <a:pt x="225" y="234"/>
                </a:lnTo>
                <a:lnTo>
                  <a:pt x="225" y="234"/>
                </a:lnTo>
                <a:lnTo>
                  <a:pt x="225" y="234"/>
                </a:lnTo>
                <a:cubicBezTo>
                  <a:pt x="225" y="234"/>
                  <a:pt x="225" y="234"/>
                  <a:pt x="217" y="242"/>
                </a:cubicBezTo>
                <a:lnTo>
                  <a:pt x="217" y="242"/>
                </a:lnTo>
                <a:cubicBezTo>
                  <a:pt x="67" y="509"/>
                  <a:pt x="67" y="509"/>
                  <a:pt x="67" y="509"/>
                </a:cubicBezTo>
                <a:cubicBezTo>
                  <a:pt x="67" y="67"/>
                  <a:pt x="67" y="67"/>
                  <a:pt x="67" y="67"/>
                </a:cubicBezTo>
                <a:lnTo>
                  <a:pt x="876" y="67"/>
                </a:lnTo>
                <a:close/>
                <a:moveTo>
                  <a:pt x="67" y="651"/>
                </a:moveTo>
                <a:lnTo>
                  <a:pt x="67" y="651"/>
                </a:lnTo>
                <a:lnTo>
                  <a:pt x="67" y="651"/>
                </a:lnTo>
                <a:cubicBezTo>
                  <a:pt x="250" y="326"/>
                  <a:pt x="250" y="326"/>
                  <a:pt x="250" y="326"/>
                </a:cubicBezTo>
                <a:cubicBezTo>
                  <a:pt x="567" y="876"/>
                  <a:pt x="567" y="876"/>
                  <a:pt x="567" y="876"/>
                </a:cubicBezTo>
                <a:cubicBezTo>
                  <a:pt x="67" y="876"/>
                  <a:pt x="67" y="876"/>
                  <a:pt x="67" y="876"/>
                </a:cubicBezTo>
                <a:lnTo>
                  <a:pt x="67" y="651"/>
                </a:lnTo>
                <a:close/>
                <a:moveTo>
                  <a:pt x="642" y="876"/>
                </a:moveTo>
                <a:lnTo>
                  <a:pt x="642" y="876"/>
                </a:lnTo>
                <a:lnTo>
                  <a:pt x="642" y="876"/>
                </a:lnTo>
                <a:cubicBezTo>
                  <a:pt x="550" y="709"/>
                  <a:pt x="550" y="709"/>
                  <a:pt x="550" y="709"/>
                </a:cubicBezTo>
                <a:cubicBezTo>
                  <a:pt x="692" y="534"/>
                  <a:pt x="692" y="534"/>
                  <a:pt x="692" y="534"/>
                </a:cubicBezTo>
                <a:cubicBezTo>
                  <a:pt x="876" y="759"/>
                  <a:pt x="876" y="759"/>
                  <a:pt x="876" y="759"/>
                </a:cubicBezTo>
                <a:cubicBezTo>
                  <a:pt x="876" y="876"/>
                  <a:pt x="876" y="876"/>
                  <a:pt x="876" y="876"/>
                </a:cubicBezTo>
                <a:lnTo>
                  <a:pt x="642" y="87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25">
            <a:extLst>
              <a:ext uri="{FF2B5EF4-FFF2-40B4-BE49-F238E27FC236}">
                <a16:creationId xmlns:a16="http://schemas.microsoft.com/office/drawing/2014/main" id="{FC9DE2F8-02A1-A441-A47F-9D596E621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2726" y="2199013"/>
            <a:ext cx="304814" cy="300126"/>
          </a:xfrm>
          <a:custGeom>
            <a:avLst/>
            <a:gdLst>
              <a:gd name="T0" fmla="*/ 142 w 285"/>
              <a:gd name="T1" fmla="*/ 283 h 284"/>
              <a:gd name="T2" fmla="*/ 142 w 285"/>
              <a:gd name="T3" fmla="*/ 283 h 284"/>
              <a:gd name="T4" fmla="*/ 284 w 285"/>
              <a:gd name="T5" fmla="*/ 142 h 284"/>
              <a:gd name="T6" fmla="*/ 142 w 285"/>
              <a:gd name="T7" fmla="*/ 0 h 284"/>
              <a:gd name="T8" fmla="*/ 0 w 285"/>
              <a:gd name="T9" fmla="*/ 142 h 284"/>
              <a:gd name="T10" fmla="*/ 142 w 285"/>
              <a:gd name="T11" fmla="*/ 283 h 284"/>
              <a:gd name="T12" fmla="*/ 142 w 285"/>
              <a:gd name="T13" fmla="*/ 66 h 284"/>
              <a:gd name="T14" fmla="*/ 142 w 285"/>
              <a:gd name="T15" fmla="*/ 66 h 284"/>
              <a:gd name="T16" fmla="*/ 218 w 285"/>
              <a:gd name="T17" fmla="*/ 142 h 284"/>
              <a:gd name="T18" fmla="*/ 142 w 285"/>
              <a:gd name="T19" fmla="*/ 217 h 284"/>
              <a:gd name="T20" fmla="*/ 67 w 285"/>
              <a:gd name="T21" fmla="*/ 142 h 284"/>
              <a:gd name="T22" fmla="*/ 142 w 285"/>
              <a:gd name="T23" fmla="*/ 66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5" h="284">
                <a:moveTo>
                  <a:pt x="142" y="283"/>
                </a:moveTo>
                <a:lnTo>
                  <a:pt x="142" y="283"/>
                </a:lnTo>
                <a:cubicBezTo>
                  <a:pt x="218" y="283"/>
                  <a:pt x="284" y="217"/>
                  <a:pt x="284" y="142"/>
                </a:cubicBezTo>
                <a:cubicBezTo>
                  <a:pt x="284" y="66"/>
                  <a:pt x="218" y="0"/>
                  <a:pt x="142" y="0"/>
                </a:cubicBezTo>
                <a:cubicBezTo>
                  <a:pt x="59" y="0"/>
                  <a:pt x="0" y="66"/>
                  <a:pt x="0" y="142"/>
                </a:cubicBezTo>
                <a:cubicBezTo>
                  <a:pt x="0" y="217"/>
                  <a:pt x="59" y="283"/>
                  <a:pt x="142" y="283"/>
                </a:cubicBezTo>
                <a:close/>
                <a:moveTo>
                  <a:pt x="142" y="66"/>
                </a:moveTo>
                <a:lnTo>
                  <a:pt x="142" y="66"/>
                </a:lnTo>
                <a:cubicBezTo>
                  <a:pt x="184" y="66"/>
                  <a:pt x="218" y="100"/>
                  <a:pt x="218" y="142"/>
                </a:cubicBezTo>
                <a:cubicBezTo>
                  <a:pt x="218" y="183"/>
                  <a:pt x="184" y="217"/>
                  <a:pt x="142" y="217"/>
                </a:cubicBezTo>
                <a:cubicBezTo>
                  <a:pt x="101" y="217"/>
                  <a:pt x="67" y="183"/>
                  <a:pt x="67" y="142"/>
                </a:cubicBezTo>
                <a:cubicBezTo>
                  <a:pt x="67" y="100"/>
                  <a:pt x="101" y="66"/>
                  <a:pt x="142" y="6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26">
            <a:extLst>
              <a:ext uri="{FF2B5EF4-FFF2-40B4-BE49-F238E27FC236}">
                <a16:creationId xmlns:a16="http://schemas.microsoft.com/office/drawing/2014/main" id="{045449A3-BB68-5647-8166-E0A961AE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534" y="5097104"/>
            <a:ext cx="1064508" cy="1144230"/>
          </a:xfrm>
          <a:custGeom>
            <a:avLst/>
            <a:gdLst>
              <a:gd name="T0" fmla="*/ 1001 w 1002"/>
              <a:gd name="T1" fmla="*/ 125 h 1077"/>
              <a:gd name="T2" fmla="*/ 1001 w 1002"/>
              <a:gd name="T3" fmla="*/ 125 h 1077"/>
              <a:gd name="T4" fmla="*/ 943 w 1002"/>
              <a:gd name="T5" fmla="*/ 83 h 1077"/>
              <a:gd name="T6" fmla="*/ 843 w 1002"/>
              <a:gd name="T7" fmla="*/ 83 h 1077"/>
              <a:gd name="T8" fmla="*/ 843 w 1002"/>
              <a:gd name="T9" fmla="*/ 41 h 1077"/>
              <a:gd name="T10" fmla="*/ 810 w 1002"/>
              <a:gd name="T11" fmla="*/ 0 h 1077"/>
              <a:gd name="T12" fmla="*/ 776 w 1002"/>
              <a:gd name="T13" fmla="*/ 41 h 1077"/>
              <a:gd name="T14" fmla="*/ 776 w 1002"/>
              <a:gd name="T15" fmla="*/ 83 h 1077"/>
              <a:gd name="T16" fmla="*/ 217 w 1002"/>
              <a:gd name="T17" fmla="*/ 83 h 1077"/>
              <a:gd name="T18" fmla="*/ 217 w 1002"/>
              <a:gd name="T19" fmla="*/ 41 h 1077"/>
              <a:gd name="T20" fmla="*/ 184 w 1002"/>
              <a:gd name="T21" fmla="*/ 0 h 1077"/>
              <a:gd name="T22" fmla="*/ 151 w 1002"/>
              <a:gd name="T23" fmla="*/ 41 h 1077"/>
              <a:gd name="T24" fmla="*/ 151 w 1002"/>
              <a:gd name="T25" fmla="*/ 83 h 1077"/>
              <a:gd name="T26" fmla="*/ 50 w 1002"/>
              <a:gd name="T27" fmla="*/ 83 h 1077"/>
              <a:gd name="T28" fmla="*/ 0 w 1002"/>
              <a:gd name="T29" fmla="*/ 125 h 1077"/>
              <a:gd name="T30" fmla="*/ 0 w 1002"/>
              <a:gd name="T31" fmla="*/ 384 h 1077"/>
              <a:gd name="T32" fmla="*/ 0 w 1002"/>
              <a:gd name="T33" fmla="*/ 392 h 1077"/>
              <a:gd name="T34" fmla="*/ 0 w 1002"/>
              <a:gd name="T35" fmla="*/ 409 h 1077"/>
              <a:gd name="T36" fmla="*/ 0 w 1002"/>
              <a:gd name="T37" fmla="*/ 1026 h 1077"/>
              <a:gd name="T38" fmla="*/ 50 w 1002"/>
              <a:gd name="T39" fmla="*/ 1076 h 1077"/>
              <a:gd name="T40" fmla="*/ 943 w 1002"/>
              <a:gd name="T41" fmla="*/ 1076 h 1077"/>
              <a:gd name="T42" fmla="*/ 1001 w 1002"/>
              <a:gd name="T43" fmla="*/ 1026 h 1077"/>
              <a:gd name="T44" fmla="*/ 1001 w 1002"/>
              <a:gd name="T45" fmla="*/ 409 h 1077"/>
              <a:gd name="T46" fmla="*/ 993 w 1002"/>
              <a:gd name="T47" fmla="*/ 392 h 1077"/>
              <a:gd name="T48" fmla="*/ 1001 w 1002"/>
              <a:gd name="T49" fmla="*/ 384 h 1077"/>
              <a:gd name="T50" fmla="*/ 1001 w 1002"/>
              <a:gd name="T51" fmla="*/ 125 h 1077"/>
              <a:gd name="T52" fmla="*/ 67 w 1002"/>
              <a:gd name="T53" fmla="*/ 150 h 1077"/>
              <a:gd name="T54" fmla="*/ 67 w 1002"/>
              <a:gd name="T55" fmla="*/ 150 h 1077"/>
              <a:gd name="T56" fmla="*/ 151 w 1002"/>
              <a:gd name="T57" fmla="*/ 150 h 1077"/>
              <a:gd name="T58" fmla="*/ 151 w 1002"/>
              <a:gd name="T59" fmla="*/ 192 h 1077"/>
              <a:gd name="T60" fmla="*/ 184 w 1002"/>
              <a:gd name="T61" fmla="*/ 225 h 1077"/>
              <a:gd name="T62" fmla="*/ 217 w 1002"/>
              <a:gd name="T63" fmla="*/ 192 h 1077"/>
              <a:gd name="T64" fmla="*/ 217 w 1002"/>
              <a:gd name="T65" fmla="*/ 150 h 1077"/>
              <a:gd name="T66" fmla="*/ 776 w 1002"/>
              <a:gd name="T67" fmla="*/ 150 h 1077"/>
              <a:gd name="T68" fmla="*/ 776 w 1002"/>
              <a:gd name="T69" fmla="*/ 192 h 1077"/>
              <a:gd name="T70" fmla="*/ 810 w 1002"/>
              <a:gd name="T71" fmla="*/ 225 h 1077"/>
              <a:gd name="T72" fmla="*/ 843 w 1002"/>
              <a:gd name="T73" fmla="*/ 192 h 1077"/>
              <a:gd name="T74" fmla="*/ 843 w 1002"/>
              <a:gd name="T75" fmla="*/ 150 h 1077"/>
              <a:gd name="T76" fmla="*/ 926 w 1002"/>
              <a:gd name="T77" fmla="*/ 150 h 1077"/>
              <a:gd name="T78" fmla="*/ 926 w 1002"/>
              <a:gd name="T79" fmla="*/ 359 h 1077"/>
              <a:gd name="T80" fmla="*/ 67 w 1002"/>
              <a:gd name="T81" fmla="*/ 359 h 1077"/>
              <a:gd name="T82" fmla="*/ 67 w 1002"/>
              <a:gd name="T83" fmla="*/ 150 h 1077"/>
              <a:gd name="T84" fmla="*/ 926 w 1002"/>
              <a:gd name="T85" fmla="*/ 1009 h 1077"/>
              <a:gd name="T86" fmla="*/ 926 w 1002"/>
              <a:gd name="T87" fmla="*/ 1009 h 1077"/>
              <a:gd name="T88" fmla="*/ 67 w 1002"/>
              <a:gd name="T89" fmla="*/ 1009 h 1077"/>
              <a:gd name="T90" fmla="*/ 67 w 1002"/>
              <a:gd name="T91" fmla="*/ 425 h 1077"/>
              <a:gd name="T92" fmla="*/ 926 w 1002"/>
              <a:gd name="T93" fmla="*/ 425 h 1077"/>
              <a:gd name="T94" fmla="*/ 926 w 1002"/>
              <a:gd name="T95" fmla="*/ 1009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02" h="1077">
                <a:moveTo>
                  <a:pt x="1001" y="125"/>
                </a:moveTo>
                <a:lnTo>
                  <a:pt x="1001" y="125"/>
                </a:lnTo>
                <a:cubicBezTo>
                  <a:pt x="1001" y="92"/>
                  <a:pt x="968" y="83"/>
                  <a:pt x="943" y="83"/>
                </a:cubicBezTo>
                <a:cubicBezTo>
                  <a:pt x="843" y="83"/>
                  <a:pt x="843" y="83"/>
                  <a:pt x="843" y="83"/>
                </a:cubicBezTo>
                <a:cubicBezTo>
                  <a:pt x="843" y="41"/>
                  <a:pt x="843" y="41"/>
                  <a:pt x="843" y="41"/>
                </a:cubicBezTo>
                <a:cubicBezTo>
                  <a:pt x="843" y="17"/>
                  <a:pt x="826" y="0"/>
                  <a:pt x="810" y="0"/>
                </a:cubicBezTo>
                <a:cubicBezTo>
                  <a:pt x="785" y="0"/>
                  <a:pt x="776" y="17"/>
                  <a:pt x="776" y="41"/>
                </a:cubicBezTo>
                <a:cubicBezTo>
                  <a:pt x="776" y="83"/>
                  <a:pt x="776" y="83"/>
                  <a:pt x="776" y="83"/>
                </a:cubicBezTo>
                <a:cubicBezTo>
                  <a:pt x="217" y="83"/>
                  <a:pt x="217" y="83"/>
                  <a:pt x="217" y="83"/>
                </a:cubicBezTo>
                <a:cubicBezTo>
                  <a:pt x="217" y="41"/>
                  <a:pt x="217" y="41"/>
                  <a:pt x="217" y="41"/>
                </a:cubicBezTo>
                <a:cubicBezTo>
                  <a:pt x="217" y="17"/>
                  <a:pt x="201" y="0"/>
                  <a:pt x="184" y="0"/>
                </a:cubicBezTo>
                <a:cubicBezTo>
                  <a:pt x="167" y="0"/>
                  <a:pt x="151" y="17"/>
                  <a:pt x="151" y="41"/>
                </a:cubicBezTo>
                <a:cubicBezTo>
                  <a:pt x="151" y="83"/>
                  <a:pt x="151" y="83"/>
                  <a:pt x="151" y="83"/>
                </a:cubicBezTo>
                <a:cubicBezTo>
                  <a:pt x="50" y="83"/>
                  <a:pt x="50" y="83"/>
                  <a:pt x="50" y="83"/>
                </a:cubicBezTo>
                <a:cubicBezTo>
                  <a:pt x="17" y="83"/>
                  <a:pt x="0" y="100"/>
                  <a:pt x="0" y="125"/>
                </a:cubicBezTo>
                <a:cubicBezTo>
                  <a:pt x="0" y="384"/>
                  <a:pt x="0" y="384"/>
                  <a:pt x="0" y="384"/>
                </a:cubicBezTo>
                <a:lnTo>
                  <a:pt x="0" y="392"/>
                </a:lnTo>
                <a:cubicBezTo>
                  <a:pt x="0" y="400"/>
                  <a:pt x="0" y="400"/>
                  <a:pt x="0" y="409"/>
                </a:cubicBezTo>
                <a:cubicBezTo>
                  <a:pt x="0" y="1026"/>
                  <a:pt x="0" y="1026"/>
                  <a:pt x="0" y="1026"/>
                </a:cubicBezTo>
                <a:cubicBezTo>
                  <a:pt x="0" y="1051"/>
                  <a:pt x="17" y="1076"/>
                  <a:pt x="50" y="1076"/>
                </a:cubicBezTo>
                <a:cubicBezTo>
                  <a:pt x="943" y="1076"/>
                  <a:pt x="943" y="1076"/>
                  <a:pt x="943" y="1076"/>
                </a:cubicBezTo>
                <a:cubicBezTo>
                  <a:pt x="977" y="1076"/>
                  <a:pt x="1001" y="1051"/>
                  <a:pt x="1001" y="1026"/>
                </a:cubicBezTo>
                <a:cubicBezTo>
                  <a:pt x="1001" y="409"/>
                  <a:pt x="1001" y="409"/>
                  <a:pt x="1001" y="409"/>
                </a:cubicBezTo>
                <a:cubicBezTo>
                  <a:pt x="1001" y="400"/>
                  <a:pt x="993" y="400"/>
                  <a:pt x="993" y="392"/>
                </a:cubicBezTo>
                <a:lnTo>
                  <a:pt x="1001" y="384"/>
                </a:lnTo>
                <a:lnTo>
                  <a:pt x="1001" y="125"/>
                </a:lnTo>
                <a:close/>
                <a:moveTo>
                  <a:pt x="67" y="150"/>
                </a:moveTo>
                <a:lnTo>
                  <a:pt x="67" y="150"/>
                </a:lnTo>
                <a:cubicBezTo>
                  <a:pt x="151" y="150"/>
                  <a:pt x="151" y="150"/>
                  <a:pt x="151" y="150"/>
                </a:cubicBezTo>
                <a:cubicBezTo>
                  <a:pt x="151" y="192"/>
                  <a:pt x="151" y="192"/>
                  <a:pt x="151" y="192"/>
                </a:cubicBezTo>
                <a:cubicBezTo>
                  <a:pt x="151" y="208"/>
                  <a:pt x="167" y="225"/>
                  <a:pt x="184" y="225"/>
                </a:cubicBezTo>
                <a:cubicBezTo>
                  <a:pt x="201" y="225"/>
                  <a:pt x="217" y="208"/>
                  <a:pt x="217" y="192"/>
                </a:cubicBezTo>
                <a:cubicBezTo>
                  <a:pt x="217" y="150"/>
                  <a:pt x="217" y="150"/>
                  <a:pt x="217" y="150"/>
                </a:cubicBezTo>
                <a:cubicBezTo>
                  <a:pt x="776" y="150"/>
                  <a:pt x="776" y="150"/>
                  <a:pt x="776" y="150"/>
                </a:cubicBezTo>
                <a:cubicBezTo>
                  <a:pt x="776" y="192"/>
                  <a:pt x="776" y="192"/>
                  <a:pt x="776" y="192"/>
                </a:cubicBezTo>
                <a:cubicBezTo>
                  <a:pt x="776" y="208"/>
                  <a:pt x="785" y="225"/>
                  <a:pt x="810" y="225"/>
                </a:cubicBezTo>
                <a:cubicBezTo>
                  <a:pt x="826" y="225"/>
                  <a:pt x="843" y="208"/>
                  <a:pt x="843" y="192"/>
                </a:cubicBezTo>
                <a:cubicBezTo>
                  <a:pt x="843" y="150"/>
                  <a:pt x="843" y="150"/>
                  <a:pt x="843" y="150"/>
                </a:cubicBezTo>
                <a:cubicBezTo>
                  <a:pt x="926" y="150"/>
                  <a:pt x="926" y="150"/>
                  <a:pt x="926" y="150"/>
                </a:cubicBezTo>
                <a:cubicBezTo>
                  <a:pt x="926" y="359"/>
                  <a:pt x="926" y="359"/>
                  <a:pt x="926" y="359"/>
                </a:cubicBezTo>
                <a:cubicBezTo>
                  <a:pt x="67" y="359"/>
                  <a:pt x="67" y="359"/>
                  <a:pt x="67" y="359"/>
                </a:cubicBezTo>
                <a:lnTo>
                  <a:pt x="67" y="150"/>
                </a:lnTo>
                <a:close/>
                <a:moveTo>
                  <a:pt x="926" y="1009"/>
                </a:moveTo>
                <a:lnTo>
                  <a:pt x="926" y="1009"/>
                </a:lnTo>
                <a:cubicBezTo>
                  <a:pt x="67" y="1009"/>
                  <a:pt x="67" y="1009"/>
                  <a:pt x="67" y="1009"/>
                </a:cubicBezTo>
                <a:cubicBezTo>
                  <a:pt x="67" y="425"/>
                  <a:pt x="67" y="425"/>
                  <a:pt x="67" y="425"/>
                </a:cubicBezTo>
                <a:cubicBezTo>
                  <a:pt x="926" y="425"/>
                  <a:pt x="926" y="425"/>
                  <a:pt x="926" y="425"/>
                </a:cubicBezTo>
                <a:lnTo>
                  <a:pt x="926" y="100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27">
            <a:extLst>
              <a:ext uri="{FF2B5EF4-FFF2-40B4-BE49-F238E27FC236}">
                <a16:creationId xmlns:a16="http://schemas.microsoft.com/office/drawing/2014/main" id="{41A56C15-4711-094F-94CA-301CB6944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5796" y="5326890"/>
            <a:ext cx="398603" cy="70341"/>
          </a:xfrm>
          <a:custGeom>
            <a:avLst/>
            <a:gdLst>
              <a:gd name="T0" fmla="*/ 342 w 377"/>
              <a:gd name="T1" fmla="*/ 0 h 68"/>
              <a:gd name="T2" fmla="*/ 342 w 377"/>
              <a:gd name="T3" fmla="*/ 0 h 68"/>
              <a:gd name="T4" fmla="*/ 34 w 377"/>
              <a:gd name="T5" fmla="*/ 0 h 68"/>
              <a:gd name="T6" fmla="*/ 0 w 377"/>
              <a:gd name="T7" fmla="*/ 33 h 68"/>
              <a:gd name="T8" fmla="*/ 34 w 377"/>
              <a:gd name="T9" fmla="*/ 67 h 68"/>
              <a:gd name="T10" fmla="*/ 342 w 377"/>
              <a:gd name="T11" fmla="*/ 67 h 68"/>
              <a:gd name="T12" fmla="*/ 376 w 377"/>
              <a:gd name="T13" fmla="*/ 33 h 68"/>
              <a:gd name="T14" fmla="*/ 342 w 377"/>
              <a:gd name="T15" fmla="*/ 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" h="68">
                <a:moveTo>
                  <a:pt x="342" y="0"/>
                </a:moveTo>
                <a:lnTo>
                  <a:pt x="342" y="0"/>
                </a:ln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6"/>
                  <a:pt x="0" y="33"/>
                </a:cubicBezTo>
                <a:cubicBezTo>
                  <a:pt x="0" y="58"/>
                  <a:pt x="17" y="67"/>
                  <a:pt x="34" y="67"/>
                </a:cubicBezTo>
                <a:cubicBezTo>
                  <a:pt x="342" y="67"/>
                  <a:pt x="342" y="67"/>
                  <a:pt x="342" y="67"/>
                </a:cubicBezTo>
                <a:cubicBezTo>
                  <a:pt x="359" y="67"/>
                  <a:pt x="376" y="58"/>
                  <a:pt x="376" y="33"/>
                </a:cubicBezTo>
                <a:cubicBezTo>
                  <a:pt x="376" y="16"/>
                  <a:pt x="359" y="0"/>
                  <a:pt x="342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28">
            <a:extLst>
              <a:ext uri="{FF2B5EF4-FFF2-40B4-BE49-F238E27FC236}">
                <a16:creationId xmlns:a16="http://schemas.microsoft.com/office/drawing/2014/main" id="{D44FB505-288E-3042-9D09-2D89BCE4C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453" y="5711426"/>
            <a:ext cx="248543" cy="337642"/>
          </a:xfrm>
          <a:custGeom>
            <a:avLst/>
            <a:gdLst>
              <a:gd name="T0" fmla="*/ 109 w 235"/>
              <a:gd name="T1" fmla="*/ 176 h 319"/>
              <a:gd name="T2" fmla="*/ 109 w 235"/>
              <a:gd name="T3" fmla="*/ 176 h 319"/>
              <a:gd name="T4" fmla="*/ 17 w 235"/>
              <a:gd name="T5" fmla="*/ 251 h 319"/>
              <a:gd name="T6" fmla="*/ 0 w 235"/>
              <a:gd name="T7" fmla="*/ 284 h 319"/>
              <a:gd name="T8" fmla="*/ 42 w 235"/>
              <a:gd name="T9" fmla="*/ 318 h 319"/>
              <a:gd name="T10" fmla="*/ 209 w 235"/>
              <a:gd name="T11" fmla="*/ 318 h 319"/>
              <a:gd name="T12" fmla="*/ 234 w 235"/>
              <a:gd name="T13" fmla="*/ 284 h 319"/>
              <a:gd name="T14" fmla="*/ 209 w 235"/>
              <a:gd name="T15" fmla="*/ 259 h 319"/>
              <a:gd name="T16" fmla="*/ 101 w 235"/>
              <a:gd name="T17" fmla="*/ 259 h 319"/>
              <a:gd name="T18" fmla="*/ 150 w 235"/>
              <a:gd name="T19" fmla="*/ 217 h 319"/>
              <a:gd name="T20" fmla="*/ 226 w 235"/>
              <a:gd name="T21" fmla="*/ 101 h 319"/>
              <a:gd name="T22" fmla="*/ 226 w 235"/>
              <a:gd name="T23" fmla="*/ 101 h 319"/>
              <a:gd name="T24" fmla="*/ 125 w 235"/>
              <a:gd name="T25" fmla="*/ 0 h 319"/>
              <a:gd name="T26" fmla="*/ 25 w 235"/>
              <a:gd name="T27" fmla="*/ 51 h 319"/>
              <a:gd name="T28" fmla="*/ 17 w 235"/>
              <a:gd name="T29" fmla="*/ 67 h 319"/>
              <a:gd name="T30" fmla="*/ 50 w 235"/>
              <a:gd name="T31" fmla="*/ 101 h 319"/>
              <a:gd name="T32" fmla="*/ 67 w 235"/>
              <a:gd name="T33" fmla="*/ 92 h 319"/>
              <a:gd name="T34" fmla="*/ 117 w 235"/>
              <a:gd name="T35" fmla="*/ 67 h 319"/>
              <a:gd name="T36" fmla="*/ 159 w 235"/>
              <a:gd name="T37" fmla="*/ 101 h 319"/>
              <a:gd name="T38" fmla="*/ 109 w 235"/>
              <a:gd name="T39" fmla="*/ 176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35" h="319">
                <a:moveTo>
                  <a:pt x="109" y="176"/>
                </a:moveTo>
                <a:lnTo>
                  <a:pt x="109" y="176"/>
                </a:lnTo>
                <a:cubicBezTo>
                  <a:pt x="17" y="251"/>
                  <a:pt x="17" y="251"/>
                  <a:pt x="17" y="251"/>
                </a:cubicBezTo>
                <a:cubicBezTo>
                  <a:pt x="9" y="259"/>
                  <a:pt x="0" y="267"/>
                  <a:pt x="0" y="284"/>
                </a:cubicBezTo>
                <a:cubicBezTo>
                  <a:pt x="0" y="301"/>
                  <a:pt x="17" y="318"/>
                  <a:pt x="42" y="318"/>
                </a:cubicBezTo>
                <a:cubicBezTo>
                  <a:pt x="209" y="318"/>
                  <a:pt x="209" y="318"/>
                  <a:pt x="209" y="318"/>
                </a:cubicBezTo>
                <a:cubicBezTo>
                  <a:pt x="226" y="318"/>
                  <a:pt x="234" y="301"/>
                  <a:pt x="234" y="284"/>
                </a:cubicBezTo>
                <a:cubicBezTo>
                  <a:pt x="234" y="267"/>
                  <a:pt x="226" y="259"/>
                  <a:pt x="209" y="259"/>
                </a:cubicBezTo>
                <a:cubicBezTo>
                  <a:pt x="101" y="259"/>
                  <a:pt x="101" y="259"/>
                  <a:pt x="101" y="259"/>
                </a:cubicBezTo>
                <a:cubicBezTo>
                  <a:pt x="150" y="217"/>
                  <a:pt x="150" y="217"/>
                  <a:pt x="150" y="217"/>
                </a:cubicBezTo>
                <a:cubicBezTo>
                  <a:pt x="201" y="176"/>
                  <a:pt x="226" y="151"/>
                  <a:pt x="226" y="101"/>
                </a:cubicBezTo>
                <a:lnTo>
                  <a:pt x="226" y="101"/>
                </a:lnTo>
                <a:cubicBezTo>
                  <a:pt x="226" y="42"/>
                  <a:pt x="184" y="0"/>
                  <a:pt x="125" y="0"/>
                </a:cubicBezTo>
                <a:cubicBezTo>
                  <a:pt x="75" y="0"/>
                  <a:pt x="50" y="17"/>
                  <a:pt x="25" y="51"/>
                </a:cubicBezTo>
                <a:cubicBezTo>
                  <a:pt x="17" y="59"/>
                  <a:pt x="17" y="59"/>
                  <a:pt x="17" y="67"/>
                </a:cubicBezTo>
                <a:cubicBezTo>
                  <a:pt x="17" y="84"/>
                  <a:pt x="34" y="101"/>
                  <a:pt x="50" y="101"/>
                </a:cubicBezTo>
                <a:cubicBezTo>
                  <a:pt x="59" y="101"/>
                  <a:pt x="67" y="92"/>
                  <a:pt x="67" y="92"/>
                </a:cubicBezTo>
                <a:cubicBezTo>
                  <a:pt x="84" y="76"/>
                  <a:pt x="101" y="67"/>
                  <a:pt x="117" y="67"/>
                </a:cubicBezTo>
                <a:cubicBezTo>
                  <a:pt x="142" y="67"/>
                  <a:pt x="159" y="76"/>
                  <a:pt x="159" y="101"/>
                </a:cubicBezTo>
                <a:cubicBezTo>
                  <a:pt x="159" y="126"/>
                  <a:pt x="142" y="151"/>
                  <a:pt x="109" y="17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429">
            <a:extLst>
              <a:ext uri="{FF2B5EF4-FFF2-40B4-BE49-F238E27FC236}">
                <a16:creationId xmlns:a16="http://schemas.microsoft.com/office/drawing/2014/main" id="{40ACD5EE-052D-4641-934D-8E0D5CC36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5579" y="5720805"/>
            <a:ext cx="239164" cy="328263"/>
          </a:xfrm>
          <a:custGeom>
            <a:avLst/>
            <a:gdLst>
              <a:gd name="T0" fmla="*/ 25 w 226"/>
              <a:gd name="T1" fmla="*/ 58 h 310"/>
              <a:gd name="T2" fmla="*/ 25 w 226"/>
              <a:gd name="T3" fmla="*/ 58 h 310"/>
              <a:gd name="T4" fmla="*/ 142 w 226"/>
              <a:gd name="T5" fmla="*/ 58 h 310"/>
              <a:gd name="T6" fmla="*/ 33 w 226"/>
              <a:gd name="T7" fmla="*/ 258 h 310"/>
              <a:gd name="T8" fmla="*/ 25 w 226"/>
              <a:gd name="T9" fmla="*/ 275 h 310"/>
              <a:gd name="T10" fmla="*/ 58 w 226"/>
              <a:gd name="T11" fmla="*/ 309 h 310"/>
              <a:gd name="T12" fmla="*/ 92 w 226"/>
              <a:gd name="T13" fmla="*/ 283 h 310"/>
              <a:gd name="T14" fmla="*/ 217 w 226"/>
              <a:gd name="T15" fmla="*/ 67 h 310"/>
              <a:gd name="T16" fmla="*/ 225 w 226"/>
              <a:gd name="T17" fmla="*/ 33 h 310"/>
              <a:gd name="T18" fmla="*/ 192 w 226"/>
              <a:gd name="T19" fmla="*/ 0 h 310"/>
              <a:gd name="T20" fmla="*/ 25 w 226"/>
              <a:gd name="T21" fmla="*/ 0 h 310"/>
              <a:gd name="T22" fmla="*/ 0 w 226"/>
              <a:gd name="T23" fmla="*/ 33 h 310"/>
              <a:gd name="T24" fmla="*/ 25 w 226"/>
              <a:gd name="T25" fmla="*/ 58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26" h="310">
                <a:moveTo>
                  <a:pt x="25" y="58"/>
                </a:moveTo>
                <a:lnTo>
                  <a:pt x="25" y="58"/>
                </a:lnTo>
                <a:cubicBezTo>
                  <a:pt x="142" y="58"/>
                  <a:pt x="142" y="58"/>
                  <a:pt x="142" y="58"/>
                </a:cubicBezTo>
                <a:cubicBezTo>
                  <a:pt x="33" y="258"/>
                  <a:pt x="33" y="258"/>
                  <a:pt x="33" y="258"/>
                </a:cubicBezTo>
                <a:cubicBezTo>
                  <a:pt x="25" y="267"/>
                  <a:pt x="25" y="275"/>
                  <a:pt x="25" y="275"/>
                </a:cubicBezTo>
                <a:cubicBezTo>
                  <a:pt x="25" y="300"/>
                  <a:pt x="42" y="309"/>
                  <a:pt x="58" y="309"/>
                </a:cubicBezTo>
                <a:cubicBezTo>
                  <a:pt x="75" y="309"/>
                  <a:pt x="84" y="300"/>
                  <a:pt x="92" y="283"/>
                </a:cubicBezTo>
                <a:cubicBezTo>
                  <a:pt x="217" y="67"/>
                  <a:pt x="217" y="67"/>
                  <a:pt x="217" y="67"/>
                </a:cubicBezTo>
                <a:cubicBezTo>
                  <a:pt x="217" y="50"/>
                  <a:pt x="225" y="42"/>
                  <a:pt x="225" y="33"/>
                </a:cubicBezTo>
                <a:cubicBezTo>
                  <a:pt x="225" y="8"/>
                  <a:pt x="208" y="0"/>
                  <a:pt x="192" y="0"/>
                </a:cubicBezTo>
                <a:cubicBezTo>
                  <a:pt x="25" y="0"/>
                  <a:pt x="25" y="0"/>
                  <a:pt x="25" y="0"/>
                </a:cubicBezTo>
                <a:cubicBezTo>
                  <a:pt x="8" y="0"/>
                  <a:pt x="0" y="17"/>
                  <a:pt x="0" y="33"/>
                </a:cubicBezTo>
                <a:cubicBezTo>
                  <a:pt x="0" y="42"/>
                  <a:pt x="8" y="58"/>
                  <a:pt x="25" y="58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30">
            <a:extLst>
              <a:ext uri="{FF2B5EF4-FFF2-40B4-BE49-F238E27FC236}">
                <a16:creationId xmlns:a16="http://schemas.microsoft.com/office/drawing/2014/main" id="{60E123F6-E291-8C4A-96A7-6F87FA9F1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43733" y="6457050"/>
            <a:ext cx="1144230" cy="764385"/>
          </a:xfrm>
          <a:custGeom>
            <a:avLst/>
            <a:gdLst>
              <a:gd name="T0" fmla="*/ 1026 w 1077"/>
              <a:gd name="T1" fmla="*/ 717 h 718"/>
              <a:gd name="T2" fmla="*/ 1026 w 1077"/>
              <a:gd name="T3" fmla="*/ 717 h 718"/>
              <a:gd name="T4" fmla="*/ 58 w 1077"/>
              <a:gd name="T5" fmla="*/ 717 h 718"/>
              <a:gd name="T6" fmla="*/ 0 w 1077"/>
              <a:gd name="T7" fmla="*/ 667 h 718"/>
              <a:gd name="T8" fmla="*/ 0 w 1077"/>
              <a:gd name="T9" fmla="*/ 134 h 718"/>
              <a:gd name="T10" fmla="*/ 58 w 1077"/>
              <a:gd name="T11" fmla="*/ 76 h 718"/>
              <a:gd name="T12" fmla="*/ 609 w 1077"/>
              <a:gd name="T13" fmla="*/ 76 h 718"/>
              <a:gd name="T14" fmla="*/ 634 w 1077"/>
              <a:gd name="T15" fmla="*/ 25 h 718"/>
              <a:gd name="T16" fmla="*/ 675 w 1077"/>
              <a:gd name="T17" fmla="*/ 0 h 718"/>
              <a:gd name="T18" fmla="*/ 1026 w 1077"/>
              <a:gd name="T19" fmla="*/ 0 h 718"/>
              <a:gd name="T20" fmla="*/ 1076 w 1077"/>
              <a:gd name="T21" fmla="*/ 50 h 718"/>
              <a:gd name="T22" fmla="*/ 1076 w 1077"/>
              <a:gd name="T23" fmla="*/ 667 h 718"/>
              <a:gd name="T24" fmla="*/ 1026 w 1077"/>
              <a:gd name="T25" fmla="*/ 717 h 718"/>
              <a:gd name="T26" fmla="*/ 75 w 1077"/>
              <a:gd name="T27" fmla="*/ 650 h 718"/>
              <a:gd name="T28" fmla="*/ 75 w 1077"/>
              <a:gd name="T29" fmla="*/ 650 h 718"/>
              <a:gd name="T30" fmla="*/ 1009 w 1077"/>
              <a:gd name="T31" fmla="*/ 650 h 718"/>
              <a:gd name="T32" fmla="*/ 1009 w 1077"/>
              <a:gd name="T33" fmla="*/ 67 h 718"/>
              <a:gd name="T34" fmla="*/ 692 w 1077"/>
              <a:gd name="T35" fmla="*/ 67 h 718"/>
              <a:gd name="T36" fmla="*/ 667 w 1077"/>
              <a:gd name="T37" fmla="*/ 117 h 718"/>
              <a:gd name="T38" fmla="*/ 625 w 1077"/>
              <a:gd name="T39" fmla="*/ 142 h 718"/>
              <a:gd name="T40" fmla="*/ 75 w 1077"/>
              <a:gd name="T41" fmla="*/ 142 h 718"/>
              <a:gd name="T42" fmla="*/ 75 w 1077"/>
              <a:gd name="T43" fmla="*/ 650 h 718"/>
              <a:gd name="T44" fmla="*/ 600 w 1077"/>
              <a:gd name="T45" fmla="*/ 92 h 718"/>
              <a:gd name="T46" fmla="*/ 600 w 1077"/>
              <a:gd name="T47" fmla="*/ 92 h 7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077" h="718">
                <a:moveTo>
                  <a:pt x="1026" y="717"/>
                </a:moveTo>
                <a:lnTo>
                  <a:pt x="1026" y="717"/>
                </a:lnTo>
                <a:cubicBezTo>
                  <a:pt x="58" y="717"/>
                  <a:pt x="58" y="717"/>
                  <a:pt x="58" y="717"/>
                </a:cubicBezTo>
                <a:cubicBezTo>
                  <a:pt x="25" y="717"/>
                  <a:pt x="0" y="700"/>
                  <a:pt x="0" y="667"/>
                </a:cubicBezTo>
                <a:cubicBezTo>
                  <a:pt x="0" y="134"/>
                  <a:pt x="0" y="134"/>
                  <a:pt x="0" y="134"/>
                </a:cubicBezTo>
                <a:cubicBezTo>
                  <a:pt x="0" y="100"/>
                  <a:pt x="25" y="76"/>
                  <a:pt x="58" y="76"/>
                </a:cubicBezTo>
                <a:cubicBezTo>
                  <a:pt x="609" y="76"/>
                  <a:pt x="609" y="76"/>
                  <a:pt x="609" y="76"/>
                </a:cubicBezTo>
                <a:cubicBezTo>
                  <a:pt x="634" y="25"/>
                  <a:pt x="634" y="25"/>
                  <a:pt x="634" y="25"/>
                </a:cubicBezTo>
                <a:cubicBezTo>
                  <a:pt x="642" y="9"/>
                  <a:pt x="659" y="0"/>
                  <a:pt x="675" y="0"/>
                </a:cubicBezTo>
                <a:cubicBezTo>
                  <a:pt x="1026" y="0"/>
                  <a:pt x="1026" y="0"/>
                  <a:pt x="1026" y="0"/>
                </a:cubicBezTo>
                <a:cubicBezTo>
                  <a:pt x="1051" y="0"/>
                  <a:pt x="1076" y="17"/>
                  <a:pt x="1076" y="50"/>
                </a:cubicBezTo>
                <a:cubicBezTo>
                  <a:pt x="1076" y="667"/>
                  <a:pt x="1076" y="667"/>
                  <a:pt x="1076" y="667"/>
                </a:cubicBezTo>
                <a:cubicBezTo>
                  <a:pt x="1076" y="700"/>
                  <a:pt x="1051" y="717"/>
                  <a:pt x="1026" y="717"/>
                </a:cubicBezTo>
                <a:close/>
                <a:moveTo>
                  <a:pt x="75" y="650"/>
                </a:moveTo>
                <a:lnTo>
                  <a:pt x="75" y="650"/>
                </a:lnTo>
                <a:cubicBezTo>
                  <a:pt x="1009" y="650"/>
                  <a:pt x="1009" y="650"/>
                  <a:pt x="1009" y="650"/>
                </a:cubicBezTo>
                <a:cubicBezTo>
                  <a:pt x="1009" y="67"/>
                  <a:pt x="1009" y="67"/>
                  <a:pt x="1009" y="67"/>
                </a:cubicBezTo>
                <a:cubicBezTo>
                  <a:pt x="692" y="67"/>
                  <a:pt x="692" y="67"/>
                  <a:pt x="692" y="67"/>
                </a:cubicBezTo>
                <a:cubicBezTo>
                  <a:pt x="667" y="117"/>
                  <a:pt x="667" y="117"/>
                  <a:pt x="667" y="117"/>
                </a:cubicBezTo>
                <a:cubicBezTo>
                  <a:pt x="659" y="134"/>
                  <a:pt x="642" y="142"/>
                  <a:pt x="625" y="142"/>
                </a:cubicBezTo>
                <a:cubicBezTo>
                  <a:pt x="75" y="142"/>
                  <a:pt x="75" y="142"/>
                  <a:pt x="75" y="142"/>
                </a:cubicBezTo>
                <a:lnTo>
                  <a:pt x="75" y="650"/>
                </a:lnTo>
                <a:close/>
                <a:moveTo>
                  <a:pt x="600" y="92"/>
                </a:moveTo>
                <a:lnTo>
                  <a:pt x="600" y="9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31">
            <a:extLst>
              <a:ext uri="{FF2B5EF4-FFF2-40B4-BE49-F238E27FC236}">
                <a16:creationId xmlns:a16="http://schemas.microsoft.com/office/drawing/2014/main" id="{3D09BCE3-7920-B348-93D4-AC71E4D7A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4417" y="6457050"/>
            <a:ext cx="215716" cy="70343"/>
          </a:xfrm>
          <a:custGeom>
            <a:avLst/>
            <a:gdLst>
              <a:gd name="T0" fmla="*/ 167 w 201"/>
              <a:gd name="T1" fmla="*/ 67 h 68"/>
              <a:gd name="T2" fmla="*/ 167 w 201"/>
              <a:gd name="T3" fmla="*/ 67 h 68"/>
              <a:gd name="T4" fmla="*/ 42 w 201"/>
              <a:gd name="T5" fmla="*/ 67 h 68"/>
              <a:gd name="T6" fmla="*/ 0 w 201"/>
              <a:gd name="T7" fmla="*/ 34 h 68"/>
              <a:gd name="T8" fmla="*/ 42 w 201"/>
              <a:gd name="T9" fmla="*/ 0 h 68"/>
              <a:gd name="T10" fmla="*/ 167 w 201"/>
              <a:gd name="T11" fmla="*/ 0 h 68"/>
              <a:gd name="T12" fmla="*/ 200 w 201"/>
              <a:gd name="T13" fmla="*/ 34 h 68"/>
              <a:gd name="T14" fmla="*/ 167 w 201"/>
              <a:gd name="T15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1" h="68">
                <a:moveTo>
                  <a:pt x="167" y="67"/>
                </a:moveTo>
                <a:lnTo>
                  <a:pt x="167" y="67"/>
                </a:lnTo>
                <a:cubicBezTo>
                  <a:pt x="42" y="67"/>
                  <a:pt x="42" y="67"/>
                  <a:pt x="42" y="67"/>
                </a:cubicBezTo>
                <a:cubicBezTo>
                  <a:pt x="17" y="67"/>
                  <a:pt x="0" y="50"/>
                  <a:pt x="0" y="34"/>
                </a:cubicBezTo>
                <a:cubicBezTo>
                  <a:pt x="0" y="9"/>
                  <a:pt x="17" y="0"/>
                  <a:pt x="42" y="0"/>
                </a:cubicBezTo>
                <a:cubicBezTo>
                  <a:pt x="167" y="0"/>
                  <a:pt x="167" y="0"/>
                  <a:pt x="167" y="0"/>
                </a:cubicBezTo>
                <a:cubicBezTo>
                  <a:pt x="183" y="0"/>
                  <a:pt x="200" y="9"/>
                  <a:pt x="200" y="34"/>
                </a:cubicBezTo>
                <a:cubicBezTo>
                  <a:pt x="200" y="50"/>
                  <a:pt x="183" y="67"/>
                  <a:pt x="167" y="6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32">
            <a:extLst>
              <a:ext uri="{FF2B5EF4-FFF2-40B4-BE49-F238E27FC236}">
                <a16:creationId xmlns:a16="http://schemas.microsoft.com/office/drawing/2014/main" id="{553D7B83-4AFA-F842-94BA-2D527775E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8115" y="6588355"/>
            <a:ext cx="229785" cy="196958"/>
          </a:xfrm>
          <a:custGeom>
            <a:avLst/>
            <a:gdLst>
              <a:gd name="T0" fmla="*/ 175 w 218"/>
              <a:gd name="T1" fmla="*/ 184 h 185"/>
              <a:gd name="T2" fmla="*/ 175 w 218"/>
              <a:gd name="T3" fmla="*/ 184 h 185"/>
              <a:gd name="T4" fmla="*/ 42 w 218"/>
              <a:gd name="T5" fmla="*/ 184 h 185"/>
              <a:gd name="T6" fmla="*/ 0 w 218"/>
              <a:gd name="T7" fmla="*/ 142 h 185"/>
              <a:gd name="T8" fmla="*/ 0 w 218"/>
              <a:gd name="T9" fmla="*/ 34 h 185"/>
              <a:gd name="T10" fmla="*/ 42 w 218"/>
              <a:gd name="T11" fmla="*/ 0 h 185"/>
              <a:gd name="T12" fmla="*/ 175 w 218"/>
              <a:gd name="T13" fmla="*/ 0 h 185"/>
              <a:gd name="T14" fmla="*/ 217 w 218"/>
              <a:gd name="T15" fmla="*/ 34 h 185"/>
              <a:gd name="T16" fmla="*/ 217 w 218"/>
              <a:gd name="T17" fmla="*/ 142 h 185"/>
              <a:gd name="T18" fmla="*/ 175 w 218"/>
              <a:gd name="T19" fmla="*/ 184 h 185"/>
              <a:gd name="T20" fmla="*/ 67 w 218"/>
              <a:gd name="T21" fmla="*/ 109 h 185"/>
              <a:gd name="T22" fmla="*/ 67 w 218"/>
              <a:gd name="T23" fmla="*/ 109 h 185"/>
              <a:gd name="T24" fmla="*/ 150 w 218"/>
              <a:gd name="T25" fmla="*/ 109 h 185"/>
              <a:gd name="T26" fmla="*/ 150 w 218"/>
              <a:gd name="T27" fmla="*/ 67 h 185"/>
              <a:gd name="T28" fmla="*/ 67 w 218"/>
              <a:gd name="T29" fmla="*/ 67 h 185"/>
              <a:gd name="T30" fmla="*/ 67 w 218"/>
              <a:gd name="T31" fmla="*/ 109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185">
                <a:moveTo>
                  <a:pt x="175" y="184"/>
                </a:moveTo>
                <a:lnTo>
                  <a:pt x="175" y="184"/>
                </a:lnTo>
                <a:cubicBezTo>
                  <a:pt x="42" y="184"/>
                  <a:pt x="42" y="184"/>
                  <a:pt x="42" y="184"/>
                </a:cubicBezTo>
                <a:cubicBezTo>
                  <a:pt x="17" y="184"/>
                  <a:pt x="0" y="167"/>
                  <a:pt x="0" y="14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42" y="0"/>
                </a:cubicBezTo>
                <a:cubicBezTo>
                  <a:pt x="175" y="0"/>
                  <a:pt x="175" y="0"/>
                  <a:pt x="175" y="0"/>
                </a:cubicBezTo>
                <a:cubicBezTo>
                  <a:pt x="200" y="0"/>
                  <a:pt x="217" y="17"/>
                  <a:pt x="217" y="34"/>
                </a:cubicBezTo>
                <a:cubicBezTo>
                  <a:pt x="217" y="142"/>
                  <a:pt x="217" y="142"/>
                  <a:pt x="217" y="142"/>
                </a:cubicBezTo>
                <a:cubicBezTo>
                  <a:pt x="217" y="167"/>
                  <a:pt x="200" y="184"/>
                  <a:pt x="175" y="184"/>
                </a:cubicBezTo>
                <a:close/>
                <a:moveTo>
                  <a:pt x="67" y="109"/>
                </a:moveTo>
                <a:lnTo>
                  <a:pt x="67" y="109"/>
                </a:lnTo>
                <a:cubicBezTo>
                  <a:pt x="150" y="109"/>
                  <a:pt x="150" y="109"/>
                  <a:pt x="150" y="109"/>
                </a:cubicBezTo>
                <a:cubicBezTo>
                  <a:pt x="150" y="67"/>
                  <a:pt x="150" y="67"/>
                  <a:pt x="150" y="67"/>
                </a:cubicBezTo>
                <a:cubicBezTo>
                  <a:pt x="67" y="67"/>
                  <a:pt x="67" y="67"/>
                  <a:pt x="67" y="67"/>
                </a:cubicBezTo>
                <a:lnTo>
                  <a:pt x="67" y="10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33">
            <a:extLst>
              <a:ext uri="{FF2B5EF4-FFF2-40B4-BE49-F238E27FC236}">
                <a16:creationId xmlns:a16="http://schemas.microsoft.com/office/drawing/2014/main" id="{38AD740F-369E-0249-AF3A-FC5F20243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3238" y="6668077"/>
            <a:ext cx="436119" cy="436119"/>
          </a:xfrm>
          <a:custGeom>
            <a:avLst/>
            <a:gdLst>
              <a:gd name="T0" fmla="*/ 208 w 409"/>
              <a:gd name="T1" fmla="*/ 408 h 409"/>
              <a:gd name="T2" fmla="*/ 208 w 409"/>
              <a:gd name="T3" fmla="*/ 408 h 409"/>
              <a:gd name="T4" fmla="*/ 0 w 409"/>
              <a:gd name="T5" fmla="*/ 208 h 409"/>
              <a:gd name="T6" fmla="*/ 208 w 409"/>
              <a:gd name="T7" fmla="*/ 0 h 409"/>
              <a:gd name="T8" fmla="*/ 408 w 409"/>
              <a:gd name="T9" fmla="*/ 208 h 409"/>
              <a:gd name="T10" fmla="*/ 208 w 409"/>
              <a:gd name="T11" fmla="*/ 408 h 409"/>
              <a:gd name="T12" fmla="*/ 208 w 409"/>
              <a:gd name="T13" fmla="*/ 67 h 409"/>
              <a:gd name="T14" fmla="*/ 208 w 409"/>
              <a:gd name="T15" fmla="*/ 67 h 409"/>
              <a:gd name="T16" fmla="*/ 66 w 409"/>
              <a:gd name="T17" fmla="*/ 208 h 409"/>
              <a:gd name="T18" fmla="*/ 208 w 409"/>
              <a:gd name="T19" fmla="*/ 342 h 409"/>
              <a:gd name="T20" fmla="*/ 342 w 409"/>
              <a:gd name="T21" fmla="*/ 208 h 409"/>
              <a:gd name="T22" fmla="*/ 208 w 409"/>
              <a:gd name="T23" fmla="*/ 67 h 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9" h="409">
                <a:moveTo>
                  <a:pt x="208" y="408"/>
                </a:moveTo>
                <a:lnTo>
                  <a:pt x="208" y="408"/>
                </a:lnTo>
                <a:cubicBezTo>
                  <a:pt x="91" y="408"/>
                  <a:pt x="0" y="317"/>
                  <a:pt x="0" y="208"/>
                </a:cubicBezTo>
                <a:cubicBezTo>
                  <a:pt x="0" y="92"/>
                  <a:pt x="91" y="0"/>
                  <a:pt x="208" y="0"/>
                </a:cubicBezTo>
                <a:cubicBezTo>
                  <a:pt x="317" y="0"/>
                  <a:pt x="408" y="92"/>
                  <a:pt x="408" y="208"/>
                </a:cubicBezTo>
                <a:cubicBezTo>
                  <a:pt x="408" y="317"/>
                  <a:pt x="317" y="408"/>
                  <a:pt x="208" y="408"/>
                </a:cubicBezTo>
                <a:close/>
                <a:moveTo>
                  <a:pt x="208" y="67"/>
                </a:moveTo>
                <a:lnTo>
                  <a:pt x="208" y="67"/>
                </a:lnTo>
                <a:cubicBezTo>
                  <a:pt x="133" y="67"/>
                  <a:pt x="66" y="134"/>
                  <a:pt x="66" y="208"/>
                </a:cubicBezTo>
                <a:cubicBezTo>
                  <a:pt x="66" y="283"/>
                  <a:pt x="133" y="342"/>
                  <a:pt x="208" y="342"/>
                </a:cubicBezTo>
                <a:cubicBezTo>
                  <a:pt x="283" y="342"/>
                  <a:pt x="342" y="283"/>
                  <a:pt x="342" y="208"/>
                </a:cubicBezTo>
                <a:cubicBezTo>
                  <a:pt x="342" y="134"/>
                  <a:pt x="283" y="67"/>
                  <a:pt x="208" y="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34">
            <a:extLst>
              <a:ext uri="{FF2B5EF4-FFF2-40B4-BE49-F238E27FC236}">
                <a16:creationId xmlns:a16="http://schemas.microsoft.com/office/drawing/2014/main" id="{0A9AF313-FB19-4E46-9123-29D86AA61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669" y="8379732"/>
            <a:ext cx="1055132" cy="1144230"/>
          </a:xfrm>
          <a:custGeom>
            <a:avLst/>
            <a:gdLst>
              <a:gd name="T0" fmla="*/ 767 w 993"/>
              <a:gd name="T1" fmla="*/ 1076 h 1077"/>
              <a:gd name="T2" fmla="*/ 625 w 993"/>
              <a:gd name="T3" fmla="*/ 1059 h 1077"/>
              <a:gd name="T4" fmla="*/ 575 w 993"/>
              <a:gd name="T5" fmla="*/ 1059 h 1077"/>
              <a:gd name="T6" fmla="*/ 241 w 993"/>
              <a:gd name="T7" fmla="*/ 984 h 1077"/>
              <a:gd name="T8" fmla="*/ 58 w 993"/>
              <a:gd name="T9" fmla="*/ 943 h 1077"/>
              <a:gd name="T10" fmla="*/ 66 w 993"/>
              <a:gd name="T11" fmla="*/ 492 h 1077"/>
              <a:gd name="T12" fmla="*/ 267 w 993"/>
              <a:gd name="T13" fmla="*/ 475 h 1077"/>
              <a:gd name="T14" fmla="*/ 408 w 993"/>
              <a:gd name="T15" fmla="*/ 283 h 1077"/>
              <a:gd name="T16" fmla="*/ 392 w 993"/>
              <a:gd name="T17" fmla="*/ 108 h 1077"/>
              <a:gd name="T18" fmla="*/ 559 w 993"/>
              <a:gd name="T19" fmla="*/ 25 h 1077"/>
              <a:gd name="T20" fmla="*/ 659 w 993"/>
              <a:gd name="T21" fmla="*/ 292 h 1077"/>
              <a:gd name="T22" fmla="*/ 659 w 993"/>
              <a:gd name="T23" fmla="*/ 383 h 1077"/>
              <a:gd name="T24" fmla="*/ 901 w 993"/>
              <a:gd name="T25" fmla="*/ 425 h 1077"/>
              <a:gd name="T26" fmla="*/ 959 w 993"/>
              <a:gd name="T27" fmla="*/ 609 h 1077"/>
              <a:gd name="T28" fmla="*/ 951 w 993"/>
              <a:gd name="T29" fmla="*/ 784 h 1077"/>
              <a:gd name="T30" fmla="*/ 901 w 993"/>
              <a:gd name="T31" fmla="*/ 934 h 1077"/>
              <a:gd name="T32" fmla="*/ 867 w 993"/>
              <a:gd name="T33" fmla="*/ 1051 h 1077"/>
              <a:gd name="T34" fmla="*/ 592 w 993"/>
              <a:gd name="T35" fmla="*/ 984 h 1077"/>
              <a:gd name="T36" fmla="*/ 642 w 993"/>
              <a:gd name="T37" fmla="*/ 992 h 1077"/>
              <a:gd name="T38" fmla="*/ 817 w 993"/>
              <a:gd name="T39" fmla="*/ 1001 h 1077"/>
              <a:gd name="T40" fmla="*/ 826 w 993"/>
              <a:gd name="T41" fmla="*/ 934 h 1077"/>
              <a:gd name="T42" fmla="*/ 842 w 993"/>
              <a:gd name="T43" fmla="*/ 884 h 1077"/>
              <a:gd name="T44" fmla="*/ 867 w 993"/>
              <a:gd name="T45" fmla="*/ 792 h 1077"/>
              <a:gd name="T46" fmla="*/ 884 w 993"/>
              <a:gd name="T47" fmla="*/ 734 h 1077"/>
              <a:gd name="T48" fmla="*/ 926 w 993"/>
              <a:gd name="T49" fmla="*/ 692 h 1077"/>
              <a:gd name="T50" fmla="*/ 867 w 993"/>
              <a:gd name="T51" fmla="*/ 617 h 1077"/>
              <a:gd name="T52" fmla="*/ 917 w 993"/>
              <a:gd name="T53" fmla="*/ 550 h 1077"/>
              <a:gd name="T54" fmla="*/ 801 w 993"/>
              <a:gd name="T55" fmla="*/ 484 h 1077"/>
              <a:gd name="T56" fmla="*/ 592 w 993"/>
              <a:gd name="T57" fmla="*/ 283 h 1077"/>
              <a:gd name="T58" fmla="*/ 483 w 993"/>
              <a:gd name="T59" fmla="*/ 75 h 1077"/>
              <a:gd name="T60" fmla="*/ 459 w 993"/>
              <a:gd name="T61" fmla="*/ 117 h 1077"/>
              <a:gd name="T62" fmla="*/ 392 w 993"/>
              <a:gd name="T63" fmla="*/ 442 h 1077"/>
              <a:gd name="T64" fmla="*/ 275 w 993"/>
              <a:gd name="T65" fmla="*/ 542 h 1077"/>
              <a:gd name="T66" fmla="*/ 133 w 993"/>
              <a:gd name="T67" fmla="*/ 534 h 1077"/>
              <a:gd name="T68" fmla="*/ 66 w 993"/>
              <a:gd name="T69" fmla="*/ 725 h 1077"/>
              <a:gd name="T70" fmla="*/ 192 w 993"/>
              <a:gd name="T71" fmla="*/ 926 h 1077"/>
              <a:gd name="T72" fmla="*/ 291 w 993"/>
              <a:gd name="T73" fmla="*/ 901 h 1077"/>
              <a:gd name="T74" fmla="*/ 367 w 993"/>
              <a:gd name="T75" fmla="*/ 901 h 1077"/>
              <a:gd name="T76" fmla="*/ 575 w 993"/>
              <a:gd name="T77" fmla="*/ 984 h 1077"/>
              <a:gd name="T78" fmla="*/ 459 w 993"/>
              <a:gd name="T79" fmla="*/ 100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93" h="1077">
                <a:moveTo>
                  <a:pt x="767" y="1076"/>
                </a:moveTo>
                <a:lnTo>
                  <a:pt x="767" y="1076"/>
                </a:lnTo>
                <a:cubicBezTo>
                  <a:pt x="759" y="1076"/>
                  <a:pt x="750" y="1076"/>
                  <a:pt x="742" y="1076"/>
                </a:cubicBezTo>
                <a:cubicBezTo>
                  <a:pt x="692" y="1076"/>
                  <a:pt x="650" y="1068"/>
                  <a:pt x="625" y="1059"/>
                </a:cubicBezTo>
                <a:cubicBezTo>
                  <a:pt x="609" y="1051"/>
                  <a:pt x="600" y="1051"/>
                  <a:pt x="583" y="1051"/>
                </a:cubicBezTo>
                <a:lnTo>
                  <a:pt x="575" y="1059"/>
                </a:lnTo>
                <a:cubicBezTo>
                  <a:pt x="517" y="1059"/>
                  <a:pt x="408" y="1026"/>
                  <a:pt x="333" y="959"/>
                </a:cubicBezTo>
                <a:cubicBezTo>
                  <a:pt x="308" y="968"/>
                  <a:pt x="267" y="976"/>
                  <a:pt x="241" y="984"/>
                </a:cubicBezTo>
                <a:cubicBezTo>
                  <a:pt x="233" y="984"/>
                  <a:pt x="216" y="984"/>
                  <a:pt x="208" y="992"/>
                </a:cubicBezTo>
                <a:cubicBezTo>
                  <a:pt x="150" y="1009"/>
                  <a:pt x="91" y="984"/>
                  <a:pt x="58" y="943"/>
                </a:cubicBezTo>
                <a:cubicBezTo>
                  <a:pt x="16" y="892"/>
                  <a:pt x="0" y="826"/>
                  <a:pt x="0" y="725"/>
                </a:cubicBezTo>
                <a:cubicBezTo>
                  <a:pt x="0" y="592"/>
                  <a:pt x="33" y="525"/>
                  <a:pt x="66" y="492"/>
                </a:cubicBezTo>
                <a:cubicBezTo>
                  <a:pt x="83" y="475"/>
                  <a:pt x="116" y="459"/>
                  <a:pt x="141" y="467"/>
                </a:cubicBezTo>
                <a:cubicBezTo>
                  <a:pt x="267" y="475"/>
                  <a:pt x="267" y="475"/>
                  <a:pt x="267" y="475"/>
                </a:cubicBezTo>
                <a:cubicBezTo>
                  <a:pt x="283" y="459"/>
                  <a:pt x="308" y="425"/>
                  <a:pt x="333" y="400"/>
                </a:cubicBezTo>
                <a:cubicBezTo>
                  <a:pt x="408" y="308"/>
                  <a:pt x="408" y="283"/>
                  <a:pt x="408" y="283"/>
                </a:cubicBezTo>
                <a:cubicBezTo>
                  <a:pt x="408" y="183"/>
                  <a:pt x="400" y="158"/>
                  <a:pt x="400" y="142"/>
                </a:cubicBezTo>
                <a:cubicBezTo>
                  <a:pt x="392" y="133"/>
                  <a:pt x="392" y="125"/>
                  <a:pt x="392" y="108"/>
                </a:cubicBezTo>
                <a:cubicBezTo>
                  <a:pt x="375" y="75"/>
                  <a:pt x="408" y="33"/>
                  <a:pt x="450" y="16"/>
                </a:cubicBezTo>
                <a:cubicBezTo>
                  <a:pt x="483" y="0"/>
                  <a:pt x="525" y="8"/>
                  <a:pt x="559" y="25"/>
                </a:cubicBezTo>
                <a:cubicBezTo>
                  <a:pt x="592" y="50"/>
                  <a:pt x="625" y="91"/>
                  <a:pt x="659" y="142"/>
                </a:cubicBezTo>
                <a:cubicBezTo>
                  <a:pt x="675" y="183"/>
                  <a:pt x="667" y="242"/>
                  <a:pt x="659" y="292"/>
                </a:cubicBezTo>
                <a:cubicBezTo>
                  <a:pt x="659" y="317"/>
                  <a:pt x="650" y="342"/>
                  <a:pt x="650" y="358"/>
                </a:cubicBezTo>
                <a:cubicBezTo>
                  <a:pt x="650" y="375"/>
                  <a:pt x="650" y="383"/>
                  <a:pt x="659" y="383"/>
                </a:cubicBezTo>
                <a:cubicBezTo>
                  <a:pt x="700" y="417"/>
                  <a:pt x="742" y="417"/>
                  <a:pt x="801" y="417"/>
                </a:cubicBezTo>
                <a:cubicBezTo>
                  <a:pt x="826" y="417"/>
                  <a:pt x="859" y="417"/>
                  <a:pt x="901" y="425"/>
                </a:cubicBezTo>
                <a:cubicBezTo>
                  <a:pt x="959" y="434"/>
                  <a:pt x="992" y="484"/>
                  <a:pt x="984" y="550"/>
                </a:cubicBezTo>
                <a:cubicBezTo>
                  <a:pt x="984" y="575"/>
                  <a:pt x="976" y="601"/>
                  <a:pt x="959" y="609"/>
                </a:cubicBezTo>
                <a:cubicBezTo>
                  <a:pt x="984" y="634"/>
                  <a:pt x="992" y="659"/>
                  <a:pt x="992" y="692"/>
                </a:cubicBezTo>
                <a:cubicBezTo>
                  <a:pt x="992" y="734"/>
                  <a:pt x="976" y="767"/>
                  <a:pt x="951" y="784"/>
                </a:cubicBezTo>
                <a:cubicBezTo>
                  <a:pt x="959" y="809"/>
                  <a:pt x="967" y="834"/>
                  <a:pt x="959" y="868"/>
                </a:cubicBezTo>
                <a:cubicBezTo>
                  <a:pt x="951" y="892"/>
                  <a:pt x="934" y="917"/>
                  <a:pt x="901" y="934"/>
                </a:cubicBezTo>
                <a:lnTo>
                  <a:pt x="901" y="943"/>
                </a:lnTo>
                <a:cubicBezTo>
                  <a:pt x="909" y="984"/>
                  <a:pt x="901" y="1018"/>
                  <a:pt x="867" y="1051"/>
                </a:cubicBezTo>
                <a:cubicBezTo>
                  <a:pt x="842" y="1068"/>
                  <a:pt x="809" y="1076"/>
                  <a:pt x="767" y="1076"/>
                </a:cubicBezTo>
                <a:close/>
                <a:moveTo>
                  <a:pt x="592" y="984"/>
                </a:moveTo>
                <a:lnTo>
                  <a:pt x="592" y="984"/>
                </a:lnTo>
                <a:cubicBezTo>
                  <a:pt x="609" y="984"/>
                  <a:pt x="625" y="984"/>
                  <a:pt x="642" y="992"/>
                </a:cubicBezTo>
                <a:cubicBezTo>
                  <a:pt x="667" y="1001"/>
                  <a:pt x="709" y="1009"/>
                  <a:pt x="742" y="1009"/>
                </a:cubicBezTo>
                <a:cubicBezTo>
                  <a:pt x="801" y="1009"/>
                  <a:pt x="817" y="1001"/>
                  <a:pt x="817" y="1001"/>
                </a:cubicBezTo>
                <a:cubicBezTo>
                  <a:pt x="834" y="984"/>
                  <a:pt x="834" y="976"/>
                  <a:pt x="834" y="959"/>
                </a:cubicBezTo>
                <a:cubicBezTo>
                  <a:pt x="834" y="943"/>
                  <a:pt x="826" y="934"/>
                  <a:pt x="826" y="934"/>
                </a:cubicBezTo>
                <a:cubicBezTo>
                  <a:pt x="817" y="926"/>
                  <a:pt x="817" y="917"/>
                  <a:pt x="817" y="901"/>
                </a:cubicBezTo>
                <a:cubicBezTo>
                  <a:pt x="826" y="892"/>
                  <a:pt x="834" y="884"/>
                  <a:pt x="842" y="884"/>
                </a:cubicBezTo>
                <a:cubicBezTo>
                  <a:pt x="876" y="876"/>
                  <a:pt x="892" y="859"/>
                  <a:pt x="892" y="851"/>
                </a:cubicBezTo>
                <a:cubicBezTo>
                  <a:pt x="901" y="834"/>
                  <a:pt x="876" y="801"/>
                  <a:pt x="867" y="792"/>
                </a:cubicBezTo>
                <a:cubicBezTo>
                  <a:pt x="859" y="784"/>
                  <a:pt x="859" y="767"/>
                  <a:pt x="859" y="759"/>
                </a:cubicBezTo>
                <a:cubicBezTo>
                  <a:pt x="867" y="751"/>
                  <a:pt x="876" y="742"/>
                  <a:pt x="884" y="734"/>
                </a:cubicBezTo>
                <a:cubicBezTo>
                  <a:pt x="892" y="734"/>
                  <a:pt x="901" y="734"/>
                  <a:pt x="909" y="725"/>
                </a:cubicBezTo>
                <a:cubicBezTo>
                  <a:pt x="917" y="717"/>
                  <a:pt x="926" y="701"/>
                  <a:pt x="926" y="692"/>
                </a:cubicBezTo>
                <a:cubicBezTo>
                  <a:pt x="926" y="684"/>
                  <a:pt x="926" y="667"/>
                  <a:pt x="884" y="642"/>
                </a:cubicBezTo>
                <a:cubicBezTo>
                  <a:pt x="876" y="642"/>
                  <a:pt x="867" y="625"/>
                  <a:pt x="867" y="617"/>
                </a:cubicBezTo>
                <a:cubicBezTo>
                  <a:pt x="867" y="601"/>
                  <a:pt x="876" y="592"/>
                  <a:pt x="884" y="584"/>
                </a:cubicBezTo>
                <a:cubicBezTo>
                  <a:pt x="901" y="575"/>
                  <a:pt x="917" y="559"/>
                  <a:pt x="917" y="550"/>
                </a:cubicBezTo>
                <a:cubicBezTo>
                  <a:pt x="926" y="500"/>
                  <a:pt x="901" y="492"/>
                  <a:pt x="892" y="492"/>
                </a:cubicBezTo>
                <a:cubicBezTo>
                  <a:pt x="859" y="484"/>
                  <a:pt x="826" y="484"/>
                  <a:pt x="801" y="484"/>
                </a:cubicBezTo>
                <a:cubicBezTo>
                  <a:pt x="734" y="484"/>
                  <a:pt x="675" y="484"/>
                  <a:pt x="609" y="442"/>
                </a:cubicBezTo>
                <a:cubicBezTo>
                  <a:pt x="575" y="409"/>
                  <a:pt x="583" y="350"/>
                  <a:pt x="592" y="283"/>
                </a:cubicBezTo>
                <a:cubicBezTo>
                  <a:pt x="592" y="242"/>
                  <a:pt x="600" y="200"/>
                  <a:pt x="592" y="175"/>
                </a:cubicBezTo>
                <a:cubicBezTo>
                  <a:pt x="559" y="108"/>
                  <a:pt x="517" y="75"/>
                  <a:pt x="483" y="75"/>
                </a:cubicBezTo>
                <a:cubicBezTo>
                  <a:pt x="467" y="83"/>
                  <a:pt x="459" y="91"/>
                  <a:pt x="459" y="100"/>
                </a:cubicBezTo>
                <a:cubicBezTo>
                  <a:pt x="459" y="100"/>
                  <a:pt x="459" y="108"/>
                  <a:pt x="459" y="117"/>
                </a:cubicBezTo>
                <a:cubicBezTo>
                  <a:pt x="467" y="142"/>
                  <a:pt x="483" y="167"/>
                  <a:pt x="483" y="283"/>
                </a:cubicBezTo>
                <a:cubicBezTo>
                  <a:pt x="483" y="308"/>
                  <a:pt x="467" y="342"/>
                  <a:pt x="392" y="442"/>
                </a:cubicBezTo>
                <a:cubicBezTo>
                  <a:pt x="350" y="492"/>
                  <a:pt x="308" y="534"/>
                  <a:pt x="308" y="534"/>
                </a:cubicBezTo>
                <a:cubicBezTo>
                  <a:pt x="300" y="542"/>
                  <a:pt x="291" y="542"/>
                  <a:pt x="275" y="542"/>
                </a:cubicBezTo>
                <a:cubicBezTo>
                  <a:pt x="133" y="534"/>
                  <a:pt x="133" y="534"/>
                  <a:pt x="133" y="534"/>
                </a:cubicBezTo>
                <a:lnTo>
                  <a:pt x="133" y="534"/>
                </a:lnTo>
                <a:cubicBezTo>
                  <a:pt x="125" y="534"/>
                  <a:pt x="125" y="534"/>
                  <a:pt x="116" y="542"/>
                </a:cubicBezTo>
                <a:cubicBezTo>
                  <a:pt x="100" y="559"/>
                  <a:pt x="66" y="609"/>
                  <a:pt x="66" y="725"/>
                </a:cubicBezTo>
                <a:cubicBezTo>
                  <a:pt x="66" y="809"/>
                  <a:pt x="83" y="868"/>
                  <a:pt x="116" y="901"/>
                </a:cubicBezTo>
                <a:cubicBezTo>
                  <a:pt x="133" y="926"/>
                  <a:pt x="158" y="934"/>
                  <a:pt x="192" y="926"/>
                </a:cubicBezTo>
                <a:cubicBezTo>
                  <a:pt x="200" y="917"/>
                  <a:pt x="208" y="917"/>
                  <a:pt x="225" y="917"/>
                </a:cubicBezTo>
                <a:cubicBezTo>
                  <a:pt x="241" y="909"/>
                  <a:pt x="267" y="901"/>
                  <a:pt x="291" y="901"/>
                </a:cubicBezTo>
                <a:cubicBezTo>
                  <a:pt x="308" y="892"/>
                  <a:pt x="316" y="892"/>
                  <a:pt x="325" y="892"/>
                </a:cubicBezTo>
                <a:cubicBezTo>
                  <a:pt x="342" y="892"/>
                  <a:pt x="358" y="892"/>
                  <a:pt x="367" y="901"/>
                </a:cubicBezTo>
                <a:cubicBezTo>
                  <a:pt x="408" y="934"/>
                  <a:pt x="459" y="959"/>
                  <a:pt x="483" y="968"/>
                </a:cubicBezTo>
                <a:cubicBezTo>
                  <a:pt x="525" y="984"/>
                  <a:pt x="559" y="984"/>
                  <a:pt x="575" y="984"/>
                </a:cubicBezTo>
                <a:cubicBezTo>
                  <a:pt x="583" y="984"/>
                  <a:pt x="592" y="984"/>
                  <a:pt x="592" y="984"/>
                </a:cubicBezTo>
                <a:close/>
                <a:moveTo>
                  <a:pt x="459" y="100"/>
                </a:moveTo>
                <a:lnTo>
                  <a:pt x="459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" name="Group 71">
            <a:extLst>
              <a:ext uri="{FF2B5EF4-FFF2-40B4-BE49-F238E27FC236}">
                <a16:creationId xmlns:a16="http://schemas.microsoft.com/office/drawing/2014/main" id="{FFD90D25-E901-9748-88C7-0FAFB57A037C}"/>
              </a:ext>
            </a:extLst>
          </p:cNvPr>
          <p:cNvGrpSpPr/>
          <p:nvPr/>
        </p:nvGrpSpPr>
        <p:grpSpPr>
          <a:xfrm>
            <a:off x="17169071" y="4427017"/>
            <a:ext cx="5982437" cy="4716592"/>
            <a:chOff x="2232442" y="3643574"/>
            <a:chExt cx="5982437" cy="4716592"/>
          </a:xfrm>
        </p:grpSpPr>
        <p:sp>
          <p:nvSpPr>
            <p:cNvPr id="45" name="CuadroTexto 598">
              <a:extLst>
                <a:ext uri="{FF2B5EF4-FFF2-40B4-BE49-F238E27FC236}">
                  <a16:creationId xmlns:a16="http://schemas.microsoft.com/office/drawing/2014/main" id="{C726CBB9-4DF6-374A-BAB0-2B2C5A1144DA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46" name="CuadroTexto 599">
              <a:extLst>
                <a:ext uri="{FF2B5EF4-FFF2-40B4-BE49-F238E27FC236}">
                  <a16:creationId xmlns:a16="http://schemas.microsoft.com/office/drawing/2014/main" id="{818312D5-395B-6A4B-B464-50B720952469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" name="Group 54">
            <a:extLst>
              <a:ext uri="{FF2B5EF4-FFF2-40B4-BE49-F238E27FC236}">
                <a16:creationId xmlns:a16="http://schemas.microsoft.com/office/drawing/2014/main" id="{4BEA9466-6AEC-CC4A-A541-FC3468A234AD}"/>
              </a:ext>
            </a:extLst>
          </p:cNvPr>
          <p:cNvGrpSpPr/>
          <p:nvPr/>
        </p:nvGrpSpPr>
        <p:grpSpPr>
          <a:xfrm>
            <a:off x="2288864" y="7954737"/>
            <a:ext cx="4090263" cy="1522330"/>
            <a:chOff x="5314339" y="11161790"/>
            <a:chExt cx="4090263" cy="1522330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35BD9D12-25DA-DD4B-B5E4-5BEB3E4A5D4D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bg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A1FF2B39-2543-E74B-85EC-8629C36C0CB5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54">
            <a:extLst>
              <a:ext uri="{FF2B5EF4-FFF2-40B4-BE49-F238E27FC236}">
                <a16:creationId xmlns:a16="http://schemas.microsoft.com/office/drawing/2014/main" id="{65602003-55BA-1442-9DD9-4897F9034746}"/>
              </a:ext>
            </a:extLst>
          </p:cNvPr>
          <p:cNvGrpSpPr/>
          <p:nvPr/>
        </p:nvGrpSpPr>
        <p:grpSpPr>
          <a:xfrm>
            <a:off x="6935829" y="10015731"/>
            <a:ext cx="3633065" cy="1158923"/>
            <a:chOff x="5334786" y="11305446"/>
            <a:chExt cx="4041983" cy="1158923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2A65D65E-5674-0748-8ADF-38CD6C5BB15E}"/>
                </a:ext>
              </a:extLst>
            </p:cNvPr>
            <p:cNvSpPr txBox="1"/>
            <p:nvPr/>
          </p:nvSpPr>
          <p:spPr>
            <a:xfrm>
              <a:off x="6164441" y="1130544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DC779721-00AE-0B4B-8766-6C65E0BA2F63}"/>
                </a:ext>
              </a:extLst>
            </p:cNvPr>
            <p:cNvSpPr/>
            <p:nvPr/>
          </p:nvSpPr>
          <p:spPr>
            <a:xfrm>
              <a:off x="5334786" y="11756483"/>
              <a:ext cx="404198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4">
            <a:extLst>
              <a:ext uri="{FF2B5EF4-FFF2-40B4-BE49-F238E27FC236}">
                <a16:creationId xmlns:a16="http://schemas.microsoft.com/office/drawing/2014/main" id="{67465133-74FC-F24C-91C2-5168CD0E4AD3}"/>
              </a:ext>
            </a:extLst>
          </p:cNvPr>
          <p:cNvGrpSpPr/>
          <p:nvPr/>
        </p:nvGrpSpPr>
        <p:grpSpPr>
          <a:xfrm>
            <a:off x="8165722" y="3352623"/>
            <a:ext cx="3573586" cy="1162464"/>
            <a:chOff x="5357091" y="11288451"/>
            <a:chExt cx="3995554" cy="1162464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A901F73D-1431-D04C-AD4D-35D74690C58B}"/>
                </a:ext>
              </a:extLst>
            </p:cNvPr>
            <p:cNvSpPr txBox="1"/>
            <p:nvPr/>
          </p:nvSpPr>
          <p:spPr>
            <a:xfrm>
              <a:off x="6163531" y="112884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6CE8DAF3-84C2-1D40-B18E-3459E744970D}"/>
                </a:ext>
              </a:extLst>
            </p:cNvPr>
            <p:cNvSpPr/>
            <p:nvPr/>
          </p:nvSpPr>
          <p:spPr>
            <a:xfrm>
              <a:off x="5357091" y="11743029"/>
              <a:ext cx="39955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4">
            <a:extLst>
              <a:ext uri="{FF2B5EF4-FFF2-40B4-BE49-F238E27FC236}">
                <a16:creationId xmlns:a16="http://schemas.microsoft.com/office/drawing/2014/main" id="{5F5AAAC9-C012-4B49-A63F-665EEDBC32ED}"/>
              </a:ext>
            </a:extLst>
          </p:cNvPr>
          <p:cNvGrpSpPr/>
          <p:nvPr/>
        </p:nvGrpSpPr>
        <p:grpSpPr>
          <a:xfrm>
            <a:off x="11483626" y="7793549"/>
            <a:ext cx="3464444" cy="1173824"/>
            <a:chOff x="5365146" y="11288451"/>
            <a:chExt cx="3979444" cy="1173824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B14E8FD3-E79C-1044-8BE1-5FA303F099C7}"/>
                </a:ext>
              </a:extLst>
            </p:cNvPr>
            <p:cNvSpPr txBox="1"/>
            <p:nvPr/>
          </p:nvSpPr>
          <p:spPr>
            <a:xfrm>
              <a:off x="6163531" y="1128845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563CA924-8EA4-E347-AF5C-76795EB97102}"/>
                </a:ext>
              </a:extLst>
            </p:cNvPr>
            <p:cNvSpPr/>
            <p:nvPr/>
          </p:nvSpPr>
          <p:spPr>
            <a:xfrm>
              <a:off x="5365146" y="11754389"/>
              <a:ext cx="39794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Freeform 540">
            <a:extLst>
              <a:ext uri="{FF2B5EF4-FFF2-40B4-BE49-F238E27FC236}">
                <a16:creationId xmlns:a16="http://schemas.microsoft.com/office/drawing/2014/main" id="{529F0472-1AD2-AB48-B1CB-7186F1C1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105" y="3855695"/>
            <a:ext cx="8863287" cy="6138972"/>
          </a:xfrm>
          <a:custGeom>
            <a:avLst/>
            <a:gdLst>
              <a:gd name="T0" fmla="*/ 7845 w 8436"/>
              <a:gd name="T1" fmla="*/ 5840 h 5841"/>
              <a:gd name="T2" fmla="*/ 7845 w 8436"/>
              <a:gd name="T3" fmla="*/ 5840 h 5841"/>
              <a:gd name="T4" fmla="*/ 590 w 8436"/>
              <a:gd name="T5" fmla="*/ 5840 h 5841"/>
              <a:gd name="T6" fmla="*/ 0 w 8436"/>
              <a:gd name="T7" fmla="*/ 5251 h 5841"/>
              <a:gd name="T8" fmla="*/ 0 w 8436"/>
              <a:gd name="T9" fmla="*/ 589 h 5841"/>
              <a:gd name="T10" fmla="*/ 590 w 8436"/>
              <a:gd name="T11" fmla="*/ 0 h 5841"/>
              <a:gd name="T12" fmla="*/ 7845 w 8436"/>
              <a:gd name="T13" fmla="*/ 0 h 5841"/>
              <a:gd name="T14" fmla="*/ 8435 w 8436"/>
              <a:gd name="T15" fmla="*/ 589 h 5841"/>
              <a:gd name="T16" fmla="*/ 8435 w 8436"/>
              <a:gd name="T17" fmla="*/ 5251 h 5841"/>
              <a:gd name="T18" fmla="*/ 7845 w 8436"/>
              <a:gd name="T19" fmla="*/ 5840 h 5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436" h="5841">
                <a:moveTo>
                  <a:pt x="7845" y="5840"/>
                </a:moveTo>
                <a:lnTo>
                  <a:pt x="7845" y="5840"/>
                </a:lnTo>
                <a:cubicBezTo>
                  <a:pt x="590" y="5840"/>
                  <a:pt x="590" y="5840"/>
                  <a:pt x="590" y="5840"/>
                </a:cubicBezTo>
                <a:cubicBezTo>
                  <a:pt x="261" y="5840"/>
                  <a:pt x="0" y="5579"/>
                  <a:pt x="0" y="5251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269"/>
                  <a:pt x="261" y="0"/>
                  <a:pt x="590" y="0"/>
                </a:cubicBezTo>
                <a:cubicBezTo>
                  <a:pt x="7845" y="0"/>
                  <a:pt x="7845" y="0"/>
                  <a:pt x="7845" y="0"/>
                </a:cubicBezTo>
                <a:cubicBezTo>
                  <a:pt x="8165" y="0"/>
                  <a:pt x="8435" y="269"/>
                  <a:pt x="8435" y="589"/>
                </a:cubicBezTo>
                <a:cubicBezTo>
                  <a:pt x="8435" y="5251"/>
                  <a:pt x="8435" y="5251"/>
                  <a:pt x="8435" y="5251"/>
                </a:cubicBezTo>
                <a:cubicBezTo>
                  <a:pt x="8435" y="5579"/>
                  <a:pt x="8165" y="5840"/>
                  <a:pt x="7845" y="5840"/>
                </a:cubicBezTo>
              </a:path>
            </a:pathLst>
          </a:custGeom>
          <a:solidFill>
            <a:schemeClr val="bg1">
              <a:lumMod val="50000"/>
              <a:alpha val="3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41">
            <a:extLst>
              <a:ext uri="{FF2B5EF4-FFF2-40B4-BE49-F238E27FC236}">
                <a16:creationId xmlns:a16="http://schemas.microsoft.com/office/drawing/2014/main" id="{29BEE1B3-82ED-7B49-A372-E6E3C0E6E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7874" y="6709738"/>
            <a:ext cx="6625459" cy="384553"/>
          </a:xfrm>
          <a:custGeom>
            <a:avLst/>
            <a:gdLst>
              <a:gd name="T0" fmla="*/ 6119 w 6305"/>
              <a:gd name="T1" fmla="*/ 363 h 364"/>
              <a:gd name="T2" fmla="*/ 6119 w 6305"/>
              <a:gd name="T3" fmla="*/ 363 h 364"/>
              <a:gd name="T4" fmla="*/ 177 w 6305"/>
              <a:gd name="T5" fmla="*/ 363 h 364"/>
              <a:gd name="T6" fmla="*/ 0 w 6305"/>
              <a:gd name="T7" fmla="*/ 177 h 364"/>
              <a:gd name="T8" fmla="*/ 0 w 6305"/>
              <a:gd name="T9" fmla="*/ 177 h 364"/>
              <a:gd name="T10" fmla="*/ 177 w 6305"/>
              <a:gd name="T11" fmla="*/ 0 h 364"/>
              <a:gd name="T12" fmla="*/ 6119 w 6305"/>
              <a:gd name="T13" fmla="*/ 0 h 364"/>
              <a:gd name="T14" fmla="*/ 6304 w 6305"/>
              <a:gd name="T15" fmla="*/ 177 h 364"/>
              <a:gd name="T16" fmla="*/ 6304 w 6305"/>
              <a:gd name="T17" fmla="*/ 177 h 364"/>
              <a:gd name="T18" fmla="*/ 6119 w 6305"/>
              <a:gd name="T19" fmla="*/ 363 h 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5" h="364">
                <a:moveTo>
                  <a:pt x="6119" y="363"/>
                </a:moveTo>
                <a:lnTo>
                  <a:pt x="6119" y="363"/>
                </a:lnTo>
                <a:cubicBezTo>
                  <a:pt x="177" y="363"/>
                  <a:pt x="177" y="363"/>
                  <a:pt x="177" y="363"/>
                </a:cubicBezTo>
                <a:cubicBezTo>
                  <a:pt x="76" y="363"/>
                  <a:pt x="0" y="278"/>
                  <a:pt x="0" y="177"/>
                </a:cubicBezTo>
                <a:lnTo>
                  <a:pt x="0" y="177"/>
                </a:lnTo>
                <a:cubicBezTo>
                  <a:pt x="0" y="76"/>
                  <a:pt x="76" y="0"/>
                  <a:pt x="177" y="0"/>
                </a:cubicBezTo>
                <a:cubicBezTo>
                  <a:pt x="6119" y="0"/>
                  <a:pt x="6119" y="0"/>
                  <a:pt x="6119" y="0"/>
                </a:cubicBezTo>
                <a:cubicBezTo>
                  <a:pt x="6220" y="0"/>
                  <a:pt x="6304" y="76"/>
                  <a:pt x="6304" y="177"/>
                </a:cubicBezTo>
                <a:lnTo>
                  <a:pt x="6304" y="177"/>
                </a:lnTo>
                <a:cubicBezTo>
                  <a:pt x="6304" y="278"/>
                  <a:pt x="6220" y="363"/>
                  <a:pt x="6119" y="363"/>
                </a:cubicBezTo>
              </a:path>
            </a:pathLst>
          </a:custGeom>
          <a:noFill/>
          <a:ln w="6350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42">
            <a:extLst>
              <a:ext uri="{FF2B5EF4-FFF2-40B4-BE49-F238E27FC236}">
                <a16:creationId xmlns:a16="http://schemas.microsoft.com/office/drawing/2014/main" id="{C2759645-D0F3-124E-BEE1-93A52ECA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650" y="2915156"/>
            <a:ext cx="6616192" cy="379921"/>
          </a:xfrm>
          <a:custGeom>
            <a:avLst/>
            <a:gdLst>
              <a:gd name="T0" fmla="*/ 6220 w 6297"/>
              <a:gd name="T1" fmla="*/ 261 h 363"/>
              <a:gd name="T2" fmla="*/ 6220 w 6297"/>
              <a:gd name="T3" fmla="*/ 261 h 363"/>
              <a:gd name="T4" fmla="*/ 76 w 6297"/>
              <a:gd name="T5" fmla="*/ 362 h 363"/>
              <a:gd name="T6" fmla="*/ 0 w 6297"/>
              <a:gd name="T7" fmla="*/ 278 h 363"/>
              <a:gd name="T8" fmla="*/ 0 w 6297"/>
              <a:gd name="T9" fmla="*/ 76 h 363"/>
              <a:gd name="T10" fmla="*/ 76 w 6297"/>
              <a:gd name="T11" fmla="*/ 0 h 363"/>
              <a:gd name="T12" fmla="*/ 6220 w 6297"/>
              <a:gd name="T13" fmla="*/ 101 h 363"/>
              <a:gd name="T14" fmla="*/ 6296 w 6297"/>
              <a:gd name="T15" fmla="*/ 177 h 363"/>
              <a:gd name="T16" fmla="*/ 6296 w 6297"/>
              <a:gd name="T17" fmla="*/ 177 h 363"/>
              <a:gd name="T18" fmla="*/ 6220 w 6297"/>
              <a:gd name="T19" fmla="*/ 261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97" h="363">
                <a:moveTo>
                  <a:pt x="6220" y="261"/>
                </a:moveTo>
                <a:lnTo>
                  <a:pt x="6220" y="261"/>
                </a:lnTo>
                <a:cubicBezTo>
                  <a:pt x="76" y="362"/>
                  <a:pt x="76" y="362"/>
                  <a:pt x="76" y="362"/>
                </a:cubicBezTo>
                <a:cubicBezTo>
                  <a:pt x="34" y="362"/>
                  <a:pt x="0" y="329"/>
                  <a:pt x="0" y="278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4"/>
                  <a:pt x="34" y="0"/>
                  <a:pt x="76" y="0"/>
                </a:cubicBezTo>
                <a:cubicBezTo>
                  <a:pt x="6220" y="101"/>
                  <a:pt x="6220" y="101"/>
                  <a:pt x="6220" y="101"/>
                </a:cubicBezTo>
                <a:cubicBezTo>
                  <a:pt x="6262" y="101"/>
                  <a:pt x="6296" y="135"/>
                  <a:pt x="6296" y="177"/>
                </a:cubicBezTo>
                <a:lnTo>
                  <a:pt x="6296" y="177"/>
                </a:lnTo>
                <a:cubicBezTo>
                  <a:pt x="6296" y="228"/>
                  <a:pt x="6262" y="261"/>
                  <a:pt x="6220" y="2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43">
            <a:extLst>
              <a:ext uri="{FF2B5EF4-FFF2-40B4-BE49-F238E27FC236}">
                <a16:creationId xmlns:a16="http://schemas.microsoft.com/office/drawing/2014/main" id="{DFC297E1-A57F-AA4E-86E0-EF9AFEF33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182" y="4388510"/>
            <a:ext cx="1885709" cy="1885709"/>
          </a:xfrm>
          <a:custGeom>
            <a:avLst/>
            <a:gdLst>
              <a:gd name="T0" fmla="*/ 1793 w 1794"/>
              <a:gd name="T1" fmla="*/ 892 h 1794"/>
              <a:gd name="T2" fmla="*/ 1793 w 1794"/>
              <a:gd name="T3" fmla="*/ 892 h 1794"/>
              <a:gd name="T4" fmla="*/ 900 w 1794"/>
              <a:gd name="T5" fmla="*/ 1793 h 1794"/>
              <a:gd name="T6" fmla="*/ 0 w 1794"/>
              <a:gd name="T7" fmla="*/ 892 h 1794"/>
              <a:gd name="T8" fmla="*/ 900 w 1794"/>
              <a:gd name="T9" fmla="*/ 0 h 1794"/>
              <a:gd name="T10" fmla="*/ 1793 w 1794"/>
              <a:gd name="T11" fmla="*/ 892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4" h="1794">
                <a:moveTo>
                  <a:pt x="1793" y="892"/>
                </a:moveTo>
                <a:lnTo>
                  <a:pt x="1793" y="892"/>
                </a:lnTo>
                <a:cubicBezTo>
                  <a:pt x="1793" y="1389"/>
                  <a:pt x="1397" y="1793"/>
                  <a:pt x="900" y="1793"/>
                </a:cubicBezTo>
                <a:cubicBezTo>
                  <a:pt x="404" y="1793"/>
                  <a:pt x="0" y="1389"/>
                  <a:pt x="0" y="892"/>
                </a:cubicBezTo>
                <a:cubicBezTo>
                  <a:pt x="0" y="395"/>
                  <a:pt x="404" y="0"/>
                  <a:pt x="900" y="0"/>
                </a:cubicBezTo>
                <a:cubicBezTo>
                  <a:pt x="1397" y="0"/>
                  <a:pt x="1793" y="395"/>
                  <a:pt x="1793" y="89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44">
            <a:extLst>
              <a:ext uri="{FF2B5EF4-FFF2-40B4-BE49-F238E27FC236}">
                <a16:creationId xmlns:a16="http://schemas.microsoft.com/office/drawing/2014/main" id="{40178E74-9434-254C-ACA5-CC2ABF61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262" y="4388510"/>
            <a:ext cx="1876440" cy="1885709"/>
          </a:xfrm>
          <a:custGeom>
            <a:avLst/>
            <a:gdLst>
              <a:gd name="T0" fmla="*/ 1785 w 1786"/>
              <a:gd name="T1" fmla="*/ 892 h 1794"/>
              <a:gd name="T2" fmla="*/ 1785 w 1786"/>
              <a:gd name="T3" fmla="*/ 892 h 1794"/>
              <a:gd name="T4" fmla="*/ 893 w 1786"/>
              <a:gd name="T5" fmla="*/ 1793 h 1794"/>
              <a:gd name="T6" fmla="*/ 0 w 1786"/>
              <a:gd name="T7" fmla="*/ 892 h 1794"/>
              <a:gd name="T8" fmla="*/ 893 w 1786"/>
              <a:gd name="T9" fmla="*/ 0 h 1794"/>
              <a:gd name="T10" fmla="*/ 1785 w 1786"/>
              <a:gd name="T11" fmla="*/ 892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6" h="1794">
                <a:moveTo>
                  <a:pt x="1785" y="892"/>
                </a:moveTo>
                <a:lnTo>
                  <a:pt x="1785" y="892"/>
                </a:lnTo>
                <a:cubicBezTo>
                  <a:pt x="1785" y="1389"/>
                  <a:pt x="1389" y="1793"/>
                  <a:pt x="893" y="1793"/>
                </a:cubicBezTo>
                <a:cubicBezTo>
                  <a:pt x="396" y="1793"/>
                  <a:pt x="0" y="1389"/>
                  <a:pt x="0" y="892"/>
                </a:cubicBezTo>
                <a:cubicBezTo>
                  <a:pt x="0" y="395"/>
                  <a:pt x="396" y="0"/>
                  <a:pt x="893" y="0"/>
                </a:cubicBezTo>
                <a:cubicBezTo>
                  <a:pt x="1389" y="0"/>
                  <a:pt x="1785" y="395"/>
                  <a:pt x="1785" y="89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45">
            <a:extLst>
              <a:ext uri="{FF2B5EF4-FFF2-40B4-BE49-F238E27FC236}">
                <a16:creationId xmlns:a16="http://schemas.microsoft.com/office/drawing/2014/main" id="{985C7D3A-2124-E942-BDA2-4979AC03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516" y="4388510"/>
            <a:ext cx="1885706" cy="1885709"/>
          </a:xfrm>
          <a:custGeom>
            <a:avLst/>
            <a:gdLst>
              <a:gd name="T0" fmla="*/ 1793 w 1794"/>
              <a:gd name="T1" fmla="*/ 892 h 1794"/>
              <a:gd name="T2" fmla="*/ 1793 w 1794"/>
              <a:gd name="T3" fmla="*/ 892 h 1794"/>
              <a:gd name="T4" fmla="*/ 892 w 1794"/>
              <a:gd name="T5" fmla="*/ 1793 h 1794"/>
              <a:gd name="T6" fmla="*/ 0 w 1794"/>
              <a:gd name="T7" fmla="*/ 892 h 1794"/>
              <a:gd name="T8" fmla="*/ 892 w 1794"/>
              <a:gd name="T9" fmla="*/ 0 h 1794"/>
              <a:gd name="T10" fmla="*/ 1793 w 1794"/>
              <a:gd name="T11" fmla="*/ 892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4" h="1794">
                <a:moveTo>
                  <a:pt x="1793" y="892"/>
                </a:moveTo>
                <a:lnTo>
                  <a:pt x="1793" y="892"/>
                </a:lnTo>
                <a:cubicBezTo>
                  <a:pt x="1793" y="1389"/>
                  <a:pt x="1389" y="1793"/>
                  <a:pt x="892" y="1793"/>
                </a:cubicBezTo>
                <a:cubicBezTo>
                  <a:pt x="404" y="1793"/>
                  <a:pt x="0" y="1389"/>
                  <a:pt x="0" y="892"/>
                </a:cubicBezTo>
                <a:cubicBezTo>
                  <a:pt x="0" y="395"/>
                  <a:pt x="404" y="0"/>
                  <a:pt x="892" y="0"/>
                </a:cubicBezTo>
                <a:cubicBezTo>
                  <a:pt x="1389" y="0"/>
                  <a:pt x="1793" y="395"/>
                  <a:pt x="1793" y="89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46">
            <a:extLst>
              <a:ext uri="{FF2B5EF4-FFF2-40B4-BE49-F238E27FC236}">
                <a16:creationId xmlns:a16="http://schemas.microsoft.com/office/drawing/2014/main" id="{4BDEDE4A-B306-AB46-A98A-C0A707049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8182" y="7566877"/>
            <a:ext cx="1885709" cy="1885709"/>
          </a:xfrm>
          <a:custGeom>
            <a:avLst/>
            <a:gdLst>
              <a:gd name="T0" fmla="*/ 1793 w 1794"/>
              <a:gd name="T1" fmla="*/ 892 h 1794"/>
              <a:gd name="T2" fmla="*/ 1793 w 1794"/>
              <a:gd name="T3" fmla="*/ 892 h 1794"/>
              <a:gd name="T4" fmla="*/ 900 w 1794"/>
              <a:gd name="T5" fmla="*/ 1793 h 1794"/>
              <a:gd name="T6" fmla="*/ 0 w 1794"/>
              <a:gd name="T7" fmla="*/ 892 h 1794"/>
              <a:gd name="T8" fmla="*/ 900 w 1794"/>
              <a:gd name="T9" fmla="*/ 0 h 1794"/>
              <a:gd name="T10" fmla="*/ 1793 w 1794"/>
              <a:gd name="T11" fmla="*/ 892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4" h="1794">
                <a:moveTo>
                  <a:pt x="1793" y="892"/>
                </a:moveTo>
                <a:lnTo>
                  <a:pt x="1793" y="892"/>
                </a:lnTo>
                <a:cubicBezTo>
                  <a:pt x="1793" y="1389"/>
                  <a:pt x="1397" y="1793"/>
                  <a:pt x="900" y="1793"/>
                </a:cubicBezTo>
                <a:cubicBezTo>
                  <a:pt x="404" y="1793"/>
                  <a:pt x="0" y="1389"/>
                  <a:pt x="0" y="892"/>
                </a:cubicBezTo>
                <a:cubicBezTo>
                  <a:pt x="0" y="396"/>
                  <a:pt x="404" y="0"/>
                  <a:pt x="900" y="0"/>
                </a:cubicBezTo>
                <a:cubicBezTo>
                  <a:pt x="1397" y="0"/>
                  <a:pt x="1793" y="396"/>
                  <a:pt x="1793" y="892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47">
            <a:extLst>
              <a:ext uri="{FF2B5EF4-FFF2-40B4-BE49-F238E27FC236}">
                <a16:creationId xmlns:a16="http://schemas.microsoft.com/office/drawing/2014/main" id="{19EF8C47-98E3-504F-B83A-FEF75D942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1262" y="7566877"/>
            <a:ext cx="1876440" cy="1885709"/>
          </a:xfrm>
          <a:custGeom>
            <a:avLst/>
            <a:gdLst>
              <a:gd name="T0" fmla="*/ 1785 w 1786"/>
              <a:gd name="T1" fmla="*/ 892 h 1794"/>
              <a:gd name="T2" fmla="*/ 1785 w 1786"/>
              <a:gd name="T3" fmla="*/ 892 h 1794"/>
              <a:gd name="T4" fmla="*/ 893 w 1786"/>
              <a:gd name="T5" fmla="*/ 1793 h 1794"/>
              <a:gd name="T6" fmla="*/ 0 w 1786"/>
              <a:gd name="T7" fmla="*/ 892 h 1794"/>
              <a:gd name="T8" fmla="*/ 893 w 1786"/>
              <a:gd name="T9" fmla="*/ 0 h 1794"/>
              <a:gd name="T10" fmla="*/ 1785 w 1786"/>
              <a:gd name="T11" fmla="*/ 892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6" h="1794">
                <a:moveTo>
                  <a:pt x="1785" y="892"/>
                </a:moveTo>
                <a:lnTo>
                  <a:pt x="1785" y="892"/>
                </a:lnTo>
                <a:cubicBezTo>
                  <a:pt x="1785" y="1389"/>
                  <a:pt x="1389" y="1793"/>
                  <a:pt x="893" y="1793"/>
                </a:cubicBezTo>
                <a:cubicBezTo>
                  <a:pt x="396" y="1793"/>
                  <a:pt x="0" y="1389"/>
                  <a:pt x="0" y="892"/>
                </a:cubicBezTo>
                <a:cubicBezTo>
                  <a:pt x="0" y="396"/>
                  <a:pt x="396" y="0"/>
                  <a:pt x="893" y="0"/>
                </a:cubicBezTo>
                <a:cubicBezTo>
                  <a:pt x="1389" y="0"/>
                  <a:pt x="1785" y="396"/>
                  <a:pt x="1785" y="892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48">
            <a:extLst>
              <a:ext uri="{FF2B5EF4-FFF2-40B4-BE49-F238E27FC236}">
                <a16:creationId xmlns:a16="http://schemas.microsoft.com/office/drawing/2014/main" id="{D8DAF29E-A6D4-E34E-A521-144D9B72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9516" y="7566877"/>
            <a:ext cx="1885706" cy="1885709"/>
          </a:xfrm>
          <a:custGeom>
            <a:avLst/>
            <a:gdLst>
              <a:gd name="T0" fmla="*/ 1793 w 1794"/>
              <a:gd name="T1" fmla="*/ 892 h 1794"/>
              <a:gd name="T2" fmla="*/ 1793 w 1794"/>
              <a:gd name="T3" fmla="*/ 892 h 1794"/>
              <a:gd name="T4" fmla="*/ 892 w 1794"/>
              <a:gd name="T5" fmla="*/ 1793 h 1794"/>
              <a:gd name="T6" fmla="*/ 0 w 1794"/>
              <a:gd name="T7" fmla="*/ 892 h 1794"/>
              <a:gd name="T8" fmla="*/ 892 w 1794"/>
              <a:gd name="T9" fmla="*/ 0 h 1794"/>
              <a:gd name="T10" fmla="*/ 1793 w 1794"/>
              <a:gd name="T11" fmla="*/ 892 h 1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94" h="1794">
                <a:moveTo>
                  <a:pt x="1793" y="892"/>
                </a:moveTo>
                <a:lnTo>
                  <a:pt x="1793" y="892"/>
                </a:lnTo>
                <a:cubicBezTo>
                  <a:pt x="1793" y="1389"/>
                  <a:pt x="1389" y="1793"/>
                  <a:pt x="892" y="1793"/>
                </a:cubicBezTo>
                <a:cubicBezTo>
                  <a:pt x="404" y="1793"/>
                  <a:pt x="0" y="1389"/>
                  <a:pt x="0" y="892"/>
                </a:cubicBezTo>
                <a:cubicBezTo>
                  <a:pt x="0" y="396"/>
                  <a:pt x="404" y="0"/>
                  <a:pt x="892" y="0"/>
                </a:cubicBezTo>
                <a:cubicBezTo>
                  <a:pt x="1389" y="0"/>
                  <a:pt x="1793" y="396"/>
                  <a:pt x="1793" y="892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49">
            <a:extLst>
              <a:ext uri="{FF2B5EF4-FFF2-40B4-BE49-F238E27FC236}">
                <a16:creationId xmlns:a16="http://schemas.microsoft.com/office/drawing/2014/main" id="{4CB6F27D-3773-DA45-A285-CD39AB3AF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80013" y="2697398"/>
            <a:ext cx="1380690" cy="866405"/>
          </a:xfrm>
          <a:custGeom>
            <a:avLst/>
            <a:gdLst>
              <a:gd name="T0" fmla="*/ 429 w 1314"/>
              <a:gd name="T1" fmla="*/ 8 h 826"/>
              <a:gd name="T2" fmla="*/ 429 w 1314"/>
              <a:gd name="T3" fmla="*/ 8 h 826"/>
              <a:gd name="T4" fmla="*/ 8 w 1314"/>
              <a:gd name="T5" fmla="*/ 421 h 826"/>
              <a:gd name="T6" fmla="*/ 361 w 1314"/>
              <a:gd name="T7" fmla="*/ 808 h 826"/>
              <a:gd name="T8" fmla="*/ 690 w 1314"/>
              <a:gd name="T9" fmla="*/ 699 h 826"/>
              <a:gd name="T10" fmla="*/ 808 w 1314"/>
              <a:gd name="T11" fmla="*/ 606 h 826"/>
              <a:gd name="T12" fmla="*/ 1237 w 1314"/>
              <a:gd name="T13" fmla="*/ 505 h 826"/>
              <a:gd name="T14" fmla="*/ 1279 w 1314"/>
              <a:gd name="T15" fmla="*/ 412 h 826"/>
              <a:gd name="T16" fmla="*/ 429 w 1314"/>
              <a:gd name="T17" fmla="*/ 8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14" h="826">
                <a:moveTo>
                  <a:pt x="429" y="8"/>
                </a:moveTo>
                <a:lnTo>
                  <a:pt x="429" y="8"/>
                </a:lnTo>
                <a:cubicBezTo>
                  <a:pt x="193" y="0"/>
                  <a:pt x="0" y="185"/>
                  <a:pt x="8" y="421"/>
                </a:cubicBezTo>
                <a:cubicBezTo>
                  <a:pt x="16" y="623"/>
                  <a:pt x="168" y="791"/>
                  <a:pt x="361" y="808"/>
                </a:cubicBezTo>
                <a:cubicBezTo>
                  <a:pt x="488" y="825"/>
                  <a:pt x="606" y="774"/>
                  <a:pt x="690" y="699"/>
                </a:cubicBezTo>
                <a:cubicBezTo>
                  <a:pt x="723" y="665"/>
                  <a:pt x="765" y="631"/>
                  <a:pt x="808" y="606"/>
                </a:cubicBezTo>
                <a:cubicBezTo>
                  <a:pt x="900" y="555"/>
                  <a:pt x="1060" y="488"/>
                  <a:pt x="1237" y="505"/>
                </a:cubicBezTo>
                <a:cubicBezTo>
                  <a:pt x="1287" y="505"/>
                  <a:pt x="1313" y="446"/>
                  <a:pt x="1279" y="412"/>
                </a:cubicBezTo>
                <a:cubicBezTo>
                  <a:pt x="1085" y="252"/>
                  <a:pt x="740" y="8"/>
                  <a:pt x="429" y="8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50">
            <a:extLst>
              <a:ext uri="{FF2B5EF4-FFF2-40B4-BE49-F238E27FC236}">
                <a16:creationId xmlns:a16="http://schemas.microsoft.com/office/drawing/2014/main" id="{B088849B-8A80-5C4A-A3D5-AE33F0FE6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000" y="5217852"/>
            <a:ext cx="824707" cy="690344"/>
          </a:xfrm>
          <a:custGeom>
            <a:avLst/>
            <a:gdLst>
              <a:gd name="T0" fmla="*/ 774 w 784"/>
              <a:gd name="T1" fmla="*/ 278 h 658"/>
              <a:gd name="T2" fmla="*/ 774 w 784"/>
              <a:gd name="T3" fmla="*/ 278 h 658"/>
              <a:gd name="T4" fmla="*/ 412 w 784"/>
              <a:gd name="T5" fmla="*/ 8 h 658"/>
              <a:gd name="T6" fmla="*/ 379 w 784"/>
              <a:gd name="T7" fmla="*/ 8 h 658"/>
              <a:gd name="T8" fmla="*/ 17 w 784"/>
              <a:gd name="T9" fmla="*/ 278 h 658"/>
              <a:gd name="T10" fmla="*/ 8 w 784"/>
              <a:gd name="T11" fmla="*/ 311 h 658"/>
              <a:gd name="T12" fmla="*/ 50 w 784"/>
              <a:gd name="T13" fmla="*/ 320 h 658"/>
              <a:gd name="T14" fmla="*/ 101 w 784"/>
              <a:gd name="T15" fmla="*/ 278 h 658"/>
              <a:gd name="T16" fmla="*/ 101 w 784"/>
              <a:gd name="T17" fmla="*/ 623 h 658"/>
              <a:gd name="T18" fmla="*/ 134 w 784"/>
              <a:gd name="T19" fmla="*/ 657 h 658"/>
              <a:gd name="T20" fmla="*/ 286 w 784"/>
              <a:gd name="T21" fmla="*/ 657 h 658"/>
              <a:gd name="T22" fmla="*/ 505 w 784"/>
              <a:gd name="T23" fmla="*/ 657 h 658"/>
              <a:gd name="T24" fmla="*/ 656 w 784"/>
              <a:gd name="T25" fmla="*/ 657 h 658"/>
              <a:gd name="T26" fmla="*/ 690 w 784"/>
              <a:gd name="T27" fmla="*/ 623 h 658"/>
              <a:gd name="T28" fmla="*/ 690 w 784"/>
              <a:gd name="T29" fmla="*/ 278 h 658"/>
              <a:gd name="T30" fmla="*/ 741 w 784"/>
              <a:gd name="T31" fmla="*/ 320 h 658"/>
              <a:gd name="T32" fmla="*/ 758 w 784"/>
              <a:gd name="T33" fmla="*/ 320 h 658"/>
              <a:gd name="T34" fmla="*/ 774 w 784"/>
              <a:gd name="T35" fmla="*/ 311 h 658"/>
              <a:gd name="T36" fmla="*/ 774 w 784"/>
              <a:gd name="T37" fmla="*/ 278 h 658"/>
              <a:gd name="T38" fmla="*/ 488 w 784"/>
              <a:gd name="T39" fmla="*/ 614 h 658"/>
              <a:gd name="T40" fmla="*/ 488 w 784"/>
              <a:gd name="T41" fmla="*/ 614 h 658"/>
              <a:gd name="T42" fmla="*/ 303 w 784"/>
              <a:gd name="T43" fmla="*/ 614 h 658"/>
              <a:gd name="T44" fmla="*/ 303 w 784"/>
              <a:gd name="T45" fmla="*/ 455 h 658"/>
              <a:gd name="T46" fmla="*/ 488 w 784"/>
              <a:gd name="T47" fmla="*/ 455 h 658"/>
              <a:gd name="T48" fmla="*/ 488 w 784"/>
              <a:gd name="T49" fmla="*/ 614 h 658"/>
              <a:gd name="T50" fmla="*/ 640 w 784"/>
              <a:gd name="T51" fmla="*/ 614 h 658"/>
              <a:gd name="T52" fmla="*/ 640 w 784"/>
              <a:gd name="T53" fmla="*/ 614 h 658"/>
              <a:gd name="T54" fmla="*/ 538 w 784"/>
              <a:gd name="T55" fmla="*/ 614 h 658"/>
              <a:gd name="T56" fmla="*/ 538 w 784"/>
              <a:gd name="T57" fmla="*/ 438 h 658"/>
              <a:gd name="T58" fmla="*/ 505 w 784"/>
              <a:gd name="T59" fmla="*/ 404 h 658"/>
              <a:gd name="T60" fmla="*/ 286 w 784"/>
              <a:gd name="T61" fmla="*/ 404 h 658"/>
              <a:gd name="T62" fmla="*/ 252 w 784"/>
              <a:gd name="T63" fmla="*/ 438 h 658"/>
              <a:gd name="T64" fmla="*/ 252 w 784"/>
              <a:gd name="T65" fmla="*/ 614 h 658"/>
              <a:gd name="T66" fmla="*/ 151 w 784"/>
              <a:gd name="T67" fmla="*/ 614 h 658"/>
              <a:gd name="T68" fmla="*/ 151 w 784"/>
              <a:gd name="T69" fmla="*/ 244 h 658"/>
              <a:gd name="T70" fmla="*/ 395 w 784"/>
              <a:gd name="T71" fmla="*/ 59 h 658"/>
              <a:gd name="T72" fmla="*/ 640 w 784"/>
              <a:gd name="T73" fmla="*/ 244 h 658"/>
              <a:gd name="T74" fmla="*/ 640 w 784"/>
              <a:gd name="T75" fmla="*/ 614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84" h="658">
                <a:moveTo>
                  <a:pt x="774" y="278"/>
                </a:moveTo>
                <a:lnTo>
                  <a:pt x="774" y="278"/>
                </a:lnTo>
                <a:cubicBezTo>
                  <a:pt x="412" y="8"/>
                  <a:pt x="412" y="8"/>
                  <a:pt x="412" y="8"/>
                </a:cubicBezTo>
                <a:cubicBezTo>
                  <a:pt x="404" y="0"/>
                  <a:pt x="387" y="0"/>
                  <a:pt x="379" y="8"/>
                </a:cubicBezTo>
                <a:cubicBezTo>
                  <a:pt x="17" y="278"/>
                  <a:pt x="17" y="278"/>
                  <a:pt x="17" y="278"/>
                </a:cubicBezTo>
                <a:cubicBezTo>
                  <a:pt x="8" y="286"/>
                  <a:pt x="0" y="303"/>
                  <a:pt x="8" y="311"/>
                </a:cubicBezTo>
                <a:cubicBezTo>
                  <a:pt x="17" y="320"/>
                  <a:pt x="33" y="328"/>
                  <a:pt x="50" y="320"/>
                </a:cubicBezTo>
                <a:cubicBezTo>
                  <a:pt x="101" y="278"/>
                  <a:pt x="101" y="278"/>
                  <a:pt x="101" y="278"/>
                </a:cubicBezTo>
                <a:cubicBezTo>
                  <a:pt x="101" y="623"/>
                  <a:pt x="101" y="623"/>
                  <a:pt x="101" y="623"/>
                </a:cubicBezTo>
                <a:cubicBezTo>
                  <a:pt x="101" y="648"/>
                  <a:pt x="118" y="657"/>
                  <a:pt x="134" y="657"/>
                </a:cubicBezTo>
                <a:cubicBezTo>
                  <a:pt x="286" y="657"/>
                  <a:pt x="286" y="657"/>
                  <a:pt x="286" y="657"/>
                </a:cubicBezTo>
                <a:cubicBezTo>
                  <a:pt x="505" y="657"/>
                  <a:pt x="505" y="657"/>
                  <a:pt x="505" y="657"/>
                </a:cubicBezTo>
                <a:cubicBezTo>
                  <a:pt x="656" y="657"/>
                  <a:pt x="656" y="657"/>
                  <a:pt x="656" y="657"/>
                </a:cubicBezTo>
                <a:cubicBezTo>
                  <a:pt x="673" y="657"/>
                  <a:pt x="690" y="648"/>
                  <a:pt x="690" y="623"/>
                </a:cubicBezTo>
                <a:cubicBezTo>
                  <a:pt x="690" y="278"/>
                  <a:pt x="690" y="278"/>
                  <a:pt x="690" y="278"/>
                </a:cubicBezTo>
                <a:cubicBezTo>
                  <a:pt x="741" y="320"/>
                  <a:pt x="741" y="320"/>
                  <a:pt x="741" y="320"/>
                </a:cubicBezTo>
                <a:cubicBezTo>
                  <a:pt x="749" y="320"/>
                  <a:pt x="749" y="320"/>
                  <a:pt x="758" y="320"/>
                </a:cubicBezTo>
                <a:cubicBezTo>
                  <a:pt x="766" y="320"/>
                  <a:pt x="774" y="320"/>
                  <a:pt x="774" y="311"/>
                </a:cubicBezTo>
                <a:cubicBezTo>
                  <a:pt x="783" y="303"/>
                  <a:pt x="783" y="286"/>
                  <a:pt x="774" y="278"/>
                </a:cubicBezTo>
                <a:close/>
                <a:moveTo>
                  <a:pt x="488" y="614"/>
                </a:moveTo>
                <a:lnTo>
                  <a:pt x="488" y="614"/>
                </a:lnTo>
                <a:cubicBezTo>
                  <a:pt x="303" y="614"/>
                  <a:pt x="303" y="614"/>
                  <a:pt x="303" y="614"/>
                </a:cubicBezTo>
                <a:cubicBezTo>
                  <a:pt x="303" y="455"/>
                  <a:pt x="303" y="455"/>
                  <a:pt x="303" y="455"/>
                </a:cubicBezTo>
                <a:cubicBezTo>
                  <a:pt x="488" y="455"/>
                  <a:pt x="488" y="455"/>
                  <a:pt x="488" y="455"/>
                </a:cubicBezTo>
                <a:lnTo>
                  <a:pt x="488" y="614"/>
                </a:lnTo>
                <a:close/>
                <a:moveTo>
                  <a:pt x="640" y="614"/>
                </a:moveTo>
                <a:lnTo>
                  <a:pt x="640" y="614"/>
                </a:lnTo>
                <a:cubicBezTo>
                  <a:pt x="538" y="614"/>
                  <a:pt x="538" y="614"/>
                  <a:pt x="538" y="614"/>
                </a:cubicBezTo>
                <a:cubicBezTo>
                  <a:pt x="538" y="438"/>
                  <a:pt x="538" y="438"/>
                  <a:pt x="538" y="438"/>
                </a:cubicBezTo>
                <a:cubicBezTo>
                  <a:pt x="538" y="421"/>
                  <a:pt x="522" y="404"/>
                  <a:pt x="505" y="404"/>
                </a:cubicBezTo>
                <a:cubicBezTo>
                  <a:pt x="286" y="404"/>
                  <a:pt x="286" y="404"/>
                  <a:pt x="286" y="404"/>
                </a:cubicBezTo>
                <a:cubicBezTo>
                  <a:pt x="269" y="404"/>
                  <a:pt x="252" y="421"/>
                  <a:pt x="252" y="438"/>
                </a:cubicBezTo>
                <a:cubicBezTo>
                  <a:pt x="252" y="614"/>
                  <a:pt x="252" y="614"/>
                  <a:pt x="252" y="614"/>
                </a:cubicBezTo>
                <a:cubicBezTo>
                  <a:pt x="151" y="614"/>
                  <a:pt x="151" y="614"/>
                  <a:pt x="151" y="614"/>
                </a:cubicBezTo>
                <a:cubicBezTo>
                  <a:pt x="151" y="244"/>
                  <a:pt x="151" y="244"/>
                  <a:pt x="151" y="244"/>
                </a:cubicBezTo>
                <a:cubicBezTo>
                  <a:pt x="395" y="59"/>
                  <a:pt x="395" y="59"/>
                  <a:pt x="395" y="59"/>
                </a:cubicBezTo>
                <a:cubicBezTo>
                  <a:pt x="640" y="244"/>
                  <a:pt x="640" y="244"/>
                  <a:pt x="640" y="244"/>
                </a:cubicBezTo>
                <a:lnTo>
                  <a:pt x="640" y="61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51">
            <a:extLst>
              <a:ext uri="{FF2B5EF4-FFF2-40B4-BE49-F238E27FC236}">
                <a16:creationId xmlns:a16="http://schemas.microsoft.com/office/drawing/2014/main" id="{CB03C8FA-B089-D141-B7BB-CFB6CA79D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1000" y="8363785"/>
            <a:ext cx="833974" cy="824707"/>
          </a:xfrm>
          <a:custGeom>
            <a:avLst/>
            <a:gdLst>
              <a:gd name="T0" fmla="*/ 623 w 792"/>
              <a:gd name="T1" fmla="*/ 782 h 783"/>
              <a:gd name="T2" fmla="*/ 623 w 792"/>
              <a:gd name="T3" fmla="*/ 782 h 783"/>
              <a:gd name="T4" fmla="*/ 505 w 792"/>
              <a:gd name="T5" fmla="*/ 749 h 783"/>
              <a:gd name="T6" fmla="*/ 412 w 792"/>
              <a:gd name="T7" fmla="*/ 690 h 783"/>
              <a:gd name="T8" fmla="*/ 362 w 792"/>
              <a:gd name="T9" fmla="*/ 648 h 783"/>
              <a:gd name="T10" fmla="*/ 202 w 792"/>
              <a:gd name="T11" fmla="*/ 505 h 783"/>
              <a:gd name="T12" fmla="*/ 101 w 792"/>
              <a:gd name="T13" fmla="*/ 378 h 783"/>
              <a:gd name="T14" fmla="*/ 67 w 792"/>
              <a:gd name="T15" fmla="*/ 320 h 783"/>
              <a:gd name="T16" fmla="*/ 59 w 792"/>
              <a:gd name="T17" fmla="*/ 311 h 783"/>
              <a:gd name="T18" fmla="*/ 8 w 792"/>
              <a:gd name="T19" fmla="*/ 202 h 783"/>
              <a:gd name="T20" fmla="*/ 25 w 792"/>
              <a:gd name="T21" fmla="*/ 92 h 783"/>
              <a:gd name="T22" fmla="*/ 126 w 792"/>
              <a:gd name="T23" fmla="*/ 8 h 783"/>
              <a:gd name="T24" fmla="*/ 193 w 792"/>
              <a:gd name="T25" fmla="*/ 0 h 783"/>
              <a:gd name="T26" fmla="*/ 219 w 792"/>
              <a:gd name="T27" fmla="*/ 17 h 783"/>
              <a:gd name="T28" fmla="*/ 269 w 792"/>
              <a:gd name="T29" fmla="*/ 92 h 783"/>
              <a:gd name="T30" fmla="*/ 320 w 792"/>
              <a:gd name="T31" fmla="*/ 193 h 783"/>
              <a:gd name="T32" fmla="*/ 294 w 792"/>
              <a:gd name="T33" fmla="*/ 261 h 783"/>
              <a:gd name="T34" fmla="*/ 278 w 792"/>
              <a:gd name="T35" fmla="*/ 303 h 783"/>
              <a:gd name="T36" fmla="*/ 303 w 792"/>
              <a:gd name="T37" fmla="*/ 345 h 783"/>
              <a:gd name="T38" fmla="*/ 362 w 792"/>
              <a:gd name="T39" fmla="*/ 421 h 783"/>
              <a:gd name="T40" fmla="*/ 480 w 792"/>
              <a:gd name="T41" fmla="*/ 513 h 783"/>
              <a:gd name="T42" fmla="*/ 538 w 792"/>
              <a:gd name="T43" fmla="*/ 496 h 783"/>
              <a:gd name="T44" fmla="*/ 606 w 792"/>
              <a:gd name="T45" fmla="*/ 471 h 783"/>
              <a:gd name="T46" fmla="*/ 699 w 792"/>
              <a:gd name="T47" fmla="*/ 522 h 783"/>
              <a:gd name="T48" fmla="*/ 774 w 792"/>
              <a:gd name="T49" fmla="*/ 572 h 783"/>
              <a:gd name="T50" fmla="*/ 783 w 792"/>
              <a:gd name="T51" fmla="*/ 597 h 783"/>
              <a:gd name="T52" fmla="*/ 758 w 792"/>
              <a:gd name="T53" fmla="*/ 724 h 783"/>
              <a:gd name="T54" fmla="*/ 631 w 792"/>
              <a:gd name="T55" fmla="*/ 782 h 783"/>
              <a:gd name="T56" fmla="*/ 623 w 792"/>
              <a:gd name="T57" fmla="*/ 782 h 783"/>
              <a:gd name="T58" fmla="*/ 168 w 792"/>
              <a:gd name="T59" fmla="*/ 50 h 783"/>
              <a:gd name="T60" fmla="*/ 168 w 792"/>
              <a:gd name="T61" fmla="*/ 50 h 783"/>
              <a:gd name="T62" fmla="*/ 134 w 792"/>
              <a:gd name="T63" fmla="*/ 59 h 783"/>
              <a:gd name="T64" fmla="*/ 67 w 792"/>
              <a:gd name="T65" fmla="*/ 118 h 783"/>
              <a:gd name="T66" fmla="*/ 101 w 792"/>
              <a:gd name="T67" fmla="*/ 286 h 783"/>
              <a:gd name="T68" fmla="*/ 101 w 792"/>
              <a:gd name="T69" fmla="*/ 294 h 783"/>
              <a:gd name="T70" fmla="*/ 143 w 792"/>
              <a:gd name="T71" fmla="*/ 345 h 783"/>
              <a:gd name="T72" fmla="*/ 244 w 792"/>
              <a:gd name="T73" fmla="*/ 471 h 783"/>
              <a:gd name="T74" fmla="*/ 395 w 792"/>
              <a:gd name="T75" fmla="*/ 614 h 783"/>
              <a:gd name="T76" fmla="*/ 446 w 792"/>
              <a:gd name="T77" fmla="*/ 656 h 783"/>
              <a:gd name="T78" fmla="*/ 631 w 792"/>
              <a:gd name="T79" fmla="*/ 732 h 783"/>
              <a:gd name="T80" fmla="*/ 715 w 792"/>
              <a:gd name="T81" fmla="*/ 690 h 783"/>
              <a:gd name="T82" fmla="*/ 732 w 792"/>
              <a:gd name="T83" fmla="*/ 606 h 783"/>
              <a:gd name="T84" fmla="*/ 673 w 792"/>
              <a:gd name="T85" fmla="*/ 564 h 783"/>
              <a:gd name="T86" fmla="*/ 597 w 792"/>
              <a:gd name="T87" fmla="*/ 522 h 783"/>
              <a:gd name="T88" fmla="*/ 564 w 792"/>
              <a:gd name="T89" fmla="*/ 538 h 783"/>
              <a:gd name="T90" fmla="*/ 480 w 792"/>
              <a:gd name="T91" fmla="*/ 564 h 783"/>
              <a:gd name="T92" fmla="*/ 379 w 792"/>
              <a:gd name="T93" fmla="*/ 505 h 783"/>
              <a:gd name="T94" fmla="*/ 269 w 792"/>
              <a:gd name="T95" fmla="*/ 387 h 783"/>
              <a:gd name="T96" fmla="*/ 227 w 792"/>
              <a:gd name="T97" fmla="*/ 294 h 783"/>
              <a:gd name="T98" fmla="*/ 227 w 792"/>
              <a:gd name="T99" fmla="*/ 294 h 783"/>
              <a:gd name="T100" fmla="*/ 252 w 792"/>
              <a:gd name="T101" fmla="*/ 235 h 783"/>
              <a:gd name="T102" fmla="*/ 269 w 792"/>
              <a:gd name="T103" fmla="*/ 193 h 783"/>
              <a:gd name="T104" fmla="*/ 185 w 792"/>
              <a:gd name="T105" fmla="*/ 50 h 783"/>
              <a:gd name="T106" fmla="*/ 168 w 792"/>
              <a:gd name="T107" fmla="*/ 50 h 783"/>
              <a:gd name="T108" fmla="*/ 597 w 792"/>
              <a:gd name="T109" fmla="*/ 522 h 783"/>
              <a:gd name="T110" fmla="*/ 597 w 792"/>
              <a:gd name="T111" fmla="*/ 522 h 783"/>
              <a:gd name="T112" fmla="*/ 278 w 792"/>
              <a:gd name="T113" fmla="*/ 303 h 783"/>
              <a:gd name="T114" fmla="*/ 278 w 792"/>
              <a:gd name="T115" fmla="*/ 303 h 7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92" h="783">
                <a:moveTo>
                  <a:pt x="623" y="782"/>
                </a:moveTo>
                <a:lnTo>
                  <a:pt x="623" y="782"/>
                </a:lnTo>
                <a:cubicBezTo>
                  <a:pt x="581" y="782"/>
                  <a:pt x="547" y="774"/>
                  <a:pt x="505" y="749"/>
                </a:cubicBezTo>
                <a:cubicBezTo>
                  <a:pt x="463" y="732"/>
                  <a:pt x="429" y="707"/>
                  <a:pt x="412" y="690"/>
                </a:cubicBezTo>
                <a:cubicBezTo>
                  <a:pt x="395" y="681"/>
                  <a:pt x="379" y="665"/>
                  <a:pt x="362" y="648"/>
                </a:cubicBezTo>
                <a:cubicBezTo>
                  <a:pt x="303" y="606"/>
                  <a:pt x="252" y="555"/>
                  <a:pt x="202" y="505"/>
                </a:cubicBezTo>
                <a:cubicBezTo>
                  <a:pt x="168" y="463"/>
                  <a:pt x="134" y="421"/>
                  <a:pt x="101" y="378"/>
                </a:cubicBezTo>
                <a:cubicBezTo>
                  <a:pt x="92" y="362"/>
                  <a:pt x="76" y="345"/>
                  <a:pt x="67" y="320"/>
                </a:cubicBezTo>
                <a:cubicBezTo>
                  <a:pt x="59" y="311"/>
                  <a:pt x="59" y="311"/>
                  <a:pt x="59" y="311"/>
                </a:cubicBezTo>
                <a:cubicBezTo>
                  <a:pt x="33" y="277"/>
                  <a:pt x="17" y="244"/>
                  <a:pt x="8" y="202"/>
                </a:cubicBezTo>
                <a:cubicBezTo>
                  <a:pt x="0" y="160"/>
                  <a:pt x="8" y="126"/>
                  <a:pt x="25" y="92"/>
                </a:cubicBezTo>
                <a:cubicBezTo>
                  <a:pt x="42" y="50"/>
                  <a:pt x="84" y="25"/>
                  <a:pt x="126" y="8"/>
                </a:cubicBezTo>
                <a:cubicBezTo>
                  <a:pt x="160" y="0"/>
                  <a:pt x="185" y="0"/>
                  <a:pt x="193" y="0"/>
                </a:cubicBezTo>
                <a:cubicBezTo>
                  <a:pt x="202" y="8"/>
                  <a:pt x="210" y="8"/>
                  <a:pt x="219" y="17"/>
                </a:cubicBezTo>
                <a:cubicBezTo>
                  <a:pt x="227" y="25"/>
                  <a:pt x="252" y="59"/>
                  <a:pt x="269" y="92"/>
                </a:cubicBezTo>
                <a:cubicBezTo>
                  <a:pt x="311" y="151"/>
                  <a:pt x="320" y="176"/>
                  <a:pt x="320" y="193"/>
                </a:cubicBezTo>
                <a:cubicBezTo>
                  <a:pt x="320" y="219"/>
                  <a:pt x="303" y="244"/>
                  <a:pt x="294" y="261"/>
                </a:cubicBezTo>
                <a:cubicBezTo>
                  <a:pt x="286" y="277"/>
                  <a:pt x="278" y="294"/>
                  <a:pt x="278" y="303"/>
                </a:cubicBezTo>
                <a:cubicBezTo>
                  <a:pt x="278" y="303"/>
                  <a:pt x="278" y="320"/>
                  <a:pt x="303" y="345"/>
                </a:cubicBezTo>
                <a:cubicBezTo>
                  <a:pt x="320" y="370"/>
                  <a:pt x="336" y="395"/>
                  <a:pt x="362" y="421"/>
                </a:cubicBezTo>
                <a:cubicBezTo>
                  <a:pt x="421" y="479"/>
                  <a:pt x="471" y="513"/>
                  <a:pt x="480" y="513"/>
                </a:cubicBezTo>
                <a:cubicBezTo>
                  <a:pt x="496" y="513"/>
                  <a:pt x="522" y="505"/>
                  <a:pt x="538" y="496"/>
                </a:cubicBezTo>
                <a:cubicBezTo>
                  <a:pt x="564" y="479"/>
                  <a:pt x="581" y="471"/>
                  <a:pt x="606" y="471"/>
                </a:cubicBezTo>
                <a:cubicBezTo>
                  <a:pt x="631" y="471"/>
                  <a:pt x="673" y="496"/>
                  <a:pt x="699" y="522"/>
                </a:cubicBezTo>
                <a:cubicBezTo>
                  <a:pt x="732" y="547"/>
                  <a:pt x="758" y="564"/>
                  <a:pt x="774" y="572"/>
                </a:cubicBezTo>
                <a:cubicBezTo>
                  <a:pt x="774" y="580"/>
                  <a:pt x="783" y="589"/>
                  <a:pt x="783" y="597"/>
                </a:cubicBezTo>
                <a:cubicBezTo>
                  <a:pt x="791" y="648"/>
                  <a:pt x="783" y="690"/>
                  <a:pt x="758" y="724"/>
                </a:cubicBezTo>
                <a:cubicBezTo>
                  <a:pt x="724" y="757"/>
                  <a:pt x="682" y="782"/>
                  <a:pt x="631" y="782"/>
                </a:cubicBezTo>
                <a:lnTo>
                  <a:pt x="623" y="782"/>
                </a:lnTo>
                <a:close/>
                <a:moveTo>
                  <a:pt x="168" y="50"/>
                </a:moveTo>
                <a:lnTo>
                  <a:pt x="168" y="50"/>
                </a:lnTo>
                <a:cubicBezTo>
                  <a:pt x="160" y="50"/>
                  <a:pt x="151" y="50"/>
                  <a:pt x="134" y="59"/>
                </a:cubicBezTo>
                <a:cubicBezTo>
                  <a:pt x="109" y="67"/>
                  <a:pt x="84" y="84"/>
                  <a:pt x="67" y="118"/>
                </a:cubicBezTo>
                <a:cubicBezTo>
                  <a:pt x="42" y="160"/>
                  <a:pt x="50" y="227"/>
                  <a:pt x="101" y="286"/>
                </a:cubicBezTo>
                <a:cubicBezTo>
                  <a:pt x="101" y="294"/>
                  <a:pt x="101" y="294"/>
                  <a:pt x="101" y="294"/>
                </a:cubicBezTo>
                <a:cubicBezTo>
                  <a:pt x="118" y="311"/>
                  <a:pt x="134" y="328"/>
                  <a:pt x="143" y="345"/>
                </a:cubicBezTo>
                <a:cubicBezTo>
                  <a:pt x="177" y="387"/>
                  <a:pt x="210" y="429"/>
                  <a:pt x="244" y="471"/>
                </a:cubicBezTo>
                <a:cubicBezTo>
                  <a:pt x="286" y="522"/>
                  <a:pt x="336" y="572"/>
                  <a:pt x="395" y="614"/>
                </a:cubicBezTo>
                <a:cubicBezTo>
                  <a:pt x="412" y="623"/>
                  <a:pt x="429" y="639"/>
                  <a:pt x="446" y="656"/>
                </a:cubicBezTo>
                <a:cubicBezTo>
                  <a:pt x="471" y="681"/>
                  <a:pt x="555" y="740"/>
                  <a:pt x="631" y="732"/>
                </a:cubicBezTo>
                <a:cubicBezTo>
                  <a:pt x="665" y="732"/>
                  <a:pt x="699" y="715"/>
                  <a:pt x="715" y="690"/>
                </a:cubicBezTo>
                <a:cubicBezTo>
                  <a:pt x="732" y="673"/>
                  <a:pt x="741" y="639"/>
                  <a:pt x="732" y="606"/>
                </a:cubicBezTo>
                <a:cubicBezTo>
                  <a:pt x="724" y="597"/>
                  <a:pt x="699" y="580"/>
                  <a:pt x="673" y="564"/>
                </a:cubicBezTo>
                <a:cubicBezTo>
                  <a:pt x="623" y="530"/>
                  <a:pt x="606" y="522"/>
                  <a:pt x="597" y="522"/>
                </a:cubicBezTo>
                <a:cubicBezTo>
                  <a:pt x="589" y="522"/>
                  <a:pt x="572" y="530"/>
                  <a:pt x="564" y="538"/>
                </a:cubicBezTo>
                <a:cubicBezTo>
                  <a:pt x="530" y="555"/>
                  <a:pt x="505" y="572"/>
                  <a:pt x="480" y="564"/>
                </a:cubicBezTo>
                <a:cubicBezTo>
                  <a:pt x="471" y="564"/>
                  <a:pt x="446" y="564"/>
                  <a:pt x="379" y="505"/>
                </a:cubicBezTo>
                <a:cubicBezTo>
                  <a:pt x="336" y="463"/>
                  <a:pt x="294" y="421"/>
                  <a:pt x="269" y="387"/>
                </a:cubicBezTo>
                <a:cubicBezTo>
                  <a:pt x="244" y="362"/>
                  <a:pt x="219" y="328"/>
                  <a:pt x="227" y="294"/>
                </a:cubicBezTo>
                <a:lnTo>
                  <a:pt x="227" y="294"/>
                </a:lnTo>
                <a:cubicBezTo>
                  <a:pt x="227" y="277"/>
                  <a:pt x="235" y="252"/>
                  <a:pt x="252" y="235"/>
                </a:cubicBezTo>
                <a:cubicBezTo>
                  <a:pt x="261" y="227"/>
                  <a:pt x="269" y="202"/>
                  <a:pt x="269" y="193"/>
                </a:cubicBezTo>
                <a:cubicBezTo>
                  <a:pt x="269" y="176"/>
                  <a:pt x="227" y="118"/>
                  <a:pt x="185" y="50"/>
                </a:cubicBezTo>
                <a:cubicBezTo>
                  <a:pt x="177" y="50"/>
                  <a:pt x="177" y="50"/>
                  <a:pt x="168" y="50"/>
                </a:cubicBezTo>
                <a:close/>
                <a:moveTo>
                  <a:pt x="597" y="522"/>
                </a:moveTo>
                <a:lnTo>
                  <a:pt x="597" y="522"/>
                </a:lnTo>
                <a:close/>
                <a:moveTo>
                  <a:pt x="278" y="303"/>
                </a:moveTo>
                <a:lnTo>
                  <a:pt x="278" y="3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52">
            <a:extLst>
              <a:ext uri="{FF2B5EF4-FFF2-40B4-BE49-F238E27FC236}">
                <a16:creationId xmlns:a16="http://schemas.microsoft.com/office/drawing/2014/main" id="{C475AD1D-3BA5-CC49-914D-0CE2CA6A9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4077" y="8461084"/>
            <a:ext cx="815441" cy="667179"/>
          </a:xfrm>
          <a:custGeom>
            <a:avLst/>
            <a:gdLst>
              <a:gd name="T0" fmla="*/ 707 w 775"/>
              <a:gd name="T1" fmla="*/ 68 h 633"/>
              <a:gd name="T2" fmla="*/ 707 w 775"/>
              <a:gd name="T3" fmla="*/ 68 h 633"/>
              <a:gd name="T4" fmla="*/ 521 w 775"/>
              <a:gd name="T5" fmla="*/ 0 h 633"/>
              <a:gd name="T6" fmla="*/ 244 w 775"/>
              <a:gd name="T7" fmla="*/ 0 h 633"/>
              <a:gd name="T8" fmla="*/ 75 w 775"/>
              <a:gd name="T9" fmla="*/ 68 h 633"/>
              <a:gd name="T10" fmla="*/ 0 w 775"/>
              <a:gd name="T11" fmla="*/ 244 h 633"/>
              <a:gd name="T12" fmla="*/ 33 w 775"/>
              <a:gd name="T13" fmla="*/ 371 h 633"/>
              <a:gd name="T14" fmla="*/ 109 w 775"/>
              <a:gd name="T15" fmla="*/ 446 h 633"/>
              <a:gd name="T16" fmla="*/ 75 w 775"/>
              <a:gd name="T17" fmla="*/ 606 h 633"/>
              <a:gd name="T18" fmla="*/ 84 w 775"/>
              <a:gd name="T19" fmla="*/ 632 h 633"/>
              <a:gd name="T20" fmla="*/ 101 w 775"/>
              <a:gd name="T21" fmla="*/ 632 h 633"/>
              <a:gd name="T22" fmla="*/ 109 w 775"/>
              <a:gd name="T23" fmla="*/ 632 h 633"/>
              <a:gd name="T24" fmla="*/ 361 w 775"/>
              <a:gd name="T25" fmla="*/ 531 h 633"/>
              <a:gd name="T26" fmla="*/ 530 w 775"/>
              <a:gd name="T27" fmla="*/ 488 h 633"/>
              <a:gd name="T28" fmla="*/ 698 w 775"/>
              <a:gd name="T29" fmla="*/ 421 h 633"/>
              <a:gd name="T30" fmla="*/ 774 w 775"/>
              <a:gd name="T31" fmla="*/ 244 h 633"/>
              <a:gd name="T32" fmla="*/ 707 w 775"/>
              <a:gd name="T33" fmla="*/ 68 h 633"/>
              <a:gd name="T34" fmla="*/ 664 w 775"/>
              <a:gd name="T35" fmla="*/ 379 h 633"/>
              <a:gd name="T36" fmla="*/ 664 w 775"/>
              <a:gd name="T37" fmla="*/ 379 h 633"/>
              <a:gd name="T38" fmla="*/ 530 w 775"/>
              <a:gd name="T39" fmla="*/ 438 h 633"/>
              <a:gd name="T40" fmla="*/ 345 w 775"/>
              <a:gd name="T41" fmla="*/ 480 h 633"/>
              <a:gd name="T42" fmla="*/ 134 w 775"/>
              <a:gd name="T43" fmla="*/ 573 h 633"/>
              <a:gd name="T44" fmla="*/ 159 w 775"/>
              <a:gd name="T45" fmla="*/ 438 h 633"/>
              <a:gd name="T46" fmla="*/ 143 w 775"/>
              <a:gd name="T47" fmla="*/ 413 h 633"/>
              <a:gd name="T48" fmla="*/ 143 w 775"/>
              <a:gd name="T49" fmla="*/ 413 h 633"/>
              <a:gd name="T50" fmla="*/ 75 w 775"/>
              <a:gd name="T51" fmla="*/ 345 h 633"/>
              <a:gd name="T52" fmla="*/ 50 w 775"/>
              <a:gd name="T53" fmla="*/ 244 h 633"/>
              <a:gd name="T54" fmla="*/ 109 w 775"/>
              <a:gd name="T55" fmla="*/ 101 h 633"/>
              <a:gd name="T56" fmla="*/ 244 w 775"/>
              <a:gd name="T57" fmla="*/ 42 h 633"/>
              <a:gd name="T58" fmla="*/ 521 w 775"/>
              <a:gd name="T59" fmla="*/ 42 h 633"/>
              <a:gd name="T60" fmla="*/ 664 w 775"/>
              <a:gd name="T61" fmla="*/ 110 h 633"/>
              <a:gd name="T62" fmla="*/ 723 w 775"/>
              <a:gd name="T63" fmla="*/ 244 h 633"/>
              <a:gd name="T64" fmla="*/ 723 w 775"/>
              <a:gd name="T65" fmla="*/ 244 h 633"/>
              <a:gd name="T66" fmla="*/ 664 w 775"/>
              <a:gd name="T67" fmla="*/ 379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75" h="633">
                <a:moveTo>
                  <a:pt x="707" y="68"/>
                </a:moveTo>
                <a:lnTo>
                  <a:pt x="707" y="68"/>
                </a:lnTo>
                <a:cubicBezTo>
                  <a:pt x="656" y="26"/>
                  <a:pt x="589" y="0"/>
                  <a:pt x="521" y="0"/>
                </a:cubicBezTo>
                <a:cubicBezTo>
                  <a:pt x="244" y="0"/>
                  <a:pt x="244" y="0"/>
                  <a:pt x="244" y="0"/>
                </a:cubicBezTo>
                <a:cubicBezTo>
                  <a:pt x="176" y="0"/>
                  <a:pt x="117" y="26"/>
                  <a:pt x="75" y="68"/>
                </a:cubicBezTo>
                <a:cubicBezTo>
                  <a:pt x="25" y="118"/>
                  <a:pt x="0" y="177"/>
                  <a:pt x="0" y="244"/>
                </a:cubicBezTo>
                <a:cubicBezTo>
                  <a:pt x="0" y="286"/>
                  <a:pt x="8" y="329"/>
                  <a:pt x="33" y="371"/>
                </a:cubicBezTo>
                <a:cubicBezTo>
                  <a:pt x="50" y="396"/>
                  <a:pt x="75" y="430"/>
                  <a:pt x="109" y="446"/>
                </a:cubicBezTo>
                <a:cubicBezTo>
                  <a:pt x="84" y="531"/>
                  <a:pt x="75" y="598"/>
                  <a:pt x="75" y="606"/>
                </a:cubicBezTo>
                <a:cubicBezTo>
                  <a:pt x="75" y="615"/>
                  <a:pt x="84" y="623"/>
                  <a:pt x="84" y="632"/>
                </a:cubicBezTo>
                <a:cubicBezTo>
                  <a:pt x="92" y="632"/>
                  <a:pt x="101" y="632"/>
                  <a:pt x="101" y="632"/>
                </a:cubicBezTo>
                <a:cubicBezTo>
                  <a:pt x="109" y="632"/>
                  <a:pt x="109" y="632"/>
                  <a:pt x="109" y="632"/>
                </a:cubicBezTo>
                <a:cubicBezTo>
                  <a:pt x="117" y="632"/>
                  <a:pt x="244" y="581"/>
                  <a:pt x="361" y="531"/>
                </a:cubicBezTo>
                <a:cubicBezTo>
                  <a:pt x="412" y="505"/>
                  <a:pt x="471" y="488"/>
                  <a:pt x="530" y="488"/>
                </a:cubicBezTo>
                <a:cubicBezTo>
                  <a:pt x="597" y="488"/>
                  <a:pt x="656" y="463"/>
                  <a:pt x="698" y="421"/>
                </a:cubicBezTo>
                <a:cubicBezTo>
                  <a:pt x="749" y="371"/>
                  <a:pt x="774" y="312"/>
                  <a:pt x="774" y="244"/>
                </a:cubicBezTo>
                <a:cubicBezTo>
                  <a:pt x="774" y="177"/>
                  <a:pt x="749" y="118"/>
                  <a:pt x="707" y="68"/>
                </a:cubicBezTo>
                <a:close/>
                <a:moveTo>
                  <a:pt x="664" y="379"/>
                </a:moveTo>
                <a:lnTo>
                  <a:pt x="664" y="379"/>
                </a:lnTo>
                <a:cubicBezTo>
                  <a:pt x="631" y="421"/>
                  <a:pt x="580" y="438"/>
                  <a:pt x="530" y="438"/>
                </a:cubicBezTo>
                <a:cubicBezTo>
                  <a:pt x="462" y="438"/>
                  <a:pt x="404" y="455"/>
                  <a:pt x="345" y="480"/>
                </a:cubicBezTo>
                <a:cubicBezTo>
                  <a:pt x="260" y="522"/>
                  <a:pt x="176" y="556"/>
                  <a:pt x="134" y="573"/>
                </a:cubicBezTo>
                <a:cubicBezTo>
                  <a:pt x="143" y="539"/>
                  <a:pt x="151" y="488"/>
                  <a:pt x="159" y="438"/>
                </a:cubicBezTo>
                <a:cubicBezTo>
                  <a:pt x="159" y="430"/>
                  <a:pt x="151" y="421"/>
                  <a:pt x="143" y="413"/>
                </a:cubicBezTo>
                <a:lnTo>
                  <a:pt x="143" y="413"/>
                </a:lnTo>
                <a:cubicBezTo>
                  <a:pt x="117" y="396"/>
                  <a:pt x="92" y="371"/>
                  <a:pt x="75" y="345"/>
                </a:cubicBezTo>
                <a:cubicBezTo>
                  <a:pt x="58" y="312"/>
                  <a:pt x="50" y="278"/>
                  <a:pt x="50" y="244"/>
                </a:cubicBezTo>
                <a:cubicBezTo>
                  <a:pt x="50" y="194"/>
                  <a:pt x="67" y="143"/>
                  <a:pt x="109" y="101"/>
                </a:cubicBezTo>
                <a:cubicBezTo>
                  <a:pt x="143" y="68"/>
                  <a:pt x="193" y="42"/>
                  <a:pt x="244" y="42"/>
                </a:cubicBezTo>
                <a:cubicBezTo>
                  <a:pt x="521" y="42"/>
                  <a:pt x="521" y="42"/>
                  <a:pt x="521" y="42"/>
                </a:cubicBezTo>
                <a:cubicBezTo>
                  <a:pt x="580" y="42"/>
                  <a:pt x="631" y="68"/>
                  <a:pt x="664" y="110"/>
                </a:cubicBezTo>
                <a:cubicBezTo>
                  <a:pt x="707" y="143"/>
                  <a:pt x="723" y="194"/>
                  <a:pt x="723" y="244"/>
                </a:cubicBezTo>
                <a:lnTo>
                  <a:pt x="723" y="244"/>
                </a:lnTo>
                <a:cubicBezTo>
                  <a:pt x="723" y="295"/>
                  <a:pt x="707" y="345"/>
                  <a:pt x="664" y="3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53">
            <a:extLst>
              <a:ext uri="{FF2B5EF4-FFF2-40B4-BE49-F238E27FC236}">
                <a16:creationId xmlns:a16="http://schemas.microsoft.com/office/drawing/2014/main" id="{E7BC1C28-3B23-AC47-A206-58CBB99B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8593" y="8655677"/>
            <a:ext cx="106565" cy="106562"/>
          </a:xfrm>
          <a:custGeom>
            <a:avLst/>
            <a:gdLst>
              <a:gd name="T0" fmla="*/ 50 w 102"/>
              <a:gd name="T1" fmla="*/ 0 h 102"/>
              <a:gd name="T2" fmla="*/ 50 w 102"/>
              <a:gd name="T3" fmla="*/ 0 h 102"/>
              <a:gd name="T4" fmla="*/ 0 w 102"/>
              <a:gd name="T5" fmla="*/ 51 h 102"/>
              <a:gd name="T6" fmla="*/ 50 w 102"/>
              <a:gd name="T7" fmla="*/ 101 h 102"/>
              <a:gd name="T8" fmla="*/ 101 w 102"/>
              <a:gd name="T9" fmla="*/ 51 h 102"/>
              <a:gd name="T10" fmla="*/ 50 w 102"/>
              <a:gd name="T11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102">
                <a:moveTo>
                  <a:pt x="50" y="0"/>
                </a:moveTo>
                <a:lnTo>
                  <a:pt x="50" y="0"/>
                </a:lnTo>
                <a:cubicBezTo>
                  <a:pt x="25" y="0"/>
                  <a:pt x="0" y="26"/>
                  <a:pt x="0" y="51"/>
                </a:cubicBezTo>
                <a:cubicBezTo>
                  <a:pt x="0" y="76"/>
                  <a:pt x="25" y="101"/>
                  <a:pt x="50" y="101"/>
                </a:cubicBezTo>
                <a:cubicBezTo>
                  <a:pt x="75" y="101"/>
                  <a:pt x="101" y="76"/>
                  <a:pt x="101" y="51"/>
                </a:cubicBezTo>
                <a:cubicBezTo>
                  <a:pt x="101" y="26"/>
                  <a:pt x="75" y="0"/>
                  <a:pt x="50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54">
            <a:extLst>
              <a:ext uri="{FF2B5EF4-FFF2-40B4-BE49-F238E27FC236}">
                <a16:creationId xmlns:a16="http://schemas.microsoft.com/office/drawing/2014/main" id="{975AC027-528E-3C44-8B22-7F066A00C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6200" y="8655677"/>
            <a:ext cx="115831" cy="106562"/>
          </a:xfrm>
          <a:custGeom>
            <a:avLst/>
            <a:gdLst>
              <a:gd name="T0" fmla="*/ 59 w 111"/>
              <a:gd name="T1" fmla="*/ 0 h 102"/>
              <a:gd name="T2" fmla="*/ 59 w 111"/>
              <a:gd name="T3" fmla="*/ 0 h 102"/>
              <a:gd name="T4" fmla="*/ 0 w 111"/>
              <a:gd name="T5" fmla="*/ 51 h 102"/>
              <a:gd name="T6" fmla="*/ 59 w 111"/>
              <a:gd name="T7" fmla="*/ 101 h 102"/>
              <a:gd name="T8" fmla="*/ 110 w 111"/>
              <a:gd name="T9" fmla="*/ 51 h 102"/>
              <a:gd name="T10" fmla="*/ 59 w 111"/>
              <a:gd name="T11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1" h="102">
                <a:moveTo>
                  <a:pt x="59" y="0"/>
                </a:moveTo>
                <a:lnTo>
                  <a:pt x="59" y="0"/>
                </a:lnTo>
                <a:cubicBezTo>
                  <a:pt x="25" y="0"/>
                  <a:pt x="0" y="26"/>
                  <a:pt x="0" y="51"/>
                </a:cubicBezTo>
                <a:cubicBezTo>
                  <a:pt x="0" y="85"/>
                  <a:pt x="25" y="101"/>
                  <a:pt x="59" y="101"/>
                </a:cubicBezTo>
                <a:cubicBezTo>
                  <a:pt x="84" y="101"/>
                  <a:pt x="110" y="85"/>
                  <a:pt x="110" y="51"/>
                </a:cubicBezTo>
                <a:cubicBezTo>
                  <a:pt x="110" y="26"/>
                  <a:pt x="84" y="0"/>
                  <a:pt x="5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55">
            <a:extLst>
              <a:ext uri="{FF2B5EF4-FFF2-40B4-BE49-F238E27FC236}">
                <a16:creationId xmlns:a16="http://schemas.microsoft.com/office/drawing/2014/main" id="{182EFD7C-052B-5149-8423-0013D0B38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73073" y="8655677"/>
            <a:ext cx="106565" cy="106562"/>
          </a:xfrm>
          <a:custGeom>
            <a:avLst/>
            <a:gdLst>
              <a:gd name="T0" fmla="*/ 51 w 102"/>
              <a:gd name="T1" fmla="*/ 0 h 102"/>
              <a:gd name="T2" fmla="*/ 51 w 102"/>
              <a:gd name="T3" fmla="*/ 0 h 102"/>
              <a:gd name="T4" fmla="*/ 0 w 102"/>
              <a:gd name="T5" fmla="*/ 51 h 102"/>
              <a:gd name="T6" fmla="*/ 51 w 102"/>
              <a:gd name="T7" fmla="*/ 101 h 102"/>
              <a:gd name="T8" fmla="*/ 101 w 102"/>
              <a:gd name="T9" fmla="*/ 51 h 102"/>
              <a:gd name="T10" fmla="*/ 51 w 102"/>
              <a:gd name="T11" fmla="*/ 0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2" h="102">
                <a:moveTo>
                  <a:pt x="51" y="0"/>
                </a:moveTo>
                <a:lnTo>
                  <a:pt x="51" y="0"/>
                </a:lnTo>
                <a:cubicBezTo>
                  <a:pt x="25" y="0"/>
                  <a:pt x="0" y="26"/>
                  <a:pt x="0" y="51"/>
                </a:cubicBezTo>
                <a:cubicBezTo>
                  <a:pt x="0" y="76"/>
                  <a:pt x="25" y="101"/>
                  <a:pt x="51" y="101"/>
                </a:cubicBezTo>
                <a:cubicBezTo>
                  <a:pt x="76" y="101"/>
                  <a:pt x="101" y="76"/>
                  <a:pt x="101" y="51"/>
                </a:cubicBezTo>
                <a:cubicBezTo>
                  <a:pt x="101" y="26"/>
                  <a:pt x="76" y="0"/>
                  <a:pt x="5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56">
            <a:extLst>
              <a:ext uri="{FF2B5EF4-FFF2-40B4-BE49-F238E27FC236}">
                <a16:creationId xmlns:a16="http://schemas.microsoft.com/office/drawing/2014/main" id="{66E31B76-C6F7-3848-B72C-8EDB362E9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0401" y="8461084"/>
            <a:ext cx="1010035" cy="630114"/>
          </a:xfrm>
          <a:custGeom>
            <a:avLst/>
            <a:gdLst>
              <a:gd name="T0" fmla="*/ 480 w 961"/>
              <a:gd name="T1" fmla="*/ 598 h 599"/>
              <a:gd name="T2" fmla="*/ 480 w 961"/>
              <a:gd name="T3" fmla="*/ 598 h 599"/>
              <a:gd name="T4" fmla="*/ 169 w 961"/>
              <a:gd name="T5" fmla="*/ 480 h 599"/>
              <a:gd name="T6" fmla="*/ 17 w 961"/>
              <a:gd name="T7" fmla="*/ 320 h 599"/>
              <a:gd name="T8" fmla="*/ 9 w 961"/>
              <a:gd name="T9" fmla="*/ 312 h 599"/>
              <a:gd name="T10" fmla="*/ 9 w 961"/>
              <a:gd name="T11" fmla="*/ 286 h 599"/>
              <a:gd name="T12" fmla="*/ 160 w 961"/>
              <a:gd name="T13" fmla="*/ 127 h 599"/>
              <a:gd name="T14" fmla="*/ 480 w 961"/>
              <a:gd name="T15" fmla="*/ 9 h 599"/>
              <a:gd name="T16" fmla="*/ 800 w 961"/>
              <a:gd name="T17" fmla="*/ 127 h 599"/>
              <a:gd name="T18" fmla="*/ 952 w 961"/>
              <a:gd name="T19" fmla="*/ 286 h 599"/>
              <a:gd name="T20" fmla="*/ 960 w 961"/>
              <a:gd name="T21" fmla="*/ 286 h 599"/>
              <a:gd name="T22" fmla="*/ 952 w 961"/>
              <a:gd name="T23" fmla="*/ 312 h 599"/>
              <a:gd name="T24" fmla="*/ 800 w 961"/>
              <a:gd name="T25" fmla="*/ 480 h 599"/>
              <a:gd name="T26" fmla="*/ 489 w 961"/>
              <a:gd name="T27" fmla="*/ 598 h 599"/>
              <a:gd name="T28" fmla="*/ 480 w 961"/>
              <a:gd name="T29" fmla="*/ 598 h 599"/>
              <a:gd name="T30" fmla="*/ 59 w 961"/>
              <a:gd name="T31" fmla="*/ 303 h 599"/>
              <a:gd name="T32" fmla="*/ 59 w 961"/>
              <a:gd name="T33" fmla="*/ 303 h 599"/>
              <a:gd name="T34" fmla="*/ 480 w 961"/>
              <a:gd name="T35" fmla="*/ 547 h 599"/>
              <a:gd name="T36" fmla="*/ 489 w 961"/>
              <a:gd name="T37" fmla="*/ 547 h 599"/>
              <a:gd name="T38" fmla="*/ 775 w 961"/>
              <a:gd name="T39" fmla="*/ 438 h 599"/>
              <a:gd name="T40" fmla="*/ 901 w 961"/>
              <a:gd name="T41" fmla="*/ 303 h 599"/>
              <a:gd name="T42" fmla="*/ 480 w 961"/>
              <a:gd name="T43" fmla="*/ 51 h 599"/>
              <a:gd name="T44" fmla="*/ 480 w 961"/>
              <a:gd name="T45" fmla="*/ 59 h 599"/>
              <a:gd name="T46" fmla="*/ 194 w 961"/>
              <a:gd name="T47" fmla="*/ 169 h 599"/>
              <a:gd name="T48" fmla="*/ 59 w 961"/>
              <a:gd name="T49" fmla="*/ 303 h 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961" h="599">
                <a:moveTo>
                  <a:pt x="480" y="598"/>
                </a:moveTo>
                <a:lnTo>
                  <a:pt x="480" y="598"/>
                </a:lnTo>
                <a:cubicBezTo>
                  <a:pt x="371" y="598"/>
                  <a:pt x="270" y="556"/>
                  <a:pt x="169" y="480"/>
                </a:cubicBezTo>
                <a:cubicBezTo>
                  <a:pt x="110" y="438"/>
                  <a:pt x="59" y="379"/>
                  <a:pt x="17" y="320"/>
                </a:cubicBezTo>
                <a:cubicBezTo>
                  <a:pt x="9" y="320"/>
                  <a:pt x="9" y="312"/>
                  <a:pt x="9" y="312"/>
                </a:cubicBezTo>
                <a:cubicBezTo>
                  <a:pt x="0" y="303"/>
                  <a:pt x="9" y="295"/>
                  <a:pt x="9" y="286"/>
                </a:cubicBezTo>
                <a:cubicBezTo>
                  <a:pt x="51" y="228"/>
                  <a:pt x="110" y="169"/>
                  <a:pt x="160" y="127"/>
                </a:cubicBezTo>
                <a:cubicBezTo>
                  <a:pt x="261" y="42"/>
                  <a:pt x="371" y="9"/>
                  <a:pt x="480" y="9"/>
                </a:cubicBezTo>
                <a:cubicBezTo>
                  <a:pt x="590" y="0"/>
                  <a:pt x="699" y="42"/>
                  <a:pt x="800" y="127"/>
                </a:cubicBezTo>
                <a:cubicBezTo>
                  <a:pt x="859" y="169"/>
                  <a:pt x="910" y="219"/>
                  <a:pt x="952" y="286"/>
                </a:cubicBezTo>
                <a:lnTo>
                  <a:pt x="960" y="286"/>
                </a:lnTo>
                <a:cubicBezTo>
                  <a:pt x="960" y="295"/>
                  <a:pt x="960" y="312"/>
                  <a:pt x="952" y="312"/>
                </a:cubicBezTo>
                <a:cubicBezTo>
                  <a:pt x="910" y="379"/>
                  <a:pt x="859" y="430"/>
                  <a:pt x="800" y="480"/>
                </a:cubicBezTo>
                <a:cubicBezTo>
                  <a:pt x="708" y="556"/>
                  <a:pt x="598" y="598"/>
                  <a:pt x="489" y="598"/>
                </a:cubicBezTo>
                <a:cubicBezTo>
                  <a:pt x="489" y="598"/>
                  <a:pt x="489" y="598"/>
                  <a:pt x="480" y="598"/>
                </a:cubicBezTo>
                <a:close/>
                <a:moveTo>
                  <a:pt x="59" y="303"/>
                </a:moveTo>
                <a:lnTo>
                  <a:pt x="59" y="303"/>
                </a:lnTo>
                <a:cubicBezTo>
                  <a:pt x="126" y="387"/>
                  <a:pt x="278" y="547"/>
                  <a:pt x="480" y="547"/>
                </a:cubicBezTo>
                <a:cubicBezTo>
                  <a:pt x="489" y="547"/>
                  <a:pt x="489" y="547"/>
                  <a:pt x="489" y="547"/>
                </a:cubicBezTo>
                <a:cubicBezTo>
                  <a:pt x="590" y="547"/>
                  <a:pt x="682" y="505"/>
                  <a:pt x="775" y="438"/>
                </a:cubicBezTo>
                <a:cubicBezTo>
                  <a:pt x="817" y="396"/>
                  <a:pt x="868" y="354"/>
                  <a:pt x="901" y="303"/>
                </a:cubicBezTo>
                <a:cubicBezTo>
                  <a:pt x="842" y="219"/>
                  <a:pt x="691" y="51"/>
                  <a:pt x="480" y="51"/>
                </a:cubicBezTo>
                <a:cubicBezTo>
                  <a:pt x="480" y="51"/>
                  <a:pt x="480" y="51"/>
                  <a:pt x="480" y="59"/>
                </a:cubicBezTo>
                <a:cubicBezTo>
                  <a:pt x="379" y="59"/>
                  <a:pt x="286" y="93"/>
                  <a:pt x="194" y="169"/>
                </a:cubicBezTo>
                <a:cubicBezTo>
                  <a:pt x="143" y="202"/>
                  <a:pt x="101" y="253"/>
                  <a:pt x="59" y="30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57">
            <a:extLst>
              <a:ext uri="{FF2B5EF4-FFF2-40B4-BE49-F238E27FC236}">
                <a16:creationId xmlns:a16="http://schemas.microsoft.com/office/drawing/2014/main" id="{78BFF905-30B8-2A4B-B679-87036861F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1559" y="8567645"/>
            <a:ext cx="407721" cy="416987"/>
          </a:xfrm>
          <a:custGeom>
            <a:avLst/>
            <a:gdLst>
              <a:gd name="T0" fmla="*/ 194 w 389"/>
              <a:gd name="T1" fmla="*/ 396 h 397"/>
              <a:gd name="T2" fmla="*/ 194 w 389"/>
              <a:gd name="T3" fmla="*/ 396 h 397"/>
              <a:gd name="T4" fmla="*/ 0 w 389"/>
              <a:gd name="T5" fmla="*/ 202 h 397"/>
              <a:gd name="T6" fmla="*/ 194 w 389"/>
              <a:gd name="T7" fmla="*/ 0 h 397"/>
              <a:gd name="T8" fmla="*/ 388 w 389"/>
              <a:gd name="T9" fmla="*/ 202 h 397"/>
              <a:gd name="T10" fmla="*/ 194 w 389"/>
              <a:gd name="T11" fmla="*/ 396 h 397"/>
              <a:gd name="T12" fmla="*/ 194 w 389"/>
              <a:gd name="T13" fmla="*/ 51 h 397"/>
              <a:gd name="T14" fmla="*/ 194 w 389"/>
              <a:gd name="T15" fmla="*/ 51 h 397"/>
              <a:gd name="T16" fmla="*/ 51 w 389"/>
              <a:gd name="T17" fmla="*/ 202 h 397"/>
              <a:gd name="T18" fmla="*/ 194 w 389"/>
              <a:gd name="T19" fmla="*/ 345 h 397"/>
              <a:gd name="T20" fmla="*/ 337 w 389"/>
              <a:gd name="T21" fmla="*/ 202 h 397"/>
              <a:gd name="T22" fmla="*/ 194 w 389"/>
              <a:gd name="T23" fmla="*/ 51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89" h="397">
                <a:moveTo>
                  <a:pt x="194" y="396"/>
                </a:moveTo>
                <a:lnTo>
                  <a:pt x="194" y="396"/>
                </a:lnTo>
                <a:cubicBezTo>
                  <a:pt x="85" y="396"/>
                  <a:pt x="0" y="312"/>
                  <a:pt x="0" y="202"/>
                </a:cubicBezTo>
                <a:cubicBezTo>
                  <a:pt x="0" y="93"/>
                  <a:pt x="85" y="0"/>
                  <a:pt x="194" y="0"/>
                </a:cubicBezTo>
                <a:cubicBezTo>
                  <a:pt x="304" y="0"/>
                  <a:pt x="388" y="93"/>
                  <a:pt x="388" y="202"/>
                </a:cubicBezTo>
                <a:cubicBezTo>
                  <a:pt x="388" y="312"/>
                  <a:pt x="304" y="396"/>
                  <a:pt x="194" y="396"/>
                </a:cubicBezTo>
                <a:close/>
                <a:moveTo>
                  <a:pt x="194" y="51"/>
                </a:moveTo>
                <a:lnTo>
                  <a:pt x="194" y="51"/>
                </a:lnTo>
                <a:cubicBezTo>
                  <a:pt x="118" y="51"/>
                  <a:pt x="51" y="118"/>
                  <a:pt x="51" y="202"/>
                </a:cubicBezTo>
                <a:cubicBezTo>
                  <a:pt x="51" y="278"/>
                  <a:pt x="118" y="345"/>
                  <a:pt x="194" y="345"/>
                </a:cubicBezTo>
                <a:cubicBezTo>
                  <a:pt x="278" y="345"/>
                  <a:pt x="337" y="278"/>
                  <a:pt x="337" y="202"/>
                </a:cubicBezTo>
                <a:cubicBezTo>
                  <a:pt x="337" y="118"/>
                  <a:pt x="278" y="51"/>
                  <a:pt x="194" y="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58">
            <a:extLst>
              <a:ext uri="{FF2B5EF4-FFF2-40B4-BE49-F238E27FC236}">
                <a16:creationId xmlns:a16="http://schemas.microsoft.com/office/drawing/2014/main" id="{38D122AB-A890-9B41-AD06-B73F5708B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3306" y="5217852"/>
            <a:ext cx="407721" cy="815441"/>
          </a:xfrm>
          <a:custGeom>
            <a:avLst/>
            <a:gdLst>
              <a:gd name="T0" fmla="*/ 328 w 388"/>
              <a:gd name="T1" fmla="*/ 59 h 775"/>
              <a:gd name="T2" fmla="*/ 194 w 388"/>
              <a:gd name="T3" fmla="*/ 0 h 775"/>
              <a:gd name="T4" fmla="*/ 0 w 388"/>
              <a:gd name="T5" fmla="*/ 194 h 775"/>
              <a:gd name="T6" fmla="*/ 84 w 388"/>
              <a:gd name="T7" fmla="*/ 379 h 775"/>
              <a:gd name="T8" fmla="*/ 110 w 388"/>
              <a:gd name="T9" fmla="*/ 438 h 775"/>
              <a:gd name="T10" fmla="*/ 101 w 388"/>
              <a:gd name="T11" fmla="*/ 497 h 775"/>
              <a:gd name="T12" fmla="*/ 143 w 388"/>
              <a:gd name="T13" fmla="*/ 547 h 775"/>
              <a:gd name="T14" fmla="*/ 101 w 388"/>
              <a:gd name="T15" fmla="*/ 589 h 775"/>
              <a:gd name="T16" fmla="*/ 135 w 388"/>
              <a:gd name="T17" fmla="*/ 640 h 775"/>
              <a:gd name="T18" fmla="*/ 101 w 388"/>
              <a:gd name="T19" fmla="*/ 682 h 775"/>
              <a:gd name="T20" fmla="*/ 177 w 388"/>
              <a:gd name="T21" fmla="*/ 766 h 775"/>
              <a:gd name="T22" fmla="*/ 194 w 388"/>
              <a:gd name="T23" fmla="*/ 774 h 775"/>
              <a:gd name="T24" fmla="*/ 278 w 388"/>
              <a:gd name="T25" fmla="*/ 699 h 775"/>
              <a:gd name="T26" fmla="*/ 286 w 388"/>
              <a:gd name="T27" fmla="*/ 396 h 775"/>
              <a:gd name="T28" fmla="*/ 312 w 388"/>
              <a:gd name="T29" fmla="*/ 353 h 775"/>
              <a:gd name="T30" fmla="*/ 362 w 388"/>
              <a:gd name="T31" fmla="*/ 295 h 775"/>
              <a:gd name="T32" fmla="*/ 328 w 388"/>
              <a:gd name="T33" fmla="*/ 59 h 775"/>
              <a:gd name="T34" fmla="*/ 320 w 388"/>
              <a:gd name="T35" fmla="*/ 269 h 775"/>
              <a:gd name="T36" fmla="*/ 253 w 388"/>
              <a:gd name="T37" fmla="*/ 353 h 775"/>
              <a:gd name="T38" fmla="*/ 244 w 388"/>
              <a:gd name="T39" fmla="*/ 370 h 775"/>
              <a:gd name="T40" fmla="*/ 236 w 388"/>
              <a:gd name="T41" fmla="*/ 673 h 775"/>
              <a:gd name="T42" fmla="*/ 160 w 388"/>
              <a:gd name="T43" fmla="*/ 682 h 775"/>
              <a:gd name="T44" fmla="*/ 202 w 388"/>
              <a:gd name="T45" fmla="*/ 631 h 775"/>
              <a:gd name="T46" fmla="*/ 160 w 388"/>
              <a:gd name="T47" fmla="*/ 589 h 775"/>
              <a:gd name="T48" fmla="*/ 202 w 388"/>
              <a:gd name="T49" fmla="*/ 547 h 775"/>
              <a:gd name="T50" fmla="*/ 152 w 388"/>
              <a:gd name="T51" fmla="*/ 488 h 775"/>
              <a:gd name="T52" fmla="*/ 185 w 388"/>
              <a:gd name="T53" fmla="*/ 429 h 775"/>
              <a:gd name="T54" fmla="*/ 177 w 388"/>
              <a:gd name="T55" fmla="*/ 396 h 775"/>
              <a:gd name="T56" fmla="*/ 118 w 388"/>
              <a:gd name="T57" fmla="*/ 320 h 775"/>
              <a:gd name="T58" fmla="*/ 194 w 388"/>
              <a:gd name="T59" fmla="*/ 51 h 775"/>
              <a:gd name="T60" fmla="*/ 295 w 388"/>
              <a:gd name="T61" fmla="*/ 93 h 775"/>
              <a:gd name="T62" fmla="*/ 320 w 388"/>
              <a:gd name="T63" fmla="*/ 269 h 7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88" h="775">
                <a:moveTo>
                  <a:pt x="328" y="59"/>
                </a:moveTo>
                <a:lnTo>
                  <a:pt x="328" y="59"/>
                </a:lnTo>
                <a:cubicBezTo>
                  <a:pt x="295" y="17"/>
                  <a:pt x="244" y="0"/>
                  <a:pt x="194" y="0"/>
                </a:cubicBezTo>
                <a:lnTo>
                  <a:pt x="194" y="0"/>
                </a:lnTo>
                <a:cubicBezTo>
                  <a:pt x="143" y="0"/>
                  <a:pt x="93" y="17"/>
                  <a:pt x="59" y="59"/>
                </a:cubicBezTo>
                <a:cubicBezTo>
                  <a:pt x="17" y="93"/>
                  <a:pt x="0" y="143"/>
                  <a:pt x="0" y="194"/>
                </a:cubicBezTo>
                <a:cubicBezTo>
                  <a:pt x="0" y="253"/>
                  <a:pt x="25" y="311"/>
                  <a:pt x="76" y="345"/>
                </a:cubicBezTo>
                <a:cubicBezTo>
                  <a:pt x="67" y="353"/>
                  <a:pt x="76" y="370"/>
                  <a:pt x="84" y="379"/>
                </a:cubicBezTo>
                <a:cubicBezTo>
                  <a:pt x="126" y="412"/>
                  <a:pt x="126" y="412"/>
                  <a:pt x="126" y="412"/>
                </a:cubicBezTo>
                <a:cubicBezTo>
                  <a:pt x="110" y="438"/>
                  <a:pt x="110" y="438"/>
                  <a:pt x="110" y="438"/>
                </a:cubicBezTo>
                <a:cubicBezTo>
                  <a:pt x="101" y="446"/>
                  <a:pt x="101" y="455"/>
                  <a:pt x="101" y="455"/>
                </a:cubicBezTo>
                <a:cubicBezTo>
                  <a:pt x="101" y="497"/>
                  <a:pt x="101" y="497"/>
                  <a:pt x="101" y="497"/>
                </a:cubicBezTo>
                <a:cubicBezTo>
                  <a:pt x="101" y="505"/>
                  <a:pt x="101" y="513"/>
                  <a:pt x="110" y="522"/>
                </a:cubicBezTo>
                <a:cubicBezTo>
                  <a:pt x="143" y="547"/>
                  <a:pt x="143" y="547"/>
                  <a:pt x="143" y="547"/>
                </a:cubicBezTo>
                <a:cubicBezTo>
                  <a:pt x="110" y="572"/>
                  <a:pt x="110" y="572"/>
                  <a:pt x="110" y="572"/>
                </a:cubicBezTo>
                <a:cubicBezTo>
                  <a:pt x="101" y="581"/>
                  <a:pt x="101" y="589"/>
                  <a:pt x="101" y="589"/>
                </a:cubicBezTo>
                <a:cubicBezTo>
                  <a:pt x="101" y="598"/>
                  <a:pt x="101" y="606"/>
                  <a:pt x="110" y="614"/>
                </a:cubicBezTo>
                <a:cubicBezTo>
                  <a:pt x="135" y="640"/>
                  <a:pt x="135" y="640"/>
                  <a:pt x="135" y="640"/>
                </a:cubicBezTo>
                <a:cubicBezTo>
                  <a:pt x="110" y="665"/>
                  <a:pt x="110" y="665"/>
                  <a:pt x="110" y="665"/>
                </a:cubicBezTo>
                <a:cubicBezTo>
                  <a:pt x="101" y="665"/>
                  <a:pt x="101" y="673"/>
                  <a:pt x="101" y="682"/>
                </a:cubicBezTo>
                <a:cubicBezTo>
                  <a:pt x="101" y="690"/>
                  <a:pt x="101" y="699"/>
                  <a:pt x="110" y="699"/>
                </a:cubicBezTo>
                <a:cubicBezTo>
                  <a:pt x="177" y="766"/>
                  <a:pt x="177" y="766"/>
                  <a:pt x="177" y="766"/>
                </a:cubicBezTo>
                <a:cubicBezTo>
                  <a:pt x="177" y="774"/>
                  <a:pt x="185" y="774"/>
                  <a:pt x="194" y="774"/>
                </a:cubicBezTo>
                <a:lnTo>
                  <a:pt x="194" y="774"/>
                </a:lnTo>
                <a:cubicBezTo>
                  <a:pt x="202" y="774"/>
                  <a:pt x="211" y="774"/>
                  <a:pt x="211" y="766"/>
                </a:cubicBezTo>
                <a:cubicBezTo>
                  <a:pt x="278" y="699"/>
                  <a:pt x="278" y="699"/>
                  <a:pt x="278" y="699"/>
                </a:cubicBezTo>
                <a:cubicBezTo>
                  <a:pt x="278" y="690"/>
                  <a:pt x="286" y="690"/>
                  <a:pt x="286" y="682"/>
                </a:cubicBezTo>
                <a:cubicBezTo>
                  <a:pt x="286" y="396"/>
                  <a:pt x="286" y="396"/>
                  <a:pt x="286" y="396"/>
                </a:cubicBezTo>
                <a:cubicBezTo>
                  <a:pt x="303" y="379"/>
                  <a:pt x="303" y="379"/>
                  <a:pt x="303" y="379"/>
                </a:cubicBezTo>
                <a:cubicBezTo>
                  <a:pt x="312" y="370"/>
                  <a:pt x="312" y="362"/>
                  <a:pt x="312" y="353"/>
                </a:cubicBezTo>
                <a:lnTo>
                  <a:pt x="312" y="353"/>
                </a:lnTo>
                <a:cubicBezTo>
                  <a:pt x="328" y="337"/>
                  <a:pt x="354" y="311"/>
                  <a:pt x="362" y="295"/>
                </a:cubicBezTo>
                <a:cubicBezTo>
                  <a:pt x="379" y="261"/>
                  <a:pt x="387" y="227"/>
                  <a:pt x="387" y="194"/>
                </a:cubicBezTo>
                <a:cubicBezTo>
                  <a:pt x="387" y="143"/>
                  <a:pt x="370" y="93"/>
                  <a:pt x="328" y="59"/>
                </a:cubicBezTo>
                <a:close/>
                <a:moveTo>
                  <a:pt x="320" y="269"/>
                </a:moveTo>
                <a:lnTo>
                  <a:pt x="320" y="269"/>
                </a:lnTo>
                <a:cubicBezTo>
                  <a:pt x="303" y="286"/>
                  <a:pt x="286" y="303"/>
                  <a:pt x="269" y="320"/>
                </a:cubicBezTo>
                <a:cubicBezTo>
                  <a:pt x="253" y="328"/>
                  <a:pt x="244" y="345"/>
                  <a:pt x="253" y="353"/>
                </a:cubicBezTo>
                <a:cubicBezTo>
                  <a:pt x="253" y="362"/>
                  <a:pt x="253" y="362"/>
                  <a:pt x="253" y="362"/>
                </a:cubicBezTo>
                <a:cubicBezTo>
                  <a:pt x="244" y="370"/>
                  <a:pt x="244" y="370"/>
                  <a:pt x="244" y="370"/>
                </a:cubicBezTo>
                <a:cubicBezTo>
                  <a:pt x="236" y="370"/>
                  <a:pt x="236" y="379"/>
                  <a:pt x="236" y="387"/>
                </a:cubicBezTo>
                <a:cubicBezTo>
                  <a:pt x="236" y="673"/>
                  <a:pt x="236" y="673"/>
                  <a:pt x="236" y="673"/>
                </a:cubicBezTo>
                <a:cubicBezTo>
                  <a:pt x="194" y="715"/>
                  <a:pt x="194" y="715"/>
                  <a:pt x="194" y="715"/>
                </a:cubicBezTo>
                <a:cubicBezTo>
                  <a:pt x="160" y="682"/>
                  <a:pt x="160" y="682"/>
                  <a:pt x="160" y="682"/>
                </a:cubicBezTo>
                <a:cubicBezTo>
                  <a:pt x="194" y="657"/>
                  <a:pt x="194" y="657"/>
                  <a:pt x="194" y="657"/>
                </a:cubicBezTo>
                <a:cubicBezTo>
                  <a:pt x="194" y="648"/>
                  <a:pt x="202" y="640"/>
                  <a:pt x="202" y="631"/>
                </a:cubicBezTo>
                <a:cubicBezTo>
                  <a:pt x="202" y="631"/>
                  <a:pt x="194" y="623"/>
                  <a:pt x="194" y="614"/>
                </a:cubicBezTo>
                <a:cubicBezTo>
                  <a:pt x="160" y="589"/>
                  <a:pt x="160" y="589"/>
                  <a:pt x="160" y="589"/>
                </a:cubicBezTo>
                <a:cubicBezTo>
                  <a:pt x="194" y="564"/>
                  <a:pt x="194" y="564"/>
                  <a:pt x="194" y="564"/>
                </a:cubicBezTo>
                <a:cubicBezTo>
                  <a:pt x="202" y="556"/>
                  <a:pt x="202" y="556"/>
                  <a:pt x="202" y="547"/>
                </a:cubicBezTo>
                <a:cubicBezTo>
                  <a:pt x="202" y="539"/>
                  <a:pt x="202" y="530"/>
                  <a:pt x="194" y="522"/>
                </a:cubicBezTo>
                <a:cubicBezTo>
                  <a:pt x="152" y="488"/>
                  <a:pt x="152" y="488"/>
                  <a:pt x="152" y="488"/>
                </a:cubicBezTo>
                <a:cubicBezTo>
                  <a:pt x="152" y="463"/>
                  <a:pt x="152" y="463"/>
                  <a:pt x="152" y="463"/>
                </a:cubicBezTo>
                <a:cubicBezTo>
                  <a:pt x="185" y="429"/>
                  <a:pt x="185" y="429"/>
                  <a:pt x="185" y="429"/>
                </a:cubicBezTo>
                <a:cubicBezTo>
                  <a:pt x="185" y="421"/>
                  <a:pt x="194" y="421"/>
                  <a:pt x="185" y="412"/>
                </a:cubicBezTo>
                <a:cubicBezTo>
                  <a:pt x="185" y="404"/>
                  <a:pt x="185" y="396"/>
                  <a:pt x="177" y="396"/>
                </a:cubicBezTo>
                <a:cubicBezTo>
                  <a:pt x="135" y="353"/>
                  <a:pt x="135" y="353"/>
                  <a:pt x="135" y="353"/>
                </a:cubicBezTo>
                <a:cubicBezTo>
                  <a:pt x="135" y="337"/>
                  <a:pt x="126" y="320"/>
                  <a:pt x="118" y="320"/>
                </a:cubicBezTo>
                <a:cubicBezTo>
                  <a:pt x="76" y="286"/>
                  <a:pt x="51" y="244"/>
                  <a:pt x="51" y="194"/>
                </a:cubicBezTo>
                <a:cubicBezTo>
                  <a:pt x="51" y="109"/>
                  <a:pt x="110" y="51"/>
                  <a:pt x="194" y="51"/>
                </a:cubicBezTo>
                <a:lnTo>
                  <a:pt x="194" y="51"/>
                </a:lnTo>
                <a:cubicBezTo>
                  <a:pt x="236" y="51"/>
                  <a:pt x="269" y="59"/>
                  <a:pt x="295" y="93"/>
                </a:cubicBezTo>
                <a:cubicBezTo>
                  <a:pt x="320" y="118"/>
                  <a:pt x="337" y="152"/>
                  <a:pt x="337" y="194"/>
                </a:cubicBezTo>
                <a:cubicBezTo>
                  <a:pt x="337" y="219"/>
                  <a:pt x="328" y="244"/>
                  <a:pt x="320" y="26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59">
            <a:extLst>
              <a:ext uri="{FF2B5EF4-FFF2-40B4-BE49-F238E27FC236}">
                <a16:creationId xmlns:a16="http://schemas.microsoft.com/office/drawing/2014/main" id="{396BDBD5-11A8-C645-B49E-1C9EB5182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6933" y="5315147"/>
            <a:ext cx="125098" cy="125098"/>
          </a:xfrm>
          <a:custGeom>
            <a:avLst/>
            <a:gdLst>
              <a:gd name="T0" fmla="*/ 59 w 119"/>
              <a:gd name="T1" fmla="*/ 0 h 118"/>
              <a:gd name="T2" fmla="*/ 59 w 119"/>
              <a:gd name="T3" fmla="*/ 0 h 118"/>
              <a:gd name="T4" fmla="*/ 0 w 119"/>
              <a:gd name="T5" fmla="*/ 59 h 118"/>
              <a:gd name="T6" fmla="*/ 59 w 119"/>
              <a:gd name="T7" fmla="*/ 117 h 118"/>
              <a:gd name="T8" fmla="*/ 118 w 119"/>
              <a:gd name="T9" fmla="*/ 59 h 118"/>
              <a:gd name="T10" fmla="*/ 59 w 119"/>
              <a:gd name="T11" fmla="*/ 0 h 118"/>
              <a:gd name="T12" fmla="*/ 59 w 119"/>
              <a:gd name="T13" fmla="*/ 92 h 118"/>
              <a:gd name="T14" fmla="*/ 59 w 119"/>
              <a:gd name="T15" fmla="*/ 92 h 118"/>
              <a:gd name="T16" fmla="*/ 25 w 119"/>
              <a:gd name="T17" fmla="*/ 59 h 118"/>
              <a:gd name="T18" fmla="*/ 59 w 119"/>
              <a:gd name="T19" fmla="*/ 25 h 118"/>
              <a:gd name="T20" fmla="*/ 92 w 119"/>
              <a:gd name="T21" fmla="*/ 59 h 118"/>
              <a:gd name="T22" fmla="*/ 59 w 119"/>
              <a:gd name="T23" fmla="*/ 92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9" h="118">
                <a:moveTo>
                  <a:pt x="59" y="0"/>
                </a:moveTo>
                <a:lnTo>
                  <a:pt x="59" y="0"/>
                </a:lnTo>
                <a:cubicBezTo>
                  <a:pt x="25" y="0"/>
                  <a:pt x="0" y="25"/>
                  <a:pt x="0" y="59"/>
                </a:cubicBezTo>
                <a:cubicBezTo>
                  <a:pt x="0" y="92"/>
                  <a:pt x="25" y="117"/>
                  <a:pt x="59" y="117"/>
                </a:cubicBezTo>
                <a:cubicBezTo>
                  <a:pt x="92" y="117"/>
                  <a:pt x="118" y="92"/>
                  <a:pt x="118" y="59"/>
                </a:cubicBezTo>
                <a:cubicBezTo>
                  <a:pt x="118" y="25"/>
                  <a:pt x="92" y="0"/>
                  <a:pt x="59" y="0"/>
                </a:cubicBezTo>
                <a:close/>
                <a:moveTo>
                  <a:pt x="59" y="92"/>
                </a:moveTo>
                <a:lnTo>
                  <a:pt x="59" y="92"/>
                </a:lnTo>
                <a:cubicBezTo>
                  <a:pt x="42" y="92"/>
                  <a:pt x="25" y="75"/>
                  <a:pt x="25" y="59"/>
                </a:cubicBezTo>
                <a:cubicBezTo>
                  <a:pt x="25" y="42"/>
                  <a:pt x="42" y="25"/>
                  <a:pt x="59" y="25"/>
                </a:cubicBezTo>
                <a:cubicBezTo>
                  <a:pt x="76" y="25"/>
                  <a:pt x="92" y="42"/>
                  <a:pt x="92" y="59"/>
                </a:cubicBezTo>
                <a:cubicBezTo>
                  <a:pt x="92" y="75"/>
                  <a:pt x="76" y="92"/>
                  <a:pt x="59" y="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60">
            <a:extLst>
              <a:ext uri="{FF2B5EF4-FFF2-40B4-BE49-F238E27FC236}">
                <a16:creationId xmlns:a16="http://schemas.microsoft.com/office/drawing/2014/main" id="{A36CB6B7-0194-3B44-A79A-008D927D7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1096" y="5440245"/>
            <a:ext cx="662544" cy="435520"/>
          </a:xfrm>
          <a:custGeom>
            <a:avLst/>
            <a:gdLst>
              <a:gd name="T0" fmla="*/ 598 w 632"/>
              <a:gd name="T1" fmla="*/ 413 h 414"/>
              <a:gd name="T2" fmla="*/ 598 w 632"/>
              <a:gd name="T3" fmla="*/ 413 h 414"/>
              <a:gd name="T4" fmla="*/ 25 w 632"/>
              <a:gd name="T5" fmla="*/ 413 h 414"/>
              <a:gd name="T6" fmla="*/ 0 w 632"/>
              <a:gd name="T7" fmla="*/ 379 h 414"/>
              <a:gd name="T8" fmla="*/ 0 w 632"/>
              <a:gd name="T9" fmla="*/ 34 h 414"/>
              <a:gd name="T10" fmla="*/ 25 w 632"/>
              <a:gd name="T11" fmla="*/ 0 h 414"/>
              <a:gd name="T12" fmla="*/ 598 w 632"/>
              <a:gd name="T13" fmla="*/ 0 h 414"/>
              <a:gd name="T14" fmla="*/ 631 w 632"/>
              <a:gd name="T15" fmla="*/ 34 h 414"/>
              <a:gd name="T16" fmla="*/ 631 w 632"/>
              <a:gd name="T17" fmla="*/ 379 h 414"/>
              <a:gd name="T18" fmla="*/ 598 w 632"/>
              <a:gd name="T19" fmla="*/ 413 h 414"/>
              <a:gd name="T20" fmla="*/ 42 w 632"/>
              <a:gd name="T21" fmla="*/ 371 h 414"/>
              <a:gd name="T22" fmla="*/ 42 w 632"/>
              <a:gd name="T23" fmla="*/ 371 h 414"/>
              <a:gd name="T24" fmla="*/ 589 w 632"/>
              <a:gd name="T25" fmla="*/ 371 h 414"/>
              <a:gd name="T26" fmla="*/ 589 w 632"/>
              <a:gd name="T27" fmla="*/ 43 h 414"/>
              <a:gd name="T28" fmla="*/ 42 w 632"/>
              <a:gd name="T29" fmla="*/ 43 h 414"/>
              <a:gd name="T30" fmla="*/ 42 w 632"/>
              <a:gd name="T31" fmla="*/ 371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32" h="414">
                <a:moveTo>
                  <a:pt x="598" y="413"/>
                </a:moveTo>
                <a:lnTo>
                  <a:pt x="598" y="413"/>
                </a:lnTo>
                <a:cubicBezTo>
                  <a:pt x="25" y="413"/>
                  <a:pt x="25" y="413"/>
                  <a:pt x="25" y="413"/>
                </a:cubicBezTo>
                <a:cubicBezTo>
                  <a:pt x="8" y="413"/>
                  <a:pt x="0" y="396"/>
                  <a:pt x="0" y="379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598" y="0"/>
                  <a:pt x="598" y="0"/>
                  <a:pt x="598" y="0"/>
                </a:cubicBezTo>
                <a:cubicBezTo>
                  <a:pt x="614" y="0"/>
                  <a:pt x="631" y="17"/>
                  <a:pt x="631" y="34"/>
                </a:cubicBezTo>
                <a:cubicBezTo>
                  <a:pt x="631" y="379"/>
                  <a:pt x="631" y="379"/>
                  <a:pt x="631" y="379"/>
                </a:cubicBezTo>
                <a:cubicBezTo>
                  <a:pt x="631" y="396"/>
                  <a:pt x="614" y="413"/>
                  <a:pt x="598" y="413"/>
                </a:cubicBezTo>
                <a:close/>
                <a:moveTo>
                  <a:pt x="42" y="371"/>
                </a:moveTo>
                <a:lnTo>
                  <a:pt x="42" y="371"/>
                </a:lnTo>
                <a:cubicBezTo>
                  <a:pt x="589" y="371"/>
                  <a:pt x="589" y="371"/>
                  <a:pt x="589" y="371"/>
                </a:cubicBezTo>
                <a:cubicBezTo>
                  <a:pt x="589" y="43"/>
                  <a:pt x="589" y="43"/>
                  <a:pt x="589" y="43"/>
                </a:cubicBezTo>
                <a:cubicBezTo>
                  <a:pt x="42" y="43"/>
                  <a:pt x="42" y="43"/>
                  <a:pt x="42" y="43"/>
                </a:cubicBezTo>
                <a:lnTo>
                  <a:pt x="42" y="3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61">
            <a:extLst>
              <a:ext uri="{FF2B5EF4-FFF2-40B4-BE49-F238E27FC236}">
                <a16:creationId xmlns:a16="http://schemas.microsoft.com/office/drawing/2014/main" id="{8B996902-8EB4-C14F-9FDD-52035809E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699" y="5908196"/>
            <a:ext cx="824707" cy="46332"/>
          </a:xfrm>
          <a:custGeom>
            <a:avLst/>
            <a:gdLst>
              <a:gd name="T0" fmla="*/ 758 w 784"/>
              <a:gd name="T1" fmla="*/ 42 h 43"/>
              <a:gd name="T2" fmla="*/ 758 w 784"/>
              <a:gd name="T3" fmla="*/ 42 h 43"/>
              <a:gd name="T4" fmla="*/ 17 w 784"/>
              <a:gd name="T5" fmla="*/ 42 h 43"/>
              <a:gd name="T6" fmla="*/ 0 w 784"/>
              <a:gd name="T7" fmla="*/ 16 h 43"/>
              <a:gd name="T8" fmla="*/ 17 w 784"/>
              <a:gd name="T9" fmla="*/ 0 h 43"/>
              <a:gd name="T10" fmla="*/ 758 w 784"/>
              <a:gd name="T11" fmla="*/ 0 h 43"/>
              <a:gd name="T12" fmla="*/ 783 w 784"/>
              <a:gd name="T13" fmla="*/ 16 h 43"/>
              <a:gd name="T14" fmla="*/ 758 w 784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84" h="43">
                <a:moveTo>
                  <a:pt x="758" y="42"/>
                </a:moveTo>
                <a:lnTo>
                  <a:pt x="758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3"/>
                  <a:pt x="0" y="16"/>
                </a:cubicBezTo>
                <a:cubicBezTo>
                  <a:pt x="0" y="8"/>
                  <a:pt x="8" y="0"/>
                  <a:pt x="17" y="0"/>
                </a:cubicBezTo>
                <a:cubicBezTo>
                  <a:pt x="758" y="0"/>
                  <a:pt x="758" y="0"/>
                  <a:pt x="758" y="0"/>
                </a:cubicBezTo>
                <a:cubicBezTo>
                  <a:pt x="775" y="0"/>
                  <a:pt x="783" y="8"/>
                  <a:pt x="783" y="16"/>
                </a:cubicBezTo>
                <a:cubicBezTo>
                  <a:pt x="783" y="33"/>
                  <a:pt x="775" y="42"/>
                  <a:pt x="758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0" name="CuadroTexto 639">
            <a:extLst>
              <a:ext uri="{FF2B5EF4-FFF2-40B4-BE49-F238E27FC236}">
                <a16:creationId xmlns:a16="http://schemas.microsoft.com/office/drawing/2014/main" id="{CEC13095-0B79-2843-8585-173C4283C7F6}"/>
              </a:ext>
            </a:extLst>
          </p:cNvPr>
          <p:cNvSpPr txBox="1"/>
          <p:nvPr/>
        </p:nvSpPr>
        <p:spPr>
          <a:xfrm>
            <a:off x="17871573" y="1876258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41" name="CuadroTexto 640">
            <a:extLst>
              <a:ext uri="{FF2B5EF4-FFF2-40B4-BE49-F238E27FC236}">
                <a16:creationId xmlns:a16="http://schemas.microsoft.com/office/drawing/2014/main" id="{E2ED7F17-0948-0E42-B61F-0F208CED429F}"/>
              </a:ext>
            </a:extLst>
          </p:cNvPr>
          <p:cNvSpPr txBox="1"/>
          <p:nvPr/>
        </p:nvSpPr>
        <p:spPr>
          <a:xfrm>
            <a:off x="17874148" y="3534568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642" name="CuadroTexto 641">
            <a:extLst>
              <a:ext uri="{FF2B5EF4-FFF2-40B4-BE49-F238E27FC236}">
                <a16:creationId xmlns:a16="http://schemas.microsoft.com/office/drawing/2014/main" id="{EAE4187F-A988-8545-ACAD-17FAD74D4671}"/>
              </a:ext>
            </a:extLst>
          </p:cNvPr>
          <p:cNvSpPr txBox="1"/>
          <p:nvPr/>
        </p:nvSpPr>
        <p:spPr>
          <a:xfrm>
            <a:off x="17888277" y="521718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643" name="CuadroTexto 642">
            <a:extLst>
              <a:ext uri="{FF2B5EF4-FFF2-40B4-BE49-F238E27FC236}">
                <a16:creationId xmlns:a16="http://schemas.microsoft.com/office/drawing/2014/main" id="{12BEC4A1-85E6-0842-AE05-AD172CA22B88}"/>
              </a:ext>
            </a:extLst>
          </p:cNvPr>
          <p:cNvSpPr txBox="1"/>
          <p:nvPr/>
        </p:nvSpPr>
        <p:spPr>
          <a:xfrm>
            <a:off x="17899369" y="7011773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644" name="CuadroTexto 643">
            <a:extLst>
              <a:ext uri="{FF2B5EF4-FFF2-40B4-BE49-F238E27FC236}">
                <a16:creationId xmlns:a16="http://schemas.microsoft.com/office/drawing/2014/main" id="{152627FA-ED9A-EA4D-8CE3-9810C61600A2}"/>
              </a:ext>
            </a:extLst>
          </p:cNvPr>
          <p:cNvSpPr txBox="1"/>
          <p:nvPr/>
        </p:nvSpPr>
        <p:spPr>
          <a:xfrm>
            <a:off x="17905060" y="8582426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645" name="CuadroTexto 644">
            <a:extLst>
              <a:ext uri="{FF2B5EF4-FFF2-40B4-BE49-F238E27FC236}">
                <a16:creationId xmlns:a16="http://schemas.microsoft.com/office/drawing/2014/main" id="{C4A0F3D9-B665-0742-8F43-0FE591F4BECA}"/>
              </a:ext>
            </a:extLst>
          </p:cNvPr>
          <p:cNvSpPr txBox="1"/>
          <p:nvPr/>
        </p:nvSpPr>
        <p:spPr>
          <a:xfrm>
            <a:off x="17870848" y="10283708"/>
            <a:ext cx="8980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sp>
        <p:nvSpPr>
          <p:cNvPr id="646" name="CuadroTexto 645">
            <a:extLst>
              <a:ext uri="{FF2B5EF4-FFF2-40B4-BE49-F238E27FC236}">
                <a16:creationId xmlns:a16="http://schemas.microsoft.com/office/drawing/2014/main" id="{6923D873-196C-EE48-94F8-73532733DC7E}"/>
              </a:ext>
            </a:extLst>
          </p:cNvPr>
          <p:cNvSpPr txBox="1"/>
          <p:nvPr/>
        </p:nvSpPr>
        <p:spPr>
          <a:xfrm>
            <a:off x="9677573" y="4403898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1</a:t>
            </a:r>
          </a:p>
        </p:txBody>
      </p:sp>
      <p:sp>
        <p:nvSpPr>
          <p:cNvPr id="647" name="CuadroTexto 646">
            <a:extLst>
              <a:ext uri="{FF2B5EF4-FFF2-40B4-BE49-F238E27FC236}">
                <a16:creationId xmlns:a16="http://schemas.microsoft.com/office/drawing/2014/main" id="{37419993-0EC3-2D48-8AE8-7EEFB463D501}"/>
              </a:ext>
            </a:extLst>
          </p:cNvPr>
          <p:cNvSpPr txBox="1"/>
          <p:nvPr/>
        </p:nvSpPr>
        <p:spPr>
          <a:xfrm>
            <a:off x="12480706" y="4403898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2</a:t>
            </a:r>
          </a:p>
        </p:txBody>
      </p:sp>
      <p:sp>
        <p:nvSpPr>
          <p:cNvPr id="648" name="CuadroTexto 647">
            <a:extLst>
              <a:ext uri="{FF2B5EF4-FFF2-40B4-BE49-F238E27FC236}">
                <a16:creationId xmlns:a16="http://schemas.microsoft.com/office/drawing/2014/main" id="{82FAFEC2-90CF-3E4B-ABB0-06E97B188748}"/>
              </a:ext>
            </a:extLst>
          </p:cNvPr>
          <p:cNvSpPr txBox="1"/>
          <p:nvPr/>
        </p:nvSpPr>
        <p:spPr>
          <a:xfrm>
            <a:off x="15047533" y="4403898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3</a:t>
            </a:r>
          </a:p>
        </p:txBody>
      </p:sp>
      <p:sp>
        <p:nvSpPr>
          <p:cNvPr id="649" name="CuadroTexto 648">
            <a:extLst>
              <a:ext uri="{FF2B5EF4-FFF2-40B4-BE49-F238E27FC236}">
                <a16:creationId xmlns:a16="http://schemas.microsoft.com/office/drawing/2014/main" id="{9C23FAFA-B106-E04E-9345-CE329909BF63}"/>
              </a:ext>
            </a:extLst>
          </p:cNvPr>
          <p:cNvSpPr txBox="1"/>
          <p:nvPr/>
        </p:nvSpPr>
        <p:spPr>
          <a:xfrm>
            <a:off x="9672437" y="7556352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4</a:t>
            </a:r>
          </a:p>
        </p:txBody>
      </p:sp>
      <p:sp>
        <p:nvSpPr>
          <p:cNvPr id="650" name="CuadroTexto 649">
            <a:extLst>
              <a:ext uri="{FF2B5EF4-FFF2-40B4-BE49-F238E27FC236}">
                <a16:creationId xmlns:a16="http://schemas.microsoft.com/office/drawing/2014/main" id="{CEF2A883-3288-0F42-9FF8-E316EBA1FB44}"/>
              </a:ext>
            </a:extLst>
          </p:cNvPr>
          <p:cNvSpPr txBox="1"/>
          <p:nvPr/>
        </p:nvSpPr>
        <p:spPr>
          <a:xfrm>
            <a:off x="12485844" y="7564913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5</a:t>
            </a:r>
          </a:p>
        </p:txBody>
      </p:sp>
      <p:sp>
        <p:nvSpPr>
          <p:cNvPr id="651" name="CuadroTexto 650">
            <a:extLst>
              <a:ext uri="{FF2B5EF4-FFF2-40B4-BE49-F238E27FC236}">
                <a16:creationId xmlns:a16="http://schemas.microsoft.com/office/drawing/2014/main" id="{BF9F1E9F-2293-B947-99D3-70EF894AB4B5}"/>
              </a:ext>
            </a:extLst>
          </p:cNvPr>
          <p:cNvSpPr txBox="1"/>
          <p:nvPr/>
        </p:nvSpPr>
        <p:spPr>
          <a:xfrm>
            <a:off x="15042396" y="7563201"/>
            <a:ext cx="542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bg2"/>
                </a:solidFill>
                <a:latin typeface="Lato Heavy" charset="0"/>
                <a:ea typeface="Lato Heavy" charset="0"/>
                <a:cs typeface="Lato Heavy" charset="0"/>
              </a:rPr>
              <a:t>6</a:t>
            </a:r>
          </a:p>
        </p:txBody>
      </p:sp>
      <p:grpSp>
        <p:nvGrpSpPr>
          <p:cNvPr id="57" name="Group 71">
            <a:extLst>
              <a:ext uri="{FF2B5EF4-FFF2-40B4-BE49-F238E27FC236}">
                <a16:creationId xmlns:a16="http://schemas.microsoft.com/office/drawing/2014/main" id="{F2F7B6B1-677D-6F4C-9868-BE1CCC544DD8}"/>
              </a:ext>
            </a:extLst>
          </p:cNvPr>
          <p:cNvGrpSpPr/>
          <p:nvPr/>
        </p:nvGrpSpPr>
        <p:grpSpPr>
          <a:xfrm>
            <a:off x="1001329" y="4428550"/>
            <a:ext cx="5982437" cy="4716592"/>
            <a:chOff x="2232442" y="3643574"/>
            <a:chExt cx="5982437" cy="4716592"/>
          </a:xfrm>
        </p:grpSpPr>
        <p:sp>
          <p:nvSpPr>
            <p:cNvPr id="58" name="CuadroTexto 598">
              <a:extLst>
                <a:ext uri="{FF2B5EF4-FFF2-40B4-BE49-F238E27FC236}">
                  <a16:creationId xmlns:a16="http://schemas.microsoft.com/office/drawing/2014/main" id="{D28961D0-9B84-7F45-88CC-661681C9447D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59" name="CuadroTexto 599">
              <a:extLst>
                <a:ext uri="{FF2B5EF4-FFF2-40B4-BE49-F238E27FC236}">
                  <a16:creationId xmlns:a16="http://schemas.microsoft.com/office/drawing/2014/main" id="{FD963D81-FDC9-1C41-8D2D-9D011092B43B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013601CE-F985-0A43-B6E8-FC9341C6E7DD}"/>
              </a:ext>
            </a:extLst>
          </p:cNvPr>
          <p:cNvGrpSpPr/>
          <p:nvPr/>
        </p:nvGrpSpPr>
        <p:grpSpPr>
          <a:xfrm>
            <a:off x="19182193" y="1910428"/>
            <a:ext cx="4149376" cy="1378209"/>
            <a:chOff x="19165375" y="5323521"/>
            <a:chExt cx="4149376" cy="1378209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E0F3685B-444D-E348-941F-E7C7E7A1FF02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E77E822D-098E-9F4F-8C7D-41917B4B855A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61417387-7505-2E46-A3F9-DB34166D57E5}"/>
              </a:ext>
            </a:extLst>
          </p:cNvPr>
          <p:cNvGrpSpPr/>
          <p:nvPr/>
        </p:nvGrpSpPr>
        <p:grpSpPr>
          <a:xfrm>
            <a:off x="19234583" y="5243269"/>
            <a:ext cx="4141738" cy="1394383"/>
            <a:chOff x="19190593" y="7745143"/>
            <a:chExt cx="4141738" cy="1394383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753C0448-3E24-9344-A041-1ABCC6D5B742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BBB32A71-8B8F-DE4E-9932-DEBF16DB2856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DBFAE799-D1F9-E44D-A66D-39AE32B5DE58}"/>
              </a:ext>
            </a:extLst>
          </p:cNvPr>
          <p:cNvGrpSpPr/>
          <p:nvPr/>
        </p:nvGrpSpPr>
        <p:grpSpPr>
          <a:xfrm>
            <a:off x="19195917" y="7090081"/>
            <a:ext cx="4149185" cy="1394970"/>
            <a:chOff x="19177983" y="10213333"/>
            <a:chExt cx="4149185" cy="1394970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0412DA14-8A3F-8041-975A-B171D693E2D0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8EB899E7-EB1B-5246-BD18-6A03D8A3C17E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7A4CDD36-9BCD-BD48-A4E2-5E73CAFDEE15}"/>
              </a:ext>
            </a:extLst>
          </p:cNvPr>
          <p:cNvGrpSpPr/>
          <p:nvPr/>
        </p:nvGrpSpPr>
        <p:grpSpPr>
          <a:xfrm>
            <a:off x="19208388" y="3617874"/>
            <a:ext cx="4149376" cy="1378209"/>
            <a:chOff x="19165375" y="5323521"/>
            <a:chExt cx="4149376" cy="1378209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23272BFC-C8A1-ED4E-9BFE-6D97D9AFAD8F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AF35AEC2-DFFF-B14F-AAFB-BACA534958C8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77CD3A42-400C-D744-BB6C-4706DC51AFC2}"/>
              </a:ext>
            </a:extLst>
          </p:cNvPr>
          <p:cNvGrpSpPr/>
          <p:nvPr/>
        </p:nvGrpSpPr>
        <p:grpSpPr>
          <a:xfrm>
            <a:off x="19208388" y="8715476"/>
            <a:ext cx="4149185" cy="1394970"/>
            <a:chOff x="19177983" y="10213333"/>
            <a:chExt cx="4149185" cy="1394970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CB7C6F6C-690E-E046-97C2-D7693E5EC883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C52F9DEA-A2CE-BC4F-B7FB-168344C84DEA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5" name="Grupo 74">
            <a:extLst>
              <a:ext uri="{FF2B5EF4-FFF2-40B4-BE49-F238E27FC236}">
                <a16:creationId xmlns:a16="http://schemas.microsoft.com/office/drawing/2014/main" id="{2704423E-E8BF-E941-A784-CEC888B56319}"/>
              </a:ext>
            </a:extLst>
          </p:cNvPr>
          <p:cNvGrpSpPr/>
          <p:nvPr/>
        </p:nvGrpSpPr>
        <p:grpSpPr>
          <a:xfrm>
            <a:off x="19182193" y="10309498"/>
            <a:ext cx="4149185" cy="1394970"/>
            <a:chOff x="19177983" y="10213333"/>
            <a:chExt cx="4149185" cy="1394970"/>
          </a:xfrm>
        </p:grpSpPr>
        <p:sp>
          <p:nvSpPr>
            <p:cNvPr id="76" name="CuadroTexto 395">
              <a:extLst>
                <a:ext uri="{FF2B5EF4-FFF2-40B4-BE49-F238E27FC236}">
                  <a16:creationId xmlns:a16="http://schemas.microsoft.com/office/drawing/2014/main" id="{6A5E905F-9C13-7C4B-9632-A05747CD7F9A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Present</a:t>
              </a:r>
            </a:p>
          </p:txBody>
        </p:sp>
        <p:sp>
          <p:nvSpPr>
            <p:cNvPr id="77" name="Rectangle 56">
              <a:extLst>
                <a:ext uri="{FF2B5EF4-FFF2-40B4-BE49-F238E27FC236}">
                  <a16:creationId xmlns:a16="http://schemas.microsoft.com/office/drawing/2014/main" id="{305976B2-32CB-5043-970A-D2C93E5B2648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o 28">
            <a:extLst>
              <a:ext uri="{FF2B5EF4-FFF2-40B4-BE49-F238E27FC236}">
                <a16:creationId xmlns:a16="http://schemas.microsoft.com/office/drawing/2014/main" id="{F97B94F5-0AC0-F243-9586-6A36643AB9A9}"/>
              </a:ext>
            </a:extLst>
          </p:cNvPr>
          <p:cNvGrpSpPr/>
          <p:nvPr/>
        </p:nvGrpSpPr>
        <p:grpSpPr>
          <a:xfrm>
            <a:off x="2451398" y="792798"/>
            <a:ext cx="19474854" cy="2514228"/>
            <a:chOff x="2451398" y="1142420"/>
            <a:chExt cx="19474854" cy="2514228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65836707-63F0-3746-8112-96DAFFFDE0C3}"/>
                </a:ext>
              </a:extLst>
            </p:cNvPr>
            <p:cNvSpPr txBox="1"/>
            <p:nvPr/>
          </p:nvSpPr>
          <p:spPr>
            <a:xfrm>
              <a:off x="9792984" y="1142420"/>
              <a:ext cx="47916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AEC57A7-2BAB-794B-8A13-82EA06DFE3AB}"/>
                </a:ext>
              </a:extLst>
            </p:cNvPr>
            <p:cNvSpPr txBox="1"/>
            <p:nvPr/>
          </p:nvSpPr>
          <p:spPr>
            <a:xfrm>
              <a:off x="2451398" y="2456319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5" name="Freeform 1">
            <a:extLst>
              <a:ext uri="{FF2B5EF4-FFF2-40B4-BE49-F238E27FC236}">
                <a16:creationId xmlns:a16="http://schemas.microsoft.com/office/drawing/2014/main" id="{CB984CB1-8EB3-EE45-B960-78BFB2E72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89070" y="6798658"/>
            <a:ext cx="8483341" cy="4566764"/>
          </a:xfrm>
          <a:custGeom>
            <a:avLst/>
            <a:gdLst>
              <a:gd name="T0" fmla="*/ 6253 w 7249"/>
              <a:gd name="T1" fmla="*/ 0 h 3903"/>
              <a:gd name="T2" fmla="*/ 6253 w 7249"/>
              <a:gd name="T3" fmla="*/ 0 h 3903"/>
              <a:gd name="T4" fmla="*/ 6203 w 7249"/>
              <a:gd name="T5" fmla="*/ 8 h 3903"/>
              <a:gd name="T6" fmla="*/ 388 w 7249"/>
              <a:gd name="T7" fmla="*/ 2789 h 3903"/>
              <a:gd name="T8" fmla="*/ 135 w 7249"/>
              <a:gd name="T9" fmla="*/ 3514 h 3903"/>
              <a:gd name="T10" fmla="*/ 135 w 7249"/>
              <a:gd name="T11" fmla="*/ 3514 h 3903"/>
              <a:gd name="T12" fmla="*/ 859 w 7249"/>
              <a:gd name="T13" fmla="*/ 3767 h 3903"/>
              <a:gd name="T14" fmla="*/ 6666 w 7249"/>
              <a:gd name="T15" fmla="*/ 994 h 3903"/>
              <a:gd name="T16" fmla="*/ 6717 w 7249"/>
              <a:gd name="T17" fmla="*/ 951 h 3903"/>
              <a:gd name="T18" fmla="*/ 7198 w 7249"/>
              <a:gd name="T19" fmla="*/ 243 h 3903"/>
              <a:gd name="T20" fmla="*/ 7122 w 7249"/>
              <a:gd name="T21" fmla="*/ 66 h 3903"/>
              <a:gd name="T22" fmla="*/ 6253 w 7249"/>
              <a:gd name="T23" fmla="*/ 0 h 3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49" h="3903">
                <a:moveTo>
                  <a:pt x="6253" y="0"/>
                </a:moveTo>
                <a:lnTo>
                  <a:pt x="6253" y="0"/>
                </a:lnTo>
                <a:cubicBezTo>
                  <a:pt x="6236" y="0"/>
                  <a:pt x="6220" y="0"/>
                  <a:pt x="6203" y="8"/>
                </a:cubicBezTo>
                <a:cubicBezTo>
                  <a:pt x="388" y="2789"/>
                  <a:pt x="388" y="2789"/>
                  <a:pt x="388" y="2789"/>
                </a:cubicBezTo>
                <a:cubicBezTo>
                  <a:pt x="118" y="2916"/>
                  <a:pt x="0" y="3244"/>
                  <a:pt x="135" y="3514"/>
                </a:cubicBezTo>
                <a:lnTo>
                  <a:pt x="135" y="3514"/>
                </a:lnTo>
                <a:cubicBezTo>
                  <a:pt x="261" y="3784"/>
                  <a:pt x="582" y="3902"/>
                  <a:pt x="859" y="3767"/>
                </a:cubicBezTo>
                <a:cubicBezTo>
                  <a:pt x="6666" y="994"/>
                  <a:pt x="6666" y="994"/>
                  <a:pt x="6666" y="994"/>
                </a:cubicBezTo>
                <a:cubicBezTo>
                  <a:pt x="6683" y="985"/>
                  <a:pt x="6700" y="968"/>
                  <a:pt x="6717" y="951"/>
                </a:cubicBezTo>
                <a:cubicBezTo>
                  <a:pt x="7198" y="243"/>
                  <a:pt x="7198" y="243"/>
                  <a:pt x="7198" y="243"/>
                </a:cubicBezTo>
                <a:cubicBezTo>
                  <a:pt x="7248" y="168"/>
                  <a:pt x="7206" y="75"/>
                  <a:pt x="7122" y="66"/>
                </a:cubicBezTo>
                <a:lnTo>
                  <a:pt x="6253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B36DC55C-3A12-264D-91AF-086029310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341" y="6865742"/>
            <a:ext cx="8483341" cy="4566760"/>
          </a:xfrm>
          <a:custGeom>
            <a:avLst/>
            <a:gdLst>
              <a:gd name="T0" fmla="*/ 6869 w 7249"/>
              <a:gd name="T1" fmla="*/ 2790 h 3904"/>
              <a:gd name="T2" fmla="*/ 6869 w 7249"/>
              <a:gd name="T3" fmla="*/ 2790 h 3904"/>
              <a:gd name="T4" fmla="*/ 1054 w 7249"/>
              <a:gd name="T5" fmla="*/ 17 h 3904"/>
              <a:gd name="T6" fmla="*/ 995 w 7249"/>
              <a:gd name="T7" fmla="*/ 0 h 3904"/>
              <a:gd name="T8" fmla="*/ 135 w 7249"/>
              <a:gd name="T9" fmla="*/ 67 h 3904"/>
              <a:gd name="T10" fmla="*/ 50 w 7249"/>
              <a:gd name="T11" fmla="*/ 244 h 3904"/>
              <a:gd name="T12" fmla="*/ 539 w 7249"/>
              <a:gd name="T13" fmla="*/ 961 h 3904"/>
              <a:gd name="T14" fmla="*/ 582 w 7249"/>
              <a:gd name="T15" fmla="*/ 995 h 3904"/>
              <a:gd name="T16" fmla="*/ 6398 w 7249"/>
              <a:gd name="T17" fmla="*/ 3776 h 3904"/>
              <a:gd name="T18" fmla="*/ 7122 w 7249"/>
              <a:gd name="T19" fmla="*/ 3515 h 3904"/>
              <a:gd name="T20" fmla="*/ 7122 w 7249"/>
              <a:gd name="T21" fmla="*/ 3515 h 3904"/>
              <a:gd name="T22" fmla="*/ 6869 w 7249"/>
              <a:gd name="T23" fmla="*/ 2790 h 39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249" h="3904">
                <a:moveTo>
                  <a:pt x="6869" y="2790"/>
                </a:moveTo>
                <a:lnTo>
                  <a:pt x="6869" y="2790"/>
                </a:lnTo>
                <a:cubicBezTo>
                  <a:pt x="1054" y="17"/>
                  <a:pt x="1054" y="17"/>
                  <a:pt x="1054" y="17"/>
                </a:cubicBezTo>
                <a:cubicBezTo>
                  <a:pt x="1037" y="8"/>
                  <a:pt x="1011" y="0"/>
                  <a:pt x="995" y="0"/>
                </a:cubicBezTo>
                <a:cubicBezTo>
                  <a:pt x="135" y="67"/>
                  <a:pt x="135" y="67"/>
                  <a:pt x="135" y="67"/>
                </a:cubicBezTo>
                <a:cubicBezTo>
                  <a:pt x="50" y="76"/>
                  <a:pt x="0" y="177"/>
                  <a:pt x="50" y="244"/>
                </a:cubicBezTo>
                <a:cubicBezTo>
                  <a:pt x="539" y="961"/>
                  <a:pt x="539" y="961"/>
                  <a:pt x="539" y="961"/>
                </a:cubicBezTo>
                <a:cubicBezTo>
                  <a:pt x="548" y="978"/>
                  <a:pt x="565" y="986"/>
                  <a:pt x="582" y="995"/>
                </a:cubicBezTo>
                <a:cubicBezTo>
                  <a:pt x="6398" y="3776"/>
                  <a:pt x="6398" y="3776"/>
                  <a:pt x="6398" y="3776"/>
                </a:cubicBezTo>
                <a:cubicBezTo>
                  <a:pt x="6666" y="3903"/>
                  <a:pt x="6995" y="3785"/>
                  <a:pt x="7122" y="3515"/>
                </a:cubicBezTo>
                <a:lnTo>
                  <a:pt x="7122" y="3515"/>
                </a:lnTo>
                <a:cubicBezTo>
                  <a:pt x="7248" y="3245"/>
                  <a:pt x="7138" y="2925"/>
                  <a:pt x="6869" y="27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Freeform 3">
            <a:extLst>
              <a:ext uri="{FF2B5EF4-FFF2-40B4-BE49-F238E27FC236}">
                <a16:creationId xmlns:a16="http://schemas.microsoft.com/office/drawing/2014/main" id="{1D29606E-A2C9-794B-957E-A38EC73B8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1322" y="5952388"/>
            <a:ext cx="6548274" cy="7064292"/>
          </a:xfrm>
          <a:custGeom>
            <a:avLst/>
            <a:gdLst>
              <a:gd name="T0" fmla="*/ 5394 w 5597"/>
              <a:gd name="T1" fmla="*/ 5065 h 6036"/>
              <a:gd name="T2" fmla="*/ 5394 w 5597"/>
              <a:gd name="T3" fmla="*/ 5065 h 6036"/>
              <a:gd name="T4" fmla="*/ 1028 w 5597"/>
              <a:gd name="T5" fmla="*/ 320 h 6036"/>
              <a:gd name="T6" fmla="*/ 986 w 5597"/>
              <a:gd name="T7" fmla="*/ 287 h 6036"/>
              <a:gd name="T8" fmla="*/ 160 w 5597"/>
              <a:gd name="T9" fmla="*/ 34 h 6036"/>
              <a:gd name="T10" fmla="*/ 17 w 5597"/>
              <a:gd name="T11" fmla="*/ 160 h 6036"/>
              <a:gd name="T12" fmla="*/ 202 w 5597"/>
              <a:gd name="T13" fmla="*/ 1002 h 6036"/>
              <a:gd name="T14" fmla="*/ 227 w 5597"/>
              <a:gd name="T15" fmla="*/ 1053 h 6036"/>
              <a:gd name="T16" fmla="*/ 4593 w 5597"/>
              <a:gd name="T17" fmla="*/ 5798 h 6036"/>
              <a:gd name="T18" fmla="*/ 5360 w 5597"/>
              <a:gd name="T19" fmla="*/ 5832 h 6036"/>
              <a:gd name="T20" fmla="*/ 5360 w 5597"/>
              <a:gd name="T21" fmla="*/ 5832 h 6036"/>
              <a:gd name="T22" fmla="*/ 5394 w 5597"/>
              <a:gd name="T23" fmla="*/ 5065 h 6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97" h="6036">
                <a:moveTo>
                  <a:pt x="5394" y="5065"/>
                </a:moveTo>
                <a:lnTo>
                  <a:pt x="5394" y="5065"/>
                </a:lnTo>
                <a:cubicBezTo>
                  <a:pt x="1028" y="320"/>
                  <a:pt x="1028" y="320"/>
                  <a:pt x="1028" y="320"/>
                </a:cubicBezTo>
                <a:cubicBezTo>
                  <a:pt x="1020" y="303"/>
                  <a:pt x="1003" y="295"/>
                  <a:pt x="986" y="287"/>
                </a:cubicBezTo>
                <a:cubicBezTo>
                  <a:pt x="160" y="34"/>
                  <a:pt x="160" y="34"/>
                  <a:pt x="160" y="34"/>
                </a:cubicBezTo>
                <a:cubicBezTo>
                  <a:pt x="76" y="0"/>
                  <a:pt x="0" y="76"/>
                  <a:pt x="17" y="160"/>
                </a:cubicBezTo>
                <a:cubicBezTo>
                  <a:pt x="202" y="1002"/>
                  <a:pt x="202" y="1002"/>
                  <a:pt x="202" y="1002"/>
                </a:cubicBezTo>
                <a:cubicBezTo>
                  <a:pt x="211" y="1019"/>
                  <a:pt x="219" y="1036"/>
                  <a:pt x="227" y="1053"/>
                </a:cubicBezTo>
                <a:cubicBezTo>
                  <a:pt x="4593" y="5798"/>
                  <a:pt x="4593" y="5798"/>
                  <a:pt x="4593" y="5798"/>
                </a:cubicBezTo>
                <a:cubicBezTo>
                  <a:pt x="4795" y="6018"/>
                  <a:pt x="5141" y="6035"/>
                  <a:pt x="5360" y="5832"/>
                </a:cubicBezTo>
                <a:lnTo>
                  <a:pt x="5360" y="5832"/>
                </a:lnTo>
                <a:cubicBezTo>
                  <a:pt x="5579" y="5630"/>
                  <a:pt x="5596" y="5284"/>
                  <a:pt x="5394" y="506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" name="Freeform 4">
            <a:extLst>
              <a:ext uri="{FF2B5EF4-FFF2-40B4-BE49-F238E27FC236}">
                <a16:creationId xmlns:a16="http://schemas.microsoft.com/office/drawing/2014/main" id="{55C7BB40-7661-1E48-86AD-D3C4223E0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6598" y="5952388"/>
            <a:ext cx="6548270" cy="7064292"/>
          </a:xfrm>
          <a:custGeom>
            <a:avLst/>
            <a:gdLst>
              <a:gd name="T0" fmla="*/ 4610 w 5597"/>
              <a:gd name="T1" fmla="*/ 287 h 6036"/>
              <a:gd name="T2" fmla="*/ 4610 w 5597"/>
              <a:gd name="T3" fmla="*/ 287 h 6036"/>
              <a:gd name="T4" fmla="*/ 4560 w 5597"/>
              <a:gd name="T5" fmla="*/ 320 h 6036"/>
              <a:gd name="T6" fmla="*/ 202 w 5597"/>
              <a:gd name="T7" fmla="*/ 5065 h 6036"/>
              <a:gd name="T8" fmla="*/ 228 w 5597"/>
              <a:gd name="T9" fmla="*/ 5832 h 6036"/>
              <a:gd name="T10" fmla="*/ 228 w 5597"/>
              <a:gd name="T11" fmla="*/ 5832 h 6036"/>
              <a:gd name="T12" fmla="*/ 1003 w 5597"/>
              <a:gd name="T13" fmla="*/ 5798 h 6036"/>
              <a:gd name="T14" fmla="*/ 5360 w 5597"/>
              <a:gd name="T15" fmla="*/ 1053 h 6036"/>
              <a:gd name="T16" fmla="*/ 5386 w 5597"/>
              <a:gd name="T17" fmla="*/ 1002 h 6036"/>
              <a:gd name="T18" fmla="*/ 5580 w 5597"/>
              <a:gd name="T19" fmla="*/ 160 h 6036"/>
              <a:gd name="T20" fmla="*/ 5436 w 5597"/>
              <a:gd name="T21" fmla="*/ 34 h 6036"/>
              <a:gd name="T22" fmla="*/ 4610 w 5597"/>
              <a:gd name="T23" fmla="*/ 287 h 6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97" h="6036">
                <a:moveTo>
                  <a:pt x="4610" y="287"/>
                </a:moveTo>
                <a:lnTo>
                  <a:pt x="4610" y="287"/>
                </a:lnTo>
                <a:cubicBezTo>
                  <a:pt x="4593" y="295"/>
                  <a:pt x="4576" y="303"/>
                  <a:pt x="4560" y="320"/>
                </a:cubicBezTo>
                <a:cubicBezTo>
                  <a:pt x="202" y="5065"/>
                  <a:pt x="202" y="5065"/>
                  <a:pt x="202" y="5065"/>
                </a:cubicBezTo>
                <a:cubicBezTo>
                  <a:pt x="0" y="5284"/>
                  <a:pt x="9" y="5630"/>
                  <a:pt x="228" y="5832"/>
                </a:cubicBezTo>
                <a:lnTo>
                  <a:pt x="228" y="5832"/>
                </a:lnTo>
                <a:cubicBezTo>
                  <a:pt x="455" y="6035"/>
                  <a:pt x="801" y="6018"/>
                  <a:pt x="1003" y="5798"/>
                </a:cubicBezTo>
                <a:cubicBezTo>
                  <a:pt x="5360" y="1053"/>
                  <a:pt x="5360" y="1053"/>
                  <a:pt x="5360" y="1053"/>
                </a:cubicBezTo>
                <a:cubicBezTo>
                  <a:pt x="5377" y="1036"/>
                  <a:pt x="5386" y="1019"/>
                  <a:pt x="5386" y="1002"/>
                </a:cubicBezTo>
                <a:cubicBezTo>
                  <a:pt x="5580" y="160"/>
                  <a:pt x="5580" y="160"/>
                  <a:pt x="5580" y="160"/>
                </a:cubicBezTo>
                <a:cubicBezTo>
                  <a:pt x="5596" y="76"/>
                  <a:pt x="5512" y="0"/>
                  <a:pt x="5436" y="34"/>
                </a:cubicBezTo>
                <a:lnTo>
                  <a:pt x="4610" y="28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414">
            <a:extLst>
              <a:ext uri="{FF2B5EF4-FFF2-40B4-BE49-F238E27FC236}">
                <a16:creationId xmlns:a16="http://schemas.microsoft.com/office/drawing/2014/main" id="{A22EC4C0-5D01-0E45-BD6B-271737C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3898" y="8878213"/>
            <a:ext cx="13339071" cy="4231350"/>
          </a:xfrm>
          <a:custGeom>
            <a:avLst/>
            <a:gdLst>
              <a:gd name="T0" fmla="*/ 10266 w 11397"/>
              <a:gd name="T1" fmla="*/ 3616 h 3617"/>
              <a:gd name="T2" fmla="*/ 10266 w 11397"/>
              <a:gd name="T3" fmla="*/ 3616 h 3617"/>
              <a:gd name="T4" fmla="*/ 1130 w 11397"/>
              <a:gd name="T5" fmla="*/ 3616 h 3617"/>
              <a:gd name="T6" fmla="*/ 0 w 11397"/>
              <a:gd name="T7" fmla="*/ 2486 h 3617"/>
              <a:gd name="T8" fmla="*/ 0 w 11397"/>
              <a:gd name="T9" fmla="*/ 219 h 3617"/>
              <a:gd name="T10" fmla="*/ 228 w 11397"/>
              <a:gd name="T11" fmla="*/ 0 h 3617"/>
              <a:gd name="T12" fmla="*/ 11176 w 11397"/>
              <a:gd name="T13" fmla="*/ 0 h 3617"/>
              <a:gd name="T14" fmla="*/ 11396 w 11397"/>
              <a:gd name="T15" fmla="*/ 219 h 3617"/>
              <a:gd name="T16" fmla="*/ 11396 w 11397"/>
              <a:gd name="T17" fmla="*/ 2486 h 3617"/>
              <a:gd name="T18" fmla="*/ 10266 w 11397"/>
              <a:gd name="T19" fmla="*/ 3616 h 36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397" h="3617">
                <a:moveTo>
                  <a:pt x="10266" y="3616"/>
                </a:moveTo>
                <a:lnTo>
                  <a:pt x="10266" y="3616"/>
                </a:lnTo>
                <a:cubicBezTo>
                  <a:pt x="1130" y="3616"/>
                  <a:pt x="1130" y="3616"/>
                  <a:pt x="1130" y="3616"/>
                </a:cubicBezTo>
                <a:cubicBezTo>
                  <a:pt x="506" y="3616"/>
                  <a:pt x="0" y="3110"/>
                  <a:pt x="0" y="2486"/>
                </a:cubicBezTo>
                <a:cubicBezTo>
                  <a:pt x="0" y="219"/>
                  <a:pt x="0" y="219"/>
                  <a:pt x="0" y="219"/>
                </a:cubicBezTo>
                <a:cubicBezTo>
                  <a:pt x="0" y="101"/>
                  <a:pt x="101" y="0"/>
                  <a:pt x="228" y="0"/>
                </a:cubicBezTo>
                <a:cubicBezTo>
                  <a:pt x="11176" y="0"/>
                  <a:pt x="11176" y="0"/>
                  <a:pt x="11176" y="0"/>
                </a:cubicBezTo>
                <a:cubicBezTo>
                  <a:pt x="11294" y="0"/>
                  <a:pt x="11396" y="101"/>
                  <a:pt x="11396" y="219"/>
                </a:cubicBezTo>
                <a:cubicBezTo>
                  <a:pt x="11396" y="2486"/>
                  <a:pt x="11396" y="2486"/>
                  <a:pt x="11396" y="2486"/>
                </a:cubicBezTo>
                <a:cubicBezTo>
                  <a:pt x="11396" y="3110"/>
                  <a:pt x="10890" y="3616"/>
                  <a:pt x="10266" y="3616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415">
            <a:extLst>
              <a:ext uri="{FF2B5EF4-FFF2-40B4-BE49-F238E27FC236}">
                <a16:creationId xmlns:a16="http://schemas.microsoft.com/office/drawing/2014/main" id="{97FE0025-4A4C-B845-BD5A-4A5CB3F88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9481" y="7221793"/>
            <a:ext cx="433455" cy="639863"/>
          </a:xfrm>
          <a:custGeom>
            <a:avLst/>
            <a:gdLst>
              <a:gd name="T0" fmla="*/ 346 w 372"/>
              <a:gd name="T1" fmla="*/ 548 h 549"/>
              <a:gd name="T2" fmla="*/ 346 w 372"/>
              <a:gd name="T3" fmla="*/ 548 h 549"/>
              <a:gd name="T4" fmla="*/ 25 w 372"/>
              <a:gd name="T5" fmla="*/ 548 h 549"/>
              <a:gd name="T6" fmla="*/ 0 w 372"/>
              <a:gd name="T7" fmla="*/ 515 h 549"/>
              <a:gd name="T8" fmla="*/ 0 w 372"/>
              <a:gd name="T9" fmla="*/ 34 h 549"/>
              <a:gd name="T10" fmla="*/ 25 w 372"/>
              <a:gd name="T11" fmla="*/ 0 h 549"/>
              <a:gd name="T12" fmla="*/ 346 w 372"/>
              <a:gd name="T13" fmla="*/ 0 h 549"/>
              <a:gd name="T14" fmla="*/ 371 w 372"/>
              <a:gd name="T15" fmla="*/ 34 h 549"/>
              <a:gd name="T16" fmla="*/ 371 w 372"/>
              <a:gd name="T17" fmla="*/ 515 h 549"/>
              <a:gd name="T18" fmla="*/ 346 w 372"/>
              <a:gd name="T19" fmla="*/ 548 h 549"/>
              <a:gd name="T20" fmla="*/ 42 w 372"/>
              <a:gd name="T21" fmla="*/ 506 h 549"/>
              <a:gd name="T22" fmla="*/ 42 w 372"/>
              <a:gd name="T23" fmla="*/ 506 h 549"/>
              <a:gd name="T24" fmla="*/ 329 w 372"/>
              <a:gd name="T25" fmla="*/ 506 h 549"/>
              <a:gd name="T26" fmla="*/ 329 w 372"/>
              <a:gd name="T27" fmla="*/ 43 h 549"/>
              <a:gd name="T28" fmla="*/ 42 w 372"/>
              <a:gd name="T29" fmla="*/ 43 h 549"/>
              <a:gd name="T30" fmla="*/ 42 w 372"/>
              <a:gd name="T31" fmla="*/ 506 h 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72" h="549">
                <a:moveTo>
                  <a:pt x="346" y="548"/>
                </a:moveTo>
                <a:lnTo>
                  <a:pt x="346" y="548"/>
                </a:lnTo>
                <a:cubicBezTo>
                  <a:pt x="25" y="548"/>
                  <a:pt x="25" y="548"/>
                  <a:pt x="25" y="548"/>
                </a:cubicBezTo>
                <a:cubicBezTo>
                  <a:pt x="8" y="548"/>
                  <a:pt x="0" y="532"/>
                  <a:pt x="0" y="515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8" y="0"/>
                  <a:pt x="25" y="0"/>
                </a:cubicBezTo>
                <a:cubicBezTo>
                  <a:pt x="346" y="0"/>
                  <a:pt x="346" y="0"/>
                  <a:pt x="346" y="0"/>
                </a:cubicBezTo>
                <a:cubicBezTo>
                  <a:pt x="362" y="0"/>
                  <a:pt x="371" y="17"/>
                  <a:pt x="371" y="34"/>
                </a:cubicBezTo>
                <a:cubicBezTo>
                  <a:pt x="371" y="515"/>
                  <a:pt x="371" y="515"/>
                  <a:pt x="371" y="515"/>
                </a:cubicBezTo>
                <a:cubicBezTo>
                  <a:pt x="371" y="532"/>
                  <a:pt x="362" y="548"/>
                  <a:pt x="346" y="548"/>
                </a:cubicBezTo>
                <a:close/>
                <a:moveTo>
                  <a:pt x="42" y="506"/>
                </a:moveTo>
                <a:lnTo>
                  <a:pt x="42" y="506"/>
                </a:lnTo>
                <a:cubicBezTo>
                  <a:pt x="329" y="506"/>
                  <a:pt x="329" y="506"/>
                  <a:pt x="329" y="506"/>
                </a:cubicBezTo>
                <a:cubicBezTo>
                  <a:pt x="329" y="43"/>
                  <a:pt x="329" y="43"/>
                  <a:pt x="329" y="43"/>
                </a:cubicBezTo>
                <a:cubicBezTo>
                  <a:pt x="42" y="43"/>
                  <a:pt x="42" y="43"/>
                  <a:pt x="42" y="43"/>
                </a:cubicBezTo>
                <a:lnTo>
                  <a:pt x="42" y="50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416">
            <a:extLst>
              <a:ext uri="{FF2B5EF4-FFF2-40B4-BE49-F238E27FC236}">
                <a16:creationId xmlns:a16="http://schemas.microsoft.com/office/drawing/2014/main" id="{343E240F-AD16-FB41-9BB8-CC49C0197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97843" y="7123751"/>
            <a:ext cx="423135" cy="634701"/>
          </a:xfrm>
          <a:custGeom>
            <a:avLst/>
            <a:gdLst>
              <a:gd name="T0" fmla="*/ 345 w 363"/>
              <a:gd name="T1" fmla="*/ 540 h 541"/>
              <a:gd name="T2" fmla="*/ 345 w 363"/>
              <a:gd name="T3" fmla="*/ 540 h 541"/>
              <a:gd name="T4" fmla="*/ 320 w 363"/>
              <a:gd name="T5" fmla="*/ 514 h 541"/>
              <a:gd name="T6" fmla="*/ 320 w 363"/>
              <a:gd name="T7" fmla="*/ 42 h 541"/>
              <a:gd name="T8" fmla="*/ 17 w 363"/>
              <a:gd name="T9" fmla="*/ 42 h 541"/>
              <a:gd name="T10" fmla="*/ 0 w 363"/>
              <a:gd name="T11" fmla="*/ 25 h 541"/>
              <a:gd name="T12" fmla="*/ 17 w 363"/>
              <a:gd name="T13" fmla="*/ 0 h 541"/>
              <a:gd name="T14" fmla="*/ 337 w 363"/>
              <a:gd name="T15" fmla="*/ 0 h 541"/>
              <a:gd name="T16" fmla="*/ 362 w 363"/>
              <a:gd name="T17" fmla="*/ 34 h 541"/>
              <a:gd name="T18" fmla="*/ 362 w 363"/>
              <a:gd name="T19" fmla="*/ 514 h 541"/>
              <a:gd name="T20" fmla="*/ 345 w 363"/>
              <a:gd name="T21" fmla="*/ 540 h 541"/>
              <a:gd name="T22" fmla="*/ 337 w 363"/>
              <a:gd name="T23" fmla="*/ 42 h 541"/>
              <a:gd name="T24" fmla="*/ 337 w 363"/>
              <a:gd name="T25" fmla="*/ 42 h 5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63" h="541">
                <a:moveTo>
                  <a:pt x="345" y="540"/>
                </a:moveTo>
                <a:lnTo>
                  <a:pt x="345" y="540"/>
                </a:lnTo>
                <a:cubicBezTo>
                  <a:pt x="328" y="540"/>
                  <a:pt x="320" y="523"/>
                  <a:pt x="320" y="514"/>
                </a:cubicBezTo>
                <a:cubicBezTo>
                  <a:pt x="320" y="42"/>
                  <a:pt x="320" y="42"/>
                  <a:pt x="320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25"/>
                </a:cubicBezTo>
                <a:cubicBezTo>
                  <a:pt x="0" y="9"/>
                  <a:pt x="8" y="0"/>
                  <a:pt x="17" y="0"/>
                </a:cubicBezTo>
                <a:cubicBezTo>
                  <a:pt x="337" y="0"/>
                  <a:pt x="337" y="0"/>
                  <a:pt x="337" y="0"/>
                </a:cubicBezTo>
                <a:cubicBezTo>
                  <a:pt x="354" y="0"/>
                  <a:pt x="362" y="17"/>
                  <a:pt x="362" y="34"/>
                </a:cubicBezTo>
                <a:cubicBezTo>
                  <a:pt x="362" y="514"/>
                  <a:pt x="362" y="514"/>
                  <a:pt x="362" y="514"/>
                </a:cubicBezTo>
                <a:cubicBezTo>
                  <a:pt x="362" y="523"/>
                  <a:pt x="354" y="540"/>
                  <a:pt x="345" y="540"/>
                </a:cubicBezTo>
                <a:close/>
                <a:moveTo>
                  <a:pt x="337" y="42"/>
                </a:moveTo>
                <a:lnTo>
                  <a:pt x="337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417">
            <a:extLst>
              <a:ext uri="{FF2B5EF4-FFF2-40B4-BE49-F238E27FC236}">
                <a16:creationId xmlns:a16="http://schemas.microsoft.com/office/drawing/2014/main" id="{73293BA8-9E25-0D4F-BEB0-33C7B3735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0946" y="6504529"/>
            <a:ext cx="779186" cy="603740"/>
          </a:xfrm>
          <a:custGeom>
            <a:avLst/>
            <a:gdLst>
              <a:gd name="T0" fmla="*/ 641 w 667"/>
              <a:gd name="T1" fmla="*/ 513 h 514"/>
              <a:gd name="T2" fmla="*/ 641 w 667"/>
              <a:gd name="T3" fmla="*/ 513 h 514"/>
              <a:gd name="T4" fmla="*/ 34 w 667"/>
              <a:gd name="T5" fmla="*/ 513 h 514"/>
              <a:gd name="T6" fmla="*/ 0 w 667"/>
              <a:gd name="T7" fmla="*/ 480 h 514"/>
              <a:gd name="T8" fmla="*/ 0 w 667"/>
              <a:gd name="T9" fmla="*/ 34 h 514"/>
              <a:gd name="T10" fmla="*/ 34 w 667"/>
              <a:gd name="T11" fmla="*/ 0 h 514"/>
              <a:gd name="T12" fmla="*/ 253 w 667"/>
              <a:gd name="T13" fmla="*/ 0 h 514"/>
              <a:gd name="T14" fmla="*/ 278 w 667"/>
              <a:gd name="T15" fmla="*/ 9 h 514"/>
              <a:gd name="T16" fmla="*/ 345 w 667"/>
              <a:gd name="T17" fmla="*/ 76 h 514"/>
              <a:gd name="T18" fmla="*/ 641 w 667"/>
              <a:gd name="T19" fmla="*/ 76 h 514"/>
              <a:gd name="T20" fmla="*/ 666 w 667"/>
              <a:gd name="T21" fmla="*/ 110 h 514"/>
              <a:gd name="T22" fmla="*/ 666 w 667"/>
              <a:gd name="T23" fmla="*/ 480 h 514"/>
              <a:gd name="T24" fmla="*/ 641 w 667"/>
              <a:gd name="T25" fmla="*/ 513 h 514"/>
              <a:gd name="T26" fmla="*/ 42 w 667"/>
              <a:gd name="T27" fmla="*/ 463 h 514"/>
              <a:gd name="T28" fmla="*/ 42 w 667"/>
              <a:gd name="T29" fmla="*/ 463 h 514"/>
              <a:gd name="T30" fmla="*/ 624 w 667"/>
              <a:gd name="T31" fmla="*/ 463 h 514"/>
              <a:gd name="T32" fmla="*/ 624 w 667"/>
              <a:gd name="T33" fmla="*/ 118 h 514"/>
              <a:gd name="T34" fmla="*/ 337 w 667"/>
              <a:gd name="T35" fmla="*/ 118 h 514"/>
              <a:gd name="T36" fmla="*/ 320 w 667"/>
              <a:gd name="T37" fmla="*/ 110 h 514"/>
              <a:gd name="T38" fmla="*/ 244 w 667"/>
              <a:gd name="T39" fmla="*/ 42 h 514"/>
              <a:gd name="T40" fmla="*/ 42 w 667"/>
              <a:gd name="T41" fmla="*/ 42 h 514"/>
              <a:gd name="T42" fmla="*/ 42 w 667"/>
              <a:gd name="T43" fmla="*/ 463 h 514"/>
              <a:gd name="T44" fmla="*/ 345 w 667"/>
              <a:gd name="T45" fmla="*/ 76 h 514"/>
              <a:gd name="T46" fmla="*/ 345 w 667"/>
              <a:gd name="T47" fmla="*/ 76 h 514"/>
              <a:gd name="T48" fmla="*/ 253 w 667"/>
              <a:gd name="T49" fmla="*/ 42 h 514"/>
              <a:gd name="T50" fmla="*/ 253 w 667"/>
              <a:gd name="T51" fmla="*/ 42 h 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67" h="514">
                <a:moveTo>
                  <a:pt x="641" y="513"/>
                </a:moveTo>
                <a:lnTo>
                  <a:pt x="641" y="513"/>
                </a:lnTo>
                <a:cubicBezTo>
                  <a:pt x="34" y="513"/>
                  <a:pt x="34" y="513"/>
                  <a:pt x="34" y="513"/>
                </a:cubicBezTo>
                <a:cubicBezTo>
                  <a:pt x="17" y="513"/>
                  <a:pt x="0" y="496"/>
                  <a:pt x="0" y="480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9"/>
                  <a:pt x="17" y="0"/>
                  <a:pt x="34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61" y="0"/>
                  <a:pt x="270" y="0"/>
                  <a:pt x="278" y="9"/>
                </a:cubicBezTo>
                <a:cubicBezTo>
                  <a:pt x="345" y="76"/>
                  <a:pt x="345" y="76"/>
                  <a:pt x="345" y="76"/>
                </a:cubicBezTo>
                <a:cubicBezTo>
                  <a:pt x="641" y="76"/>
                  <a:pt x="641" y="76"/>
                  <a:pt x="641" y="76"/>
                </a:cubicBezTo>
                <a:cubicBezTo>
                  <a:pt x="657" y="76"/>
                  <a:pt x="666" y="93"/>
                  <a:pt x="666" y="110"/>
                </a:cubicBezTo>
                <a:cubicBezTo>
                  <a:pt x="666" y="480"/>
                  <a:pt x="666" y="480"/>
                  <a:pt x="666" y="480"/>
                </a:cubicBezTo>
                <a:cubicBezTo>
                  <a:pt x="666" y="496"/>
                  <a:pt x="657" y="513"/>
                  <a:pt x="641" y="513"/>
                </a:cubicBezTo>
                <a:close/>
                <a:moveTo>
                  <a:pt x="42" y="463"/>
                </a:moveTo>
                <a:lnTo>
                  <a:pt x="42" y="463"/>
                </a:lnTo>
                <a:cubicBezTo>
                  <a:pt x="624" y="463"/>
                  <a:pt x="624" y="463"/>
                  <a:pt x="624" y="463"/>
                </a:cubicBezTo>
                <a:cubicBezTo>
                  <a:pt x="624" y="118"/>
                  <a:pt x="624" y="118"/>
                  <a:pt x="624" y="118"/>
                </a:cubicBezTo>
                <a:cubicBezTo>
                  <a:pt x="337" y="118"/>
                  <a:pt x="337" y="118"/>
                  <a:pt x="337" y="118"/>
                </a:cubicBezTo>
                <a:cubicBezTo>
                  <a:pt x="328" y="118"/>
                  <a:pt x="320" y="118"/>
                  <a:pt x="320" y="110"/>
                </a:cubicBezTo>
                <a:cubicBezTo>
                  <a:pt x="244" y="42"/>
                  <a:pt x="244" y="42"/>
                  <a:pt x="244" y="42"/>
                </a:cubicBezTo>
                <a:cubicBezTo>
                  <a:pt x="42" y="42"/>
                  <a:pt x="42" y="42"/>
                  <a:pt x="42" y="42"/>
                </a:cubicBezTo>
                <a:lnTo>
                  <a:pt x="42" y="463"/>
                </a:lnTo>
                <a:close/>
                <a:moveTo>
                  <a:pt x="345" y="76"/>
                </a:moveTo>
                <a:lnTo>
                  <a:pt x="345" y="76"/>
                </a:lnTo>
                <a:close/>
                <a:moveTo>
                  <a:pt x="253" y="42"/>
                </a:moveTo>
                <a:lnTo>
                  <a:pt x="253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418">
            <a:extLst>
              <a:ext uri="{FF2B5EF4-FFF2-40B4-BE49-F238E27FC236}">
                <a16:creationId xmlns:a16="http://schemas.microsoft.com/office/drawing/2014/main" id="{5CBD6DF5-DC03-C24E-98B1-B4F246DE8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8278" y="6504529"/>
            <a:ext cx="387015" cy="51602"/>
          </a:xfrm>
          <a:custGeom>
            <a:avLst/>
            <a:gdLst>
              <a:gd name="T0" fmla="*/ 312 w 330"/>
              <a:gd name="T1" fmla="*/ 42 h 43"/>
              <a:gd name="T2" fmla="*/ 312 w 330"/>
              <a:gd name="T3" fmla="*/ 42 h 43"/>
              <a:gd name="T4" fmla="*/ 17 w 330"/>
              <a:gd name="T5" fmla="*/ 42 h 43"/>
              <a:gd name="T6" fmla="*/ 0 w 330"/>
              <a:gd name="T7" fmla="*/ 17 h 43"/>
              <a:gd name="T8" fmla="*/ 17 w 330"/>
              <a:gd name="T9" fmla="*/ 0 h 43"/>
              <a:gd name="T10" fmla="*/ 312 w 330"/>
              <a:gd name="T11" fmla="*/ 0 h 43"/>
              <a:gd name="T12" fmla="*/ 329 w 330"/>
              <a:gd name="T13" fmla="*/ 17 h 43"/>
              <a:gd name="T14" fmla="*/ 312 w 330"/>
              <a:gd name="T15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0" h="43">
                <a:moveTo>
                  <a:pt x="312" y="42"/>
                </a:moveTo>
                <a:lnTo>
                  <a:pt x="312" y="42"/>
                </a:lnTo>
                <a:cubicBezTo>
                  <a:pt x="17" y="42"/>
                  <a:pt x="17" y="42"/>
                  <a:pt x="17" y="42"/>
                </a:cubicBezTo>
                <a:cubicBezTo>
                  <a:pt x="8" y="42"/>
                  <a:pt x="0" y="34"/>
                  <a:pt x="0" y="17"/>
                </a:cubicBezTo>
                <a:cubicBezTo>
                  <a:pt x="0" y="9"/>
                  <a:pt x="8" y="0"/>
                  <a:pt x="17" y="0"/>
                </a:cubicBezTo>
                <a:cubicBezTo>
                  <a:pt x="312" y="0"/>
                  <a:pt x="312" y="0"/>
                  <a:pt x="312" y="0"/>
                </a:cubicBezTo>
                <a:cubicBezTo>
                  <a:pt x="320" y="0"/>
                  <a:pt x="329" y="9"/>
                  <a:pt x="329" y="17"/>
                </a:cubicBezTo>
                <a:cubicBezTo>
                  <a:pt x="329" y="34"/>
                  <a:pt x="320" y="42"/>
                  <a:pt x="312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419">
            <a:extLst>
              <a:ext uri="{FF2B5EF4-FFF2-40B4-BE49-F238E27FC236}">
                <a16:creationId xmlns:a16="http://schemas.microsoft.com/office/drawing/2014/main" id="{9B83D2F9-5AD3-2349-89CE-71FDF30DB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4137" y="6473568"/>
            <a:ext cx="748228" cy="660503"/>
          </a:xfrm>
          <a:custGeom>
            <a:avLst/>
            <a:gdLst>
              <a:gd name="T0" fmla="*/ 640 w 641"/>
              <a:gd name="T1" fmla="*/ 135 h 565"/>
              <a:gd name="T2" fmla="*/ 640 w 641"/>
              <a:gd name="T3" fmla="*/ 135 h 565"/>
              <a:gd name="T4" fmla="*/ 640 w 641"/>
              <a:gd name="T5" fmla="*/ 118 h 565"/>
              <a:gd name="T6" fmla="*/ 640 w 641"/>
              <a:gd name="T7" fmla="*/ 118 h 565"/>
              <a:gd name="T8" fmla="*/ 539 w 641"/>
              <a:gd name="T9" fmla="*/ 8 h 565"/>
              <a:gd name="T10" fmla="*/ 523 w 641"/>
              <a:gd name="T11" fmla="*/ 0 h 565"/>
              <a:gd name="T12" fmla="*/ 126 w 641"/>
              <a:gd name="T13" fmla="*/ 0 h 565"/>
              <a:gd name="T14" fmla="*/ 109 w 641"/>
              <a:gd name="T15" fmla="*/ 8 h 565"/>
              <a:gd name="T16" fmla="*/ 8 w 641"/>
              <a:gd name="T17" fmla="*/ 118 h 565"/>
              <a:gd name="T18" fmla="*/ 8 w 641"/>
              <a:gd name="T19" fmla="*/ 118 h 565"/>
              <a:gd name="T20" fmla="*/ 0 w 641"/>
              <a:gd name="T21" fmla="*/ 135 h 565"/>
              <a:gd name="T22" fmla="*/ 67 w 641"/>
              <a:gd name="T23" fmla="*/ 228 h 565"/>
              <a:gd name="T24" fmla="*/ 67 w 641"/>
              <a:gd name="T25" fmla="*/ 530 h 565"/>
              <a:gd name="T26" fmla="*/ 101 w 641"/>
              <a:gd name="T27" fmla="*/ 564 h 565"/>
              <a:gd name="T28" fmla="*/ 227 w 641"/>
              <a:gd name="T29" fmla="*/ 564 h 565"/>
              <a:gd name="T30" fmla="*/ 421 w 641"/>
              <a:gd name="T31" fmla="*/ 564 h 565"/>
              <a:gd name="T32" fmla="*/ 548 w 641"/>
              <a:gd name="T33" fmla="*/ 564 h 565"/>
              <a:gd name="T34" fmla="*/ 581 w 641"/>
              <a:gd name="T35" fmla="*/ 530 h 565"/>
              <a:gd name="T36" fmla="*/ 581 w 641"/>
              <a:gd name="T37" fmla="*/ 228 h 565"/>
              <a:gd name="T38" fmla="*/ 640 w 641"/>
              <a:gd name="T39" fmla="*/ 135 h 565"/>
              <a:gd name="T40" fmla="*/ 244 w 641"/>
              <a:gd name="T41" fmla="*/ 513 h 565"/>
              <a:gd name="T42" fmla="*/ 244 w 641"/>
              <a:gd name="T43" fmla="*/ 513 h 565"/>
              <a:gd name="T44" fmla="*/ 244 w 641"/>
              <a:gd name="T45" fmla="*/ 378 h 565"/>
              <a:gd name="T46" fmla="*/ 404 w 641"/>
              <a:gd name="T47" fmla="*/ 378 h 565"/>
              <a:gd name="T48" fmla="*/ 404 w 641"/>
              <a:gd name="T49" fmla="*/ 513 h 565"/>
              <a:gd name="T50" fmla="*/ 244 w 641"/>
              <a:gd name="T51" fmla="*/ 513 h 565"/>
              <a:gd name="T52" fmla="*/ 446 w 641"/>
              <a:gd name="T53" fmla="*/ 513 h 565"/>
              <a:gd name="T54" fmla="*/ 446 w 641"/>
              <a:gd name="T55" fmla="*/ 513 h 565"/>
              <a:gd name="T56" fmla="*/ 446 w 641"/>
              <a:gd name="T57" fmla="*/ 361 h 565"/>
              <a:gd name="T58" fmla="*/ 421 w 641"/>
              <a:gd name="T59" fmla="*/ 336 h 565"/>
              <a:gd name="T60" fmla="*/ 227 w 641"/>
              <a:gd name="T61" fmla="*/ 336 h 565"/>
              <a:gd name="T62" fmla="*/ 202 w 641"/>
              <a:gd name="T63" fmla="*/ 361 h 565"/>
              <a:gd name="T64" fmla="*/ 202 w 641"/>
              <a:gd name="T65" fmla="*/ 513 h 565"/>
              <a:gd name="T66" fmla="*/ 109 w 641"/>
              <a:gd name="T67" fmla="*/ 513 h 565"/>
              <a:gd name="T68" fmla="*/ 109 w 641"/>
              <a:gd name="T69" fmla="*/ 228 h 565"/>
              <a:gd name="T70" fmla="*/ 177 w 641"/>
              <a:gd name="T71" fmla="*/ 194 h 565"/>
              <a:gd name="T72" fmla="*/ 253 w 641"/>
              <a:gd name="T73" fmla="*/ 228 h 565"/>
              <a:gd name="T74" fmla="*/ 320 w 641"/>
              <a:gd name="T75" fmla="*/ 194 h 565"/>
              <a:gd name="T76" fmla="*/ 396 w 641"/>
              <a:gd name="T77" fmla="*/ 228 h 565"/>
              <a:gd name="T78" fmla="*/ 472 w 641"/>
              <a:gd name="T79" fmla="*/ 194 h 565"/>
              <a:gd name="T80" fmla="*/ 539 w 641"/>
              <a:gd name="T81" fmla="*/ 228 h 565"/>
              <a:gd name="T82" fmla="*/ 539 w 641"/>
              <a:gd name="T83" fmla="*/ 513 h 565"/>
              <a:gd name="T84" fmla="*/ 446 w 641"/>
              <a:gd name="T85" fmla="*/ 513 h 565"/>
              <a:gd name="T86" fmla="*/ 548 w 641"/>
              <a:gd name="T87" fmla="*/ 185 h 565"/>
              <a:gd name="T88" fmla="*/ 548 w 641"/>
              <a:gd name="T89" fmla="*/ 185 h 565"/>
              <a:gd name="T90" fmla="*/ 497 w 641"/>
              <a:gd name="T91" fmla="*/ 135 h 565"/>
              <a:gd name="T92" fmla="*/ 472 w 641"/>
              <a:gd name="T93" fmla="*/ 109 h 565"/>
              <a:gd name="T94" fmla="*/ 455 w 641"/>
              <a:gd name="T95" fmla="*/ 135 h 565"/>
              <a:gd name="T96" fmla="*/ 396 w 641"/>
              <a:gd name="T97" fmla="*/ 185 h 565"/>
              <a:gd name="T98" fmla="*/ 345 w 641"/>
              <a:gd name="T99" fmla="*/ 135 h 565"/>
              <a:gd name="T100" fmla="*/ 320 w 641"/>
              <a:gd name="T101" fmla="*/ 109 h 565"/>
              <a:gd name="T102" fmla="*/ 303 w 641"/>
              <a:gd name="T103" fmla="*/ 135 h 565"/>
              <a:gd name="T104" fmla="*/ 253 w 641"/>
              <a:gd name="T105" fmla="*/ 185 h 565"/>
              <a:gd name="T106" fmla="*/ 194 w 641"/>
              <a:gd name="T107" fmla="*/ 135 h 565"/>
              <a:gd name="T108" fmla="*/ 177 w 641"/>
              <a:gd name="T109" fmla="*/ 109 h 565"/>
              <a:gd name="T110" fmla="*/ 151 w 641"/>
              <a:gd name="T111" fmla="*/ 135 h 565"/>
              <a:gd name="T112" fmla="*/ 101 w 641"/>
              <a:gd name="T113" fmla="*/ 185 h 565"/>
              <a:gd name="T114" fmla="*/ 50 w 641"/>
              <a:gd name="T115" fmla="*/ 143 h 565"/>
              <a:gd name="T116" fmla="*/ 135 w 641"/>
              <a:gd name="T117" fmla="*/ 42 h 565"/>
              <a:gd name="T118" fmla="*/ 514 w 641"/>
              <a:gd name="T119" fmla="*/ 42 h 565"/>
              <a:gd name="T120" fmla="*/ 598 w 641"/>
              <a:gd name="T121" fmla="*/ 143 h 565"/>
              <a:gd name="T122" fmla="*/ 548 w 641"/>
              <a:gd name="T123" fmla="*/ 185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41" h="565">
                <a:moveTo>
                  <a:pt x="640" y="135"/>
                </a:moveTo>
                <a:lnTo>
                  <a:pt x="640" y="135"/>
                </a:lnTo>
                <a:cubicBezTo>
                  <a:pt x="640" y="126"/>
                  <a:pt x="640" y="126"/>
                  <a:pt x="640" y="118"/>
                </a:cubicBezTo>
                <a:lnTo>
                  <a:pt x="640" y="118"/>
                </a:lnTo>
                <a:cubicBezTo>
                  <a:pt x="539" y="8"/>
                  <a:pt x="539" y="8"/>
                  <a:pt x="539" y="8"/>
                </a:cubicBezTo>
                <a:cubicBezTo>
                  <a:pt x="539" y="0"/>
                  <a:pt x="531" y="0"/>
                  <a:pt x="523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18" y="0"/>
                  <a:pt x="109" y="0"/>
                  <a:pt x="109" y="8"/>
                </a:cubicBezTo>
                <a:cubicBezTo>
                  <a:pt x="8" y="118"/>
                  <a:pt x="8" y="118"/>
                  <a:pt x="8" y="118"/>
                </a:cubicBezTo>
                <a:lnTo>
                  <a:pt x="8" y="118"/>
                </a:lnTo>
                <a:cubicBezTo>
                  <a:pt x="8" y="126"/>
                  <a:pt x="0" y="126"/>
                  <a:pt x="0" y="135"/>
                </a:cubicBezTo>
                <a:cubicBezTo>
                  <a:pt x="0" y="177"/>
                  <a:pt x="33" y="211"/>
                  <a:pt x="67" y="228"/>
                </a:cubicBezTo>
                <a:cubicBezTo>
                  <a:pt x="67" y="530"/>
                  <a:pt x="67" y="530"/>
                  <a:pt x="67" y="530"/>
                </a:cubicBezTo>
                <a:cubicBezTo>
                  <a:pt x="67" y="547"/>
                  <a:pt x="84" y="564"/>
                  <a:pt x="101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421" y="564"/>
                  <a:pt x="421" y="564"/>
                  <a:pt x="421" y="564"/>
                </a:cubicBezTo>
                <a:cubicBezTo>
                  <a:pt x="548" y="564"/>
                  <a:pt x="548" y="564"/>
                  <a:pt x="548" y="564"/>
                </a:cubicBezTo>
                <a:cubicBezTo>
                  <a:pt x="565" y="564"/>
                  <a:pt x="581" y="547"/>
                  <a:pt x="581" y="530"/>
                </a:cubicBezTo>
                <a:cubicBezTo>
                  <a:pt x="581" y="228"/>
                  <a:pt x="581" y="228"/>
                  <a:pt x="581" y="228"/>
                </a:cubicBezTo>
                <a:cubicBezTo>
                  <a:pt x="615" y="211"/>
                  <a:pt x="640" y="177"/>
                  <a:pt x="640" y="135"/>
                </a:cubicBezTo>
                <a:close/>
                <a:moveTo>
                  <a:pt x="244" y="513"/>
                </a:moveTo>
                <a:lnTo>
                  <a:pt x="244" y="513"/>
                </a:lnTo>
                <a:cubicBezTo>
                  <a:pt x="244" y="378"/>
                  <a:pt x="244" y="378"/>
                  <a:pt x="244" y="378"/>
                </a:cubicBezTo>
                <a:cubicBezTo>
                  <a:pt x="404" y="378"/>
                  <a:pt x="404" y="378"/>
                  <a:pt x="404" y="378"/>
                </a:cubicBezTo>
                <a:cubicBezTo>
                  <a:pt x="404" y="513"/>
                  <a:pt x="404" y="513"/>
                  <a:pt x="404" y="513"/>
                </a:cubicBezTo>
                <a:lnTo>
                  <a:pt x="244" y="513"/>
                </a:lnTo>
                <a:close/>
                <a:moveTo>
                  <a:pt x="446" y="513"/>
                </a:moveTo>
                <a:lnTo>
                  <a:pt x="446" y="513"/>
                </a:lnTo>
                <a:cubicBezTo>
                  <a:pt x="446" y="361"/>
                  <a:pt x="446" y="361"/>
                  <a:pt x="446" y="361"/>
                </a:cubicBezTo>
                <a:cubicBezTo>
                  <a:pt x="446" y="353"/>
                  <a:pt x="438" y="336"/>
                  <a:pt x="421" y="336"/>
                </a:cubicBezTo>
                <a:cubicBezTo>
                  <a:pt x="227" y="336"/>
                  <a:pt x="227" y="336"/>
                  <a:pt x="227" y="336"/>
                </a:cubicBezTo>
                <a:cubicBezTo>
                  <a:pt x="210" y="336"/>
                  <a:pt x="202" y="353"/>
                  <a:pt x="202" y="361"/>
                </a:cubicBezTo>
                <a:cubicBezTo>
                  <a:pt x="202" y="513"/>
                  <a:pt x="202" y="513"/>
                  <a:pt x="202" y="513"/>
                </a:cubicBezTo>
                <a:cubicBezTo>
                  <a:pt x="109" y="513"/>
                  <a:pt x="109" y="513"/>
                  <a:pt x="109" y="513"/>
                </a:cubicBezTo>
                <a:cubicBezTo>
                  <a:pt x="109" y="228"/>
                  <a:pt x="109" y="228"/>
                  <a:pt x="109" y="228"/>
                </a:cubicBezTo>
                <a:cubicBezTo>
                  <a:pt x="135" y="228"/>
                  <a:pt x="160" y="211"/>
                  <a:pt x="177" y="194"/>
                </a:cubicBezTo>
                <a:cubicBezTo>
                  <a:pt x="194" y="219"/>
                  <a:pt x="219" y="228"/>
                  <a:pt x="253" y="228"/>
                </a:cubicBezTo>
                <a:cubicBezTo>
                  <a:pt x="278" y="228"/>
                  <a:pt x="303" y="219"/>
                  <a:pt x="320" y="194"/>
                </a:cubicBezTo>
                <a:cubicBezTo>
                  <a:pt x="345" y="219"/>
                  <a:pt x="371" y="228"/>
                  <a:pt x="396" y="228"/>
                </a:cubicBezTo>
                <a:cubicBezTo>
                  <a:pt x="430" y="228"/>
                  <a:pt x="455" y="219"/>
                  <a:pt x="472" y="194"/>
                </a:cubicBezTo>
                <a:cubicBezTo>
                  <a:pt x="489" y="211"/>
                  <a:pt x="514" y="228"/>
                  <a:pt x="539" y="228"/>
                </a:cubicBezTo>
                <a:cubicBezTo>
                  <a:pt x="539" y="513"/>
                  <a:pt x="539" y="513"/>
                  <a:pt x="539" y="513"/>
                </a:cubicBezTo>
                <a:lnTo>
                  <a:pt x="446" y="513"/>
                </a:lnTo>
                <a:close/>
                <a:moveTo>
                  <a:pt x="548" y="185"/>
                </a:moveTo>
                <a:lnTo>
                  <a:pt x="548" y="185"/>
                </a:lnTo>
                <a:cubicBezTo>
                  <a:pt x="523" y="185"/>
                  <a:pt x="497" y="160"/>
                  <a:pt x="497" y="135"/>
                </a:cubicBezTo>
                <a:cubicBezTo>
                  <a:pt x="497" y="118"/>
                  <a:pt x="489" y="109"/>
                  <a:pt x="472" y="109"/>
                </a:cubicBezTo>
                <a:cubicBezTo>
                  <a:pt x="463" y="109"/>
                  <a:pt x="455" y="118"/>
                  <a:pt x="455" y="135"/>
                </a:cubicBezTo>
                <a:cubicBezTo>
                  <a:pt x="455" y="160"/>
                  <a:pt x="430" y="185"/>
                  <a:pt x="396" y="185"/>
                </a:cubicBezTo>
                <a:cubicBezTo>
                  <a:pt x="371" y="185"/>
                  <a:pt x="345" y="160"/>
                  <a:pt x="345" y="135"/>
                </a:cubicBezTo>
                <a:cubicBezTo>
                  <a:pt x="345" y="118"/>
                  <a:pt x="337" y="109"/>
                  <a:pt x="320" y="109"/>
                </a:cubicBezTo>
                <a:cubicBezTo>
                  <a:pt x="312" y="109"/>
                  <a:pt x="303" y="118"/>
                  <a:pt x="303" y="135"/>
                </a:cubicBezTo>
                <a:cubicBezTo>
                  <a:pt x="303" y="160"/>
                  <a:pt x="278" y="185"/>
                  <a:pt x="253" y="185"/>
                </a:cubicBezTo>
                <a:cubicBezTo>
                  <a:pt x="219" y="185"/>
                  <a:pt x="194" y="160"/>
                  <a:pt x="194" y="135"/>
                </a:cubicBezTo>
                <a:cubicBezTo>
                  <a:pt x="194" y="118"/>
                  <a:pt x="185" y="109"/>
                  <a:pt x="177" y="109"/>
                </a:cubicBezTo>
                <a:cubicBezTo>
                  <a:pt x="160" y="109"/>
                  <a:pt x="151" y="118"/>
                  <a:pt x="151" y="135"/>
                </a:cubicBezTo>
                <a:cubicBezTo>
                  <a:pt x="151" y="160"/>
                  <a:pt x="126" y="185"/>
                  <a:pt x="101" y="185"/>
                </a:cubicBezTo>
                <a:cubicBezTo>
                  <a:pt x="76" y="185"/>
                  <a:pt x="50" y="168"/>
                  <a:pt x="50" y="143"/>
                </a:cubicBezTo>
                <a:cubicBezTo>
                  <a:pt x="135" y="42"/>
                  <a:pt x="135" y="42"/>
                  <a:pt x="135" y="42"/>
                </a:cubicBezTo>
                <a:cubicBezTo>
                  <a:pt x="514" y="42"/>
                  <a:pt x="514" y="42"/>
                  <a:pt x="514" y="42"/>
                </a:cubicBezTo>
                <a:cubicBezTo>
                  <a:pt x="598" y="143"/>
                  <a:pt x="598" y="143"/>
                  <a:pt x="598" y="143"/>
                </a:cubicBezTo>
                <a:cubicBezTo>
                  <a:pt x="598" y="168"/>
                  <a:pt x="573" y="185"/>
                  <a:pt x="548" y="18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420">
            <a:extLst>
              <a:ext uri="{FF2B5EF4-FFF2-40B4-BE49-F238E27FC236}">
                <a16:creationId xmlns:a16="http://schemas.microsoft.com/office/drawing/2014/main" id="{5F2F750C-3D1B-9B4A-8BCC-33C5EE0FA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171" y="7154712"/>
            <a:ext cx="495378" cy="485057"/>
          </a:xfrm>
          <a:custGeom>
            <a:avLst/>
            <a:gdLst>
              <a:gd name="T0" fmla="*/ 25 w 422"/>
              <a:gd name="T1" fmla="*/ 413 h 414"/>
              <a:gd name="T2" fmla="*/ 25 w 422"/>
              <a:gd name="T3" fmla="*/ 413 h 414"/>
              <a:gd name="T4" fmla="*/ 33 w 422"/>
              <a:gd name="T5" fmla="*/ 413 h 414"/>
              <a:gd name="T6" fmla="*/ 160 w 422"/>
              <a:gd name="T7" fmla="*/ 388 h 414"/>
              <a:gd name="T8" fmla="*/ 177 w 422"/>
              <a:gd name="T9" fmla="*/ 380 h 414"/>
              <a:gd name="T10" fmla="*/ 413 w 422"/>
              <a:gd name="T11" fmla="*/ 135 h 414"/>
              <a:gd name="T12" fmla="*/ 413 w 422"/>
              <a:gd name="T13" fmla="*/ 102 h 414"/>
              <a:gd name="T14" fmla="*/ 320 w 422"/>
              <a:gd name="T15" fmla="*/ 9 h 414"/>
              <a:gd name="T16" fmla="*/ 303 w 422"/>
              <a:gd name="T17" fmla="*/ 0 h 414"/>
              <a:gd name="T18" fmla="*/ 286 w 422"/>
              <a:gd name="T19" fmla="*/ 9 h 414"/>
              <a:gd name="T20" fmla="*/ 42 w 422"/>
              <a:gd name="T21" fmla="*/ 253 h 414"/>
              <a:gd name="T22" fmla="*/ 42 w 422"/>
              <a:gd name="T23" fmla="*/ 262 h 414"/>
              <a:gd name="T24" fmla="*/ 8 w 422"/>
              <a:gd name="T25" fmla="*/ 388 h 414"/>
              <a:gd name="T26" fmla="*/ 8 w 422"/>
              <a:gd name="T27" fmla="*/ 405 h 414"/>
              <a:gd name="T28" fmla="*/ 25 w 422"/>
              <a:gd name="T29" fmla="*/ 413 h 414"/>
              <a:gd name="T30" fmla="*/ 303 w 422"/>
              <a:gd name="T31" fmla="*/ 51 h 414"/>
              <a:gd name="T32" fmla="*/ 303 w 422"/>
              <a:gd name="T33" fmla="*/ 51 h 414"/>
              <a:gd name="T34" fmla="*/ 371 w 422"/>
              <a:gd name="T35" fmla="*/ 119 h 414"/>
              <a:gd name="T36" fmla="*/ 312 w 422"/>
              <a:gd name="T37" fmla="*/ 177 h 414"/>
              <a:gd name="T38" fmla="*/ 244 w 422"/>
              <a:gd name="T39" fmla="*/ 110 h 414"/>
              <a:gd name="T40" fmla="*/ 303 w 422"/>
              <a:gd name="T41" fmla="*/ 51 h 414"/>
              <a:gd name="T42" fmla="*/ 76 w 422"/>
              <a:gd name="T43" fmla="*/ 279 h 414"/>
              <a:gd name="T44" fmla="*/ 76 w 422"/>
              <a:gd name="T45" fmla="*/ 279 h 414"/>
              <a:gd name="T46" fmla="*/ 210 w 422"/>
              <a:gd name="T47" fmla="*/ 144 h 414"/>
              <a:gd name="T48" fmla="*/ 278 w 422"/>
              <a:gd name="T49" fmla="*/ 211 h 414"/>
              <a:gd name="T50" fmla="*/ 143 w 422"/>
              <a:gd name="T51" fmla="*/ 346 h 414"/>
              <a:gd name="T52" fmla="*/ 59 w 422"/>
              <a:gd name="T53" fmla="*/ 363 h 414"/>
              <a:gd name="T54" fmla="*/ 76 w 422"/>
              <a:gd name="T55" fmla="*/ 279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2" h="414">
                <a:moveTo>
                  <a:pt x="25" y="413"/>
                </a:moveTo>
                <a:lnTo>
                  <a:pt x="25" y="413"/>
                </a:lnTo>
                <a:cubicBezTo>
                  <a:pt x="25" y="413"/>
                  <a:pt x="25" y="413"/>
                  <a:pt x="33" y="413"/>
                </a:cubicBezTo>
                <a:cubicBezTo>
                  <a:pt x="160" y="388"/>
                  <a:pt x="160" y="388"/>
                  <a:pt x="160" y="388"/>
                </a:cubicBezTo>
                <a:cubicBezTo>
                  <a:pt x="168" y="380"/>
                  <a:pt x="168" y="380"/>
                  <a:pt x="177" y="380"/>
                </a:cubicBezTo>
                <a:cubicBezTo>
                  <a:pt x="413" y="135"/>
                  <a:pt x="413" y="135"/>
                  <a:pt x="413" y="135"/>
                </a:cubicBezTo>
                <a:cubicBezTo>
                  <a:pt x="421" y="127"/>
                  <a:pt x="421" y="110"/>
                  <a:pt x="413" y="102"/>
                </a:cubicBezTo>
                <a:cubicBezTo>
                  <a:pt x="320" y="9"/>
                  <a:pt x="320" y="9"/>
                  <a:pt x="320" y="9"/>
                </a:cubicBezTo>
                <a:cubicBezTo>
                  <a:pt x="320" y="0"/>
                  <a:pt x="312" y="0"/>
                  <a:pt x="303" y="0"/>
                </a:cubicBezTo>
                <a:cubicBezTo>
                  <a:pt x="303" y="0"/>
                  <a:pt x="295" y="0"/>
                  <a:pt x="286" y="9"/>
                </a:cubicBezTo>
                <a:cubicBezTo>
                  <a:pt x="42" y="253"/>
                  <a:pt x="42" y="253"/>
                  <a:pt x="42" y="253"/>
                </a:cubicBezTo>
                <a:cubicBezTo>
                  <a:pt x="42" y="253"/>
                  <a:pt x="42" y="253"/>
                  <a:pt x="42" y="262"/>
                </a:cubicBezTo>
                <a:cubicBezTo>
                  <a:pt x="8" y="388"/>
                  <a:pt x="8" y="388"/>
                  <a:pt x="8" y="388"/>
                </a:cubicBezTo>
                <a:cubicBezTo>
                  <a:pt x="0" y="388"/>
                  <a:pt x="8" y="397"/>
                  <a:pt x="8" y="405"/>
                </a:cubicBezTo>
                <a:cubicBezTo>
                  <a:pt x="16" y="413"/>
                  <a:pt x="16" y="413"/>
                  <a:pt x="25" y="413"/>
                </a:cubicBezTo>
                <a:close/>
                <a:moveTo>
                  <a:pt x="303" y="51"/>
                </a:moveTo>
                <a:lnTo>
                  <a:pt x="303" y="51"/>
                </a:lnTo>
                <a:cubicBezTo>
                  <a:pt x="371" y="119"/>
                  <a:pt x="371" y="119"/>
                  <a:pt x="371" y="119"/>
                </a:cubicBezTo>
                <a:cubicBezTo>
                  <a:pt x="312" y="177"/>
                  <a:pt x="312" y="177"/>
                  <a:pt x="312" y="177"/>
                </a:cubicBezTo>
                <a:cubicBezTo>
                  <a:pt x="244" y="110"/>
                  <a:pt x="244" y="110"/>
                  <a:pt x="244" y="110"/>
                </a:cubicBezTo>
                <a:lnTo>
                  <a:pt x="303" y="51"/>
                </a:lnTo>
                <a:close/>
                <a:moveTo>
                  <a:pt x="76" y="279"/>
                </a:moveTo>
                <a:lnTo>
                  <a:pt x="76" y="279"/>
                </a:lnTo>
                <a:cubicBezTo>
                  <a:pt x="210" y="144"/>
                  <a:pt x="210" y="144"/>
                  <a:pt x="210" y="144"/>
                </a:cubicBezTo>
                <a:cubicBezTo>
                  <a:pt x="278" y="211"/>
                  <a:pt x="278" y="211"/>
                  <a:pt x="278" y="211"/>
                </a:cubicBezTo>
                <a:cubicBezTo>
                  <a:pt x="143" y="346"/>
                  <a:pt x="143" y="346"/>
                  <a:pt x="143" y="346"/>
                </a:cubicBezTo>
                <a:cubicBezTo>
                  <a:pt x="59" y="363"/>
                  <a:pt x="59" y="363"/>
                  <a:pt x="59" y="363"/>
                </a:cubicBezTo>
                <a:lnTo>
                  <a:pt x="76" y="27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421">
            <a:extLst>
              <a:ext uri="{FF2B5EF4-FFF2-40B4-BE49-F238E27FC236}">
                <a16:creationId xmlns:a16="http://schemas.microsoft.com/office/drawing/2014/main" id="{6CE3A8B4-FA74-8349-B951-29924D20C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608" y="7675889"/>
            <a:ext cx="603740" cy="51602"/>
          </a:xfrm>
          <a:custGeom>
            <a:avLst/>
            <a:gdLst>
              <a:gd name="T0" fmla="*/ 489 w 515"/>
              <a:gd name="T1" fmla="*/ 0 h 43"/>
              <a:gd name="T2" fmla="*/ 489 w 515"/>
              <a:gd name="T3" fmla="*/ 0 h 43"/>
              <a:gd name="T4" fmla="*/ 17 w 515"/>
              <a:gd name="T5" fmla="*/ 0 h 43"/>
              <a:gd name="T6" fmla="*/ 0 w 515"/>
              <a:gd name="T7" fmla="*/ 17 h 43"/>
              <a:gd name="T8" fmla="*/ 17 w 515"/>
              <a:gd name="T9" fmla="*/ 42 h 43"/>
              <a:gd name="T10" fmla="*/ 489 w 515"/>
              <a:gd name="T11" fmla="*/ 42 h 43"/>
              <a:gd name="T12" fmla="*/ 514 w 515"/>
              <a:gd name="T13" fmla="*/ 17 h 43"/>
              <a:gd name="T14" fmla="*/ 489 w 515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5" h="43">
                <a:moveTo>
                  <a:pt x="489" y="0"/>
                </a:moveTo>
                <a:lnTo>
                  <a:pt x="489" y="0"/>
                </a:ln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9"/>
                  <a:pt x="0" y="17"/>
                </a:cubicBezTo>
                <a:cubicBezTo>
                  <a:pt x="0" y="34"/>
                  <a:pt x="9" y="42"/>
                  <a:pt x="17" y="42"/>
                </a:cubicBezTo>
                <a:cubicBezTo>
                  <a:pt x="489" y="42"/>
                  <a:pt x="489" y="42"/>
                  <a:pt x="489" y="42"/>
                </a:cubicBezTo>
                <a:cubicBezTo>
                  <a:pt x="497" y="42"/>
                  <a:pt x="514" y="34"/>
                  <a:pt x="514" y="17"/>
                </a:cubicBezTo>
                <a:cubicBezTo>
                  <a:pt x="514" y="9"/>
                  <a:pt x="497" y="0"/>
                  <a:pt x="48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9" name="Group 54">
            <a:extLst>
              <a:ext uri="{FF2B5EF4-FFF2-40B4-BE49-F238E27FC236}">
                <a16:creationId xmlns:a16="http://schemas.microsoft.com/office/drawing/2014/main" id="{9684273D-0AB5-4644-8652-DB6EBCAF32D0}"/>
              </a:ext>
            </a:extLst>
          </p:cNvPr>
          <p:cNvGrpSpPr/>
          <p:nvPr/>
        </p:nvGrpSpPr>
        <p:grpSpPr>
          <a:xfrm>
            <a:off x="2609797" y="4825473"/>
            <a:ext cx="4090263" cy="1399220"/>
            <a:chOff x="5314339" y="11161790"/>
            <a:chExt cx="4090263" cy="1399220"/>
          </a:xfrm>
        </p:grpSpPr>
        <p:sp>
          <p:nvSpPr>
            <p:cNvPr id="40" name="CuadroTexto 395">
              <a:extLst>
                <a:ext uri="{FF2B5EF4-FFF2-40B4-BE49-F238E27FC236}">
                  <a16:creationId xmlns:a16="http://schemas.microsoft.com/office/drawing/2014/main" id="{0249C3AE-0D15-6B40-8939-BE27E481EA33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1" name="Rectangle 56">
              <a:extLst>
                <a:ext uri="{FF2B5EF4-FFF2-40B4-BE49-F238E27FC236}">
                  <a16:creationId xmlns:a16="http://schemas.microsoft.com/office/drawing/2014/main" id="{9B8FA674-F810-7A43-9DF3-28C4CD4688D3}"/>
                </a:ext>
              </a:extLst>
            </p:cNvPr>
            <p:cNvSpPr/>
            <p:nvPr/>
          </p:nvSpPr>
          <p:spPr>
            <a:xfrm>
              <a:off x="5314339" y="11730013"/>
              <a:ext cx="409026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2" name="Group 54">
            <a:extLst>
              <a:ext uri="{FF2B5EF4-FFF2-40B4-BE49-F238E27FC236}">
                <a16:creationId xmlns:a16="http://schemas.microsoft.com/office/drawing/2014/main" id="{4D4DC539-C13E-594D-A280-193A44C96527}"/>
              </a:ext>
            </a:extLst>
          </p:cNvPr>
          <p:cNvGrpSpPr/>
          <p:nvPr/>
        </p:nvGrpSpPr>
        <p:grpSpPr>
          <a:xfrm>
            <a:off x="7218958" y="4115104"/>
            <a:ext cx="4041983" cy="1408695"/>
            <a:chOff x="5334786" y="11178785"/>
            <a:chExt cx="4041983" cy="1408695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7854B1E4-EB21-DB48-9AE9-CD99AC9FB201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05F4B213-CC65-E643-8676-9BEDBE8819FC}"/>
                </a:ext>
              </a:extLst>
            </p:cNvPr>
            <p:cNvSpPr/>
            <p:nvPr/>
          </p:nvSpPr>
          <p:spPr>
            <a:xfrm>
              <a:off x="5334786" y="11756483"/>
              <a:ext cx="404198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54">
            <a:extLst>
              <a:ext uri="{FF2B5EF4-FFF2-40B4-BE49-F238E27FC236}">
                <a16:creationId xmlns:a16="http://schemas.microsoft.com/office/drawing/2014/main" id="{36CF28C0-F4A2-1640-B477-3F98CDDDFBDE}"/>
              </a:ext>
            </a:extLst>
          </p:cNvPr>
          <p:cNvGrpSpPr/>
          <p:nvPr/>
        </p:nvGrpSpPr>
        <p:grpSpPr>
          <a:xfrm>
            <a:off x="13664008" y="4128708"/>
            <a:ext cx="3995554" cy="1412236"/>
            <a:chOff x="5357091" y="11161790"/>
            <a:chExt cx="3995554" cy="1412236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7E1BAE6C-8327-F84B-9B5D-A3FBFAC0A572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BB990F36-BE4A-7941-A3F6-3F48C867FD0F}"/>
                </a:ext>
              </a:extLst>
            </p:cNvPr>
            <p:cNvSpPr/>
            <p:nvPr/>
          </p:nvSpPr>
          <p:spPr>
            <a:xfrm>
              <a:off x="5357091" y="11743029"/>
              <a:ext cx="399555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54">
            <a:extLst>
              <a:ext uri="{FF2B5EF4-FFF2-40B4-BE49-F238E27FC236}">
                <a16:creationId xmlns:a16="http://schemas.microsoft.com/office/drawing/2014/main" id="{1E6788F7-A0A2-6C43-B992-4956FA869B1E}"/>
              </a:ext>
            </a:extLst>
          </p:cNvPr>
          <p:cNvGrpSpPr/>
          <p:nvPr/>
        </p:nvGrpSpPr>
        <p:grpSpPr>
          <a:xfrm>
            <a:off x="17788409" y="4815183"/>
            <a:ext cx="3979444" cy="1423596"/>
            <a:chOff x="5365146" y="11161790"/>
            <a:chExt cx="3979444" cy="1423596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1504F15B-7D30-3648-A8BA-73EA92247C16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164CE8ED-68FC-2043-989F-B6D83B61300E}"/>
                </a:ext>
              </a:extLst>
            </p:cNvPr>
            <p:cNvSpPr/>
            <p:nvPr/>
          </p:nvSpPr>
          <p:spPr>
            <a:xfrm>
              <a:off x="5365146" y="11754389"/>
              <a:ext cx="397944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o 54">
            <a:extLst>
              <a:ext uri="{FF2B5EF4-FFF2-40B4-BE49-F238E27FC236}">
                <a16:creationId xmlns:a16="http://schemas.microsoft.com/office/drawing/2014/main" id="{C31EA63E-6273-2542-8C55-6737A9CCB94A}"/>
              </a:ext>
            </a:extLst>
          </p:cNvPr>
          <p:cNvGrpSpPr/>
          <p:nvPr/>
        </p:nvGrpSpPr>
        <p:grpSpPr>
          <a:xfrm>
            <a:off x="2451398" y="416282"/>
            <a:ext cx="19474854" cy="2514228"/>
            <a:chOff x="2451398" y="1142420"/>
            <a:chExt cx="19474854" cy="2514228"/>
          </a:xfrm>
        </p:grpSpPr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0E80FF2A-B3B8-EE48-920C-DC2EFEABBADC}"/>
                </a:ext>
              </a:extLst>
            </p:cNvPr>
            <p:cNvSpPr txBox="1"/>
            <p:nvPr/>
          </p:nvSpPr>
          <p:spPr>
            <a:xfrm>
              <a:off x="9792984" y="1142420"/>
              <a:ext cx="479169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ECE32418-4C60-224C-9D03-23CEA367E7AF}"/>
                </a:ext>
              </a:extLst>
            </p:cNvPr>
            <p:cNvSpPr txBox="1"/>
            <p:nvPr/>
          </p:nvSpPr>
          <p:spPr>
            <a:xfrm>
              <a:off x="2451398" y="2456319"/>
              <a:ext cx="194748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518" name="Freeform 470">
            <a:extLst>
              <a:ext uri="{FF2B5EF4-FFF2-40B4-BE49-F238E27FC236}">
                <a16:creationId xmlns:a16="http://schemas.microsoft.com/office/drawing/2014/main" id="{879D10CA-163A-4A4F-9B7A-27F65E0B9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788" y="11065568"/>
            <a:ext cx="9385404" cy="1974836"/>
          </a:xfrm>
          <a:custGeom>
            <a:avLst/>
            <a:gdLst>
              <a:gd name="T0" fmla="*/ 8239 w 8384"/>
              <a:gd name="T1" fmla="*/ 1763 h 1764"/>
              <a:gd name="T2" fmla="*/ 8239 w 8384"/>
              <a:gd name="T3" fmla="*/ 1763 h 1764"/>
              <a:gd name="T4" fmla="*/ 144 w 8384"/>
              <a:gd name="T5" fmla="*/ 1763 h 1764"/>
              <a:gd name="T6" fmla="*/ 9 w 8384"/>
              <a:gd name="T7" fmla="*/ 846 h 1764"/>
              <a:gd name="T8" fmla="*/ 144 w 8384"/>
              <a:gd name="T9" fmla="*/ 0 h 1764"/>
              <a:gd name="T10" fmla="*/ 8239 w 8384"/>
              <a:gd name="T11" fmla="*/ 0 h 1764"/>
              <a:gd name="T12" fmla="*/ 8383 w 8384"/>
              <a:gd name="T13" fmla="*/ 882 h 1764"/>
              <a:gd name="T14" fmla="*/ 8239 w 8384"/>
              <a:gd name="T15" fmla="*/ 1763 h 1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84" h="1764">
                <a:moveTo>
                  <a:pt x="8239" y="1763"/>
                </a:moveTo>
                <a:lnTo>
                  <a:pt x="8239" y="1763"/>
                </a:lnTo>
                <a:cubicBezTo>
                  <a:pt x="144" y="1763"/>
                  <a:pt x="144" y="1763"/>
                  <a:pt x="144" y="1763"/>
                </a:cubicBezTo>
                <a:cubicBezTo>
                  <a:pt x="81" y="1547"/>
                  <a:pt x="0" y="1232"/>
                  <a:pt x="9" y="846"/>
                </a:cubicBezTo>
                <a:cubicBezTo>
                  <a:pt x="9" y="495"/>
                  <a:pt x="81" y="207"/>
                  <a:pt x="144" y="0"/>
                </a:cubicBezTo>
                <a:cubicBezTo>
                  <a:pt x="2842" y="0"/>
                  <a:pt x="5541" y="0"/>
                  <a:pt x="8239" y="0"/>
                </a:cubicBezTo>
                <a:cubicBezTo>
                  <a:pt x="8311" y="198"/>
                  <a:pt x="8383" y="504"/>
                  <a:pt x="8383" y="882"/>
                </a:cubicBezTo>
                <a:cubicBezTo>
                  <a:pt x="8383" y="1250"/>
                  <a:pt x="8311" y="1556"/>
                  <a:pt x="8239" y="176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71">
            <a:extLst>
              <a:ext uri="{FF2B5EF4-FFF2-40B4-BE49-F238E27FC236}">
                <a16:creationId xmlns:a16="http://schemas.microsoft.com/office/drawing/2014/main" id="{2E721FBB-BFC8-1542-8F6C-56D80FC59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10" y="11154436"/>
            <a:ext cx="696128" cy="1792165"/>
          </a:xfrm>
          <a:custGeom>
            <a:avLst/>
            <a:gdLst>
              <a:gd name="T0" fmla="*/ 620 w 621"/>
              <a:gd name="T1" fmla="*/ 1601 h 1602"/>
              <a:gd name="T2" fmla="*/ 0 w 621"/>
              <a:gd name="T3" fmla="*/ 1601 h 1602"/>
              <a:gd name="T4" fmla="*/ 0 w 621"/>
              <a:gd name="T5" fmla="*/ 0 h 1602"/>
              <a:gd name="T6" fmla="*/ 620 w 621"/>
              <a:gd name="T7" fmla="*/ 0 h 1602"/>
              <a:gd name="T8" fmla="*/ 620 w 621"/>
              <a:gd name="T9" fmla="*/ 1601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1602">
                <a:moveTo>
                  <a:pt x="620" y="1601"/>
                </a:moveTo>
                <a:lnTo>
                  <a:pt x="0" y="1601"/>
                </a:lnTo>
                <a:lnTo>
                  <a:pt x="0" y="0"/>
                </a:lnTo>
                <a:lnTo>
                  <a:pt x="620" y="0"/>
                </a:lnTo>
                <a:lnTo>
                  <a:pt x="620" y="160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72">
            <a:extLst>
              <a:ext uri="{FF2B5EF4-FFF2-40B4-BE49-F238E27FC236}">
                <a16:creationId xmlns:a16="http://schemas.microsoft.com/office/drawing/2014/main" id="{B8810658-8100-4949-A372-9318A78F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808" y="11154436"/>
            <a:ext cx="696131" cy="1792165"/>
          </a:xfrm>
          <a:custGeom>
            <a:avLst/>
            <a:gdLst>
              <a:gd name="T0" fmla="*/ 620 w 621"/>
              <a:gd name="T1" fmla="*/ 1601 h 1602"/>
              <a:gd name="T2" fmla="*/ 0 w 621"/>
              <a:gd name="T3" fmla="*/ 1601 h 1602"/>
              <a:gd name="T4" fmla="*/ 0 w 621"/>
              <a:gd name="T5" fmla="*/ 0 h 1602"/>
              <a:gd name="T6" fmla="*/ 620 w 621"/>
              <a:gd name="T7" fmla="*/ 0 h 1602"/>
              <a:gd name="T8" fmla="*/ 620 w 621"/>
              <a:gd name="T9" fmla="*/ 1601 h 1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1602">
                <a:moveTo>
                  <a:pt x="620" y="1601"/>
                </a:moveTo>
                <a:lnTo>
                  <a:pt x="0" y="1601"/>
                </a:lnTo>
                <a:lnTo>
                  <a:pt x="0" y="0"/>
                </a:lnTo>
                <a:lnTo>
                  <a:pt x="620" y="0"/>
                </a:lnTo>
                <a:lnTo>
                  <a:pt x="620" y="160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1" name="Freeform 473">
            <a:extLst>
              <a:ext uri="{FF2B5EF4-FFF2-40B4-BE49-F238E27FC236}">
                <a16:creationId xmlns:a16="http://schemas.microsoft.com/office/drawing/2014/main" id="{25F041CF-6705-E842-841A-503337A4B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0788" y="5417538"/>
            <a:ext cx="9385404" cy="1964961"/>
          </a:xfrm>
          <a:custGeom>
            <a:avLst/>
            <a:gdLst>
              <a:gd name="T0" fmla="*/ 8239 w 8384"/>
              <a:gd name="T1" fmla="*/ 1753 h 1754"/>
              <a:gd name="T2" fmla="*/ 8239 w 8384"/>
              <a:gd name="T3" fmla="*/ 1753 h 1754"/>
              <a:gd name="T4" fmla="*/ 144 w 8384"/>
              <a:gd name="T5" fmla="*/ 1753 h 1754"/>
              <a:gd name="T6" fmla="*/ 9 w 8384"/>
              <a:gd name="T7" fmla="*/ 846 h 1754"/>
              <a:gd name="T8" fmla="*/ 144 w 8384"/>
              <a:gd name="T9" fmla="*/ 0 h 1754"/>
              <a:gd name="T10" fmla="*/ 8239 w 8384"/>
              <a:gd name="T11" fmla="*/ 0 h 1754"/>
              <a:gd name="T12" fmla="*/ 8383 w 8384"/>
              <a:gd name="T13" fmla="*/ 873 h 1754"/>
              <a:gd name="T14" fmla="*/ 8239 w 8384"/>
              <a:gd name="T15" fmla="*/ 1753 h 17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8384" h="1754">
                <a:moveTo>
                  <a:pt x="8239" y="1753"/>
                </a:moveTo>
                <a:lnTo>
                  <a:pt x="8239" y="1753"/>
                </a:lnTo>
                <a:cubicBezTo>
                  <a:pt x="144" y="1753"/>
                  <a:pt x="144" y="1753"/>
                  <a:pt x="144" y="1753"/>
                </a:cubicBezTo>
                <a:cubicBezTo>
                  <a:pt x="81" y="1547"/>
                  <a:pt x="0" y="1232"/>
                  <a:pt x="9" y="846"/>
                </a:cubicBezTo>
                <a:cubicBezTo>
                  <a:pt x="9" y="486"/>
                  <a:pt x="81" y="198"/>
                  <a:pt x="144" y="0"/>
                </a:cubicBezTo>
                <a:cubicBezTo>
                  <a:pt x="2842" y="0"/>
                  <a:pt x="5541" y="0"/>
                  <a:pt x="8239" y="0"/>
                </a:cubicBezTo>
                <a:cubicBezTo>
                  <a:pt x="8311" y="198"/>
                  <a:pt x="8383" y="504"/>
                  <a:pt x="8383" y="873"/>
                </a:cubicBezTo>
                <a:cubicBezTo>
                  <a:pt x="8383" y="1251"/>
                  <a:pt x="8311" y="1556"/>
                  <a:pt x="8239" y="17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74">
            <a:extLst>
              <a:ext uri="{FF2B5EF4-FFF2-40B4-BE49-F238E27FC236}">
                <a16:creationId xmlns:a16="http://schemas.microsoft.com/office/drawing/2014/main" id="{FB475ED0-DE54-1040-8D20-E0ABC436B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10" y="5496532"/>
            <a:ext cx="696128" cy="1802039"/>
          </a:xfrm>
          <a:custGeom>
            <a:avLst/>
            <a:gdLst>
              <a:gd name="T0" fmla="*/ 620 w 621"/>
              <a:gd name="T1" fmla="*/ 1609 h 1610"/>
              <a:gd name="T2" fmla="*/ 0 w 621"/>
              <a:gd name="T3" fmla="*/ 1609 h 1610"/>
              <a:gd name="T4" fmla="*/ 0 w 621"/>
              <a:gd name="T5" fmla="*/ 0 h 1610"/>
              <a:gd name="T6" fmla="*/ 620 w 621"/>
              <a:gd name="T7" fmla="*/ 0 h 1610"/>
              <a:gd name="T8" fmla="*/ 620 w 621"/>
              <a:gd name="T9" fmla="*/ 1609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1610">
                <a:moveTo>
                  <a:pt x="620" y="1609"/>
                </a:moveTo>
                <a:lnTo>
                  <a:pt x="0" y="1609"/>
                </a:lnTo>
                <a:lnTo>
                  <a:pt x="0" y="0"/>
                </a:lnTo>
                <a:lnTo>
                  <a:pt x="620" y="0"/>
                </a:lnTo>
                <a:lnTo>
                  <a:pt x="620" y="16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75">
            <a:extLst>
              <a:ext uri="{FF2B5EF4-FFF2-40B4-BE49-F238E27FC236}">
                <a16:creationId xmlns:a16="http://schemas.microsoft.com/office/drawing/2014/main" id="{1F578CD1-6100-914E-8265-3402A3B04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3808" y="5496532"/>
            <a:ext cx="696131" cy="1802039"/>
          </a:xfrm>
          <a:custGeom>
            <a:avLst/>
            <a:gdLst>
              <a:gd name="T0" fmla="*/ 620 w 621"/>
              <a:gd name="T1" fmla="*/ 1609 h 1610"/>
              <a:gd name="T2" fmla="*/ 0 w 621"/>
              <a:gd name="T3" fmla="*/ 1609 h 1610"/>
              <a:gd name="T4" fmla="*/ 0 w 621"/>
              <a:gd name="T5" fmla="*/ 0 h 1610"/>
              <a:gd name="T6" fmla="*/ 620 w 621"/>
              <a:gd name="T7" fmla="*/ 0 h 1610"/>
              <a:gd name="T8" fmla="*/ 620 w 621"/>
              <a:gd name="T9" fmla="*/ 1609 h 1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1610">
                <a:moveTo>
                  <a:pt x="620" y="1609"/>
                </a:moveTo>
                <a:lnTo>
                  <a:pt x="0" y="1609"/>
                </a:lnTo>
                <a:lnTo>
                  <a:pt x="0" y="0"/>
                </a:lnTo>
                <a:lnTo>
                  <a:pt x="620" y="0"/>
                </a:lnTo>
                <a:lnTo>
                  <a:pt x="620" y="16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76">
            <a:extLst>
              <a:ext uri="{FF2B5EF4-FFF2-40B4-BE49-F238E27FC236}">
                <a16:creationId xmlns:a16="http://schemas.microsoft.com/office/drawing/2014/main" id="{1F0CDA17-3A57-604E-BBA5-AB0063F43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8206" y="9273406"/>
            <a:ext cx="8007958" cy="1683546"/>
          </a:xfrm>
          <a:custGeom>
            <a:avLst/>
            <a:gdLst>
              <a:gd name="T0" fmla="*/ 7033 w 7151"/>
              <a:gd name="T1" fmla="*/ 1502 h 1503"/>
              <a:gd name="T2" fmla="*/ 7033 w 7151"/>
              <a:gd name="T3" fmla="*/ 1502 h 1503"/>
              <a:gd name="T4" fmla="*/ 116 w 7151"/>
              <a:gd name="T5" fmla="*/ 1502 h 1503"/>
              <a:gd name="T6" fmla="*/ 0 w 7151"/>
              <a:gd name="T7" fmla="*/ 720 h 1503"/>
              <a:gd name="T8" fmla="*/ 116 w 7151"/>
              <a:gd name="T9" fmla="*/ 0 h 1503"/>
              <a:gd name="T10" fmla="*/ 7033 w 7151"/>
              <a:gd name="T11" fmla="*/ 0 h 1503"/>
              <a:gd name="T12" fmla="*/ 7150 w 7151"/>
              <a:gd name="T13" fmla="*/ 747 h 1503"/>
              <a:gd name="T14" fmla="*/ 7033 w 7151"/>
              <a:gd name="T15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51" h="1503">
                <a:moveTo>
                  <a:pt x="7033" y="1502"/>
                </a:moveTo>
                <a:lnTo>
                  <a:pt x="7033" y="1502"/>
                </a:lnTo>
                <a:cubicBezTo>
                  <a:pt x="116" y="1502"/>
                  <a:pt x="116" y="1502"/>
                  <a:pt x="116" y="1502"/>
                </a:cubicBezTo>
                <a:cubicBezTo>
                  <a:pt x="63" y="1322"/>
                  <a:pt x="0" y="1052"/>
                  <a:pt x="0" y="720"/>
                </a:cubicBezTo>
                <a:cubicBezTo>
                  <a:pt x="8" y="423"/>
                  <a:pt x="63" y="171"/>
                  <a:pt x="116" y="0"/>
                </a:cubicBezTo>
                <a:cubicBezTo>
                  <a:pt x="2419" y="0"/>
                  <a:pt x="4730" y="0"/>
                  <a:pt x="7033" y="0"/>
                </a:cubicBezTo>
                <a:cubicBezTo>
                  <a:pt x="7087" y="171"/>
                  <a:pt x="7150" y="432"/>
                  <a:pt x="7150" y="747"/>
                </a:cubicBezTo>
                <a:cubicBezTo>
                  <a:pt x="7150" y="1071"/>
                  <a:pt x="7087" y="1331"/>
                  <a:pt x="7033" y="1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77">
            <a:extLst>
              <a:ext uri="{FF2B5EF4-FFF2-40B4-BE49-F238E27FC236}">
                <a16:creationId xmlns:a16="http://schemas.microsoft.com/office/drawing/2014/main" id="{3E6B6EE1-82AC-3849-A521-825050D7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1286" y="9342525"/>
            <a:ext cx="597386" cy="1540372"/>
          </a:xfrm>
          <a:custGeom>
            <a:avLst/>
            <a:gdLst>
              <a:gd name="T0" fmla="*/ 531 w 532"/>
              <a:gd name="T1" fmla="*/ 1376 h 1377"/>
              <a:gd name="T2" fmla="*/ 0 w 532"/>
              <a:gd name="T3" fmla="*/ 1376 h 1377"/>
              <a:gd name="T4" fmla="*/ 0 w 532"/>
              <a:gd name="T5" fmla="*/ 0 h 1377"/>
              <a:gd name="T6" fmla="*/ 531 w 532"/>
              <a:gd name="T7" fmla="*/ 0 h 1377"/>
              <a:gd name="T8" fmla="*/ 531 w 532"/>
              <a:gd name="T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1377">
                <a:moveTo>
                  <a:pt x="531" y="1376"/>
                </a:moveTo>
                <a:lnTo>
                  <a:pt x="0" y="1376"/>
                </a:lnTo>
                <a:lnTo>
                  <a:pt x="0" y="0"/>
                </a:lnTo>
                <a:lnTo>
                  <a:pt x="531" y="0"/>
                </a:lnTo>
                <a:lnTo>
                  <a:pt x="531" y="13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78">
            <a:extLst>
              <a:ext uri="{FF2B5EF4-FFF2-40B4-BE49-F238E27FC236}">
                <a16:creationId xmlns:a16="http://schemas.microsoft.com/office/drawing/2014/main" id="{83AB81FE-5F3D-DB40-918B-6A5BCBCE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6199" y="9342525"/>
            <a:ext cx="592451" cy="1540372"/>
          </a:xfrm>
          <a:custGeom>
            <a:avLst/>
            <a:gdLst>
              <a:gd name="T0" fmla="*/ 530 w 531"/>
              <a:gd name="T1" fmla="*/ 1376 h 1377"/>
              <a:gd name="T2" fmla="*/ 0 w 531"/>
              <a:gd name="T3" fmla="*/ 1376 h 1377"/>
              <a:gd name="T4" fmla="*/ 0 w 531"/>
              <a:gd name="T5" fmla="*/ 0 h 1377"/>
              <a:gd name="T6" fmla="*/ 530 w 531"/>
              <a:gd name="T7" fmla="*/ 0 h 1377"/>
              <a:gd name="T8" fmla="*/ 530 w 531"/>
              <a:gd name="T9" fmla="*/ 1376 h 1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" h="1377">
                <a:moveTo>
                  <a:pt x="530" y="1376"/>
                </a:moveTo>
                <a:lnTo>
                  <a:pt x="0" y="1376"/>
                </a:lnTo>
                <a:lnTo>
                  <a:pt x="0" y="0"/>
                </a:lnTo>
                <a:lnTo>
                  <a:pt x="530" y="0"/>
                </a:lnTo>
                <a:lnTo>
                  <a:pt x="530" y="137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79">
            <a:extLst>
              <a:ext uri="{FF2B5EF4-FFF2-40B4-BE49-F238E27FC236}">
                <a16:creationId xmlns:a16="http://schemas.microsoft.com/office/drawing/2014/main" id="{24E89718-AFD2-B549-9937-7EEF88327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0279" y="4015405"/>
            <a:ext cx="6166422" cy="1303391"/>
          </a:xfrm>
          <a:custGeom>
            <a:avLst/>
            <a:gdLst>
              <a:gd name="T0" fmla="*/ 5415 w 5506"/>
              <a:gd name="T1" fmla="*/ 1161 h 1162"/>
              <a:gd name="T2" fmla="*/ 5415 w 5506"/>
              <a:gd name="T3" fmla="*/ 1161 h 1162"/>
              <a:gd name="T4" fmla="*/ 90 w 5506"/>
              <a:gd name="T5" fmla="*/ 1161 h 1162"/>
              <a:gd name="T6" fmla="*/ 9 w 5506"/>
              <a:gd name="T7" fmla="*/ 558 h 1162"/>
              <a:gd name="T8" fmla="*/ 90 w 5506"/>
              <a:gd name="T9" fmla="*/ 0 h 1162"/>
              <a:gd name="T10" fmla="*/ 5415 w 5506"/>
              <a:gd name="T11" fmla="*/ 0 h 1162"/>
              <a:gd name="T12" fmla="*/ 5505 w 5506"/>
              <a:gd name="T13" fmla="*/ 576 h 1162"/>
              <a:gd name="T14" fmla="*/ 5415 w 5506"/>
              <a:gd name="T15" fmla="*/ 1161 h 1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06" h="1162">
                <a:moveTo>
                  <a:pt x="5415" y="1161"/>
                </a:moveTo>
                <a:lnTo>
                  <a:pt x="5415" y="1161"/>
                </a:lnTo>
                <a:cubicBezTo>
                  <a:pt x="90" y="1161"/>
                  <a:pt x="90" y="1161"/>
                  <a:pt x="90" y="1161"/>
                </a:cubicBezTo>
                <a:cubicBezTo>
                  <a:pt x="54" y="1017"/>
                  <a:pt x="0" y="810"/>
                  <a:pt x="9" y="558"/>
                </a:cubicBezTo>
                <a:cubicBezTo>
                  <a:pt x="9" y="324"/>
                  <a:pt x="54" y="135"/>
                  <a:pt x="90" y="0"/>
                </a:cubicBezTo>
                <a:cubicBezTo>
                  <a:pt x="1871" y="0"/>
                  <a:pt x="3643" y="0"/>
                  <a:pt x="5415" y="0"/>
                </a:cubicBezTo>
                <a:cubicBezTo>
                  <a:pt x="5460" y="135"/>
                  <a:pt x="5505" y="333"/>
                  <a:pt x="5505" y="576"/>
                </a:cubicBezTo>
                <a:cubicBezTo>
                  <a:pt x="5505" y="828"/>
                  <a:pt x="5460" y="1026"/>
                  <a:pt x="5415" y="11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80">
            <a:extLst>
              <a:ext uri="{FF2B5EF4-FFF2-40B4-BE49-F238E27FC236}">
                <a16:creationId xmlns:a16="http://schemas.microsoft.com/office/drawing/2014/main" id="{6600F4DC-1F6F-5547-B178-DDB79B3C6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4869" y="4074650"/>
            <a:ext cx="454212" cy="1179966"/>
          </a:xfrm>
          <a:custGeom>
            <a:avLst/>
            <a:gdLst>
              <a:gd name="T0" fmla="*/ 405 w 406"/>
              <a:gd name="T1" fmla="*/ 1052 h 1053"/>
              <a:gd name="T2" fmla="*/ 0 w 406"/>
              <a:gd name="T3" fmla="*/ 1052 h 1053"/>
              <a:gd name="T4" fmla="*/ 0 w 406"/>
              <a:gd name="T5" fmla="*/ 0 h 1053"/>
              <a:gd name="T6" fmla="*/ 405 w 406"/>
              <a:gd name="T7" fmla="*/ 0 h 1053"/>
              <a:gd name="T8" fmla="*/ 405 w 406"/>
              <a:gd name="T9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6" h="1053">
                <a:moveTo>
                  <a:pt x="405" y="1052"/>
                </a:moveTo>
                <a:lnTo>
                  <a:pt x="0" y="1052"/>
                </a:lnTo>
                <a:lnTo>
                  <a:pt x="0" y="0"/>
                </a:lnTo>
                <a:lnTo>
                  <a:pt x="405" y="0"/>
                </a:lnTo>
                <a:lnTo>
                  <a:pt x="405" y="10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81">
            <a:extLst>
              <a:ext uri="{FF2B5EF4-FFF2-40B4-BE49-F238E27FC236}">
                <a16:creationId xmlns:a16="http://schemas.microsoft.com/office/drawing/2014/main" id="{953B335C-C218-D741-B9BE-726B6890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8278" y="4074650"/>
            <a:ext cx="464086" cy="1179966"/>
          </a:xfrm>
          <a:custGeom>
            <a:avLst/>
            <a:gdLst>
              <a:gd name="T0" fmla="*/ 414 w 415"/>
              <a:gd name="T1" fmla="*/ 1052 h 1053"/>
              <a:gd name="T2" fmla="*/ 0 w 415"/>
              <a:gd name="T3" fmla="*/ 1052 h 1053"/>
              <a:gd name="T4" fmla="*/ 0 w 415"/>
              <a:gd name="T5" fmla="*/ 0 h 1053"/>
              <a:gd name="T6" fmla="*/ 414 w 415"/>
              <a:gd name="T7" fmla="*/ 0 h 1053"/>
              <a:gd name="T8" fmla="*/ 414 w 415"/>
              <a:gd name="T9" fmla="*/ 1052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5" h="1053">
                <a:moveTo>
                  <a:pt x="414" y="1052"/>
                </a:moveTo>
                <a:lnTo>
                  <a:pt x="0" y="1052"/>
                </a:lnTo>
                <a:lnTo>
                  <a:pt x="0" y="0"/>
                </a:lnTo>
                <a:lnTo>
                  <a:pt x="414" y="0"/>
                </a:lnTo>
                <a:lnTo>
                  <a:pt x="414" y="10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82">
            <a:extLst>
              <a:ext uri="{FF2B5EF4-FFF2-40B4-BE49-F238E27FC236}">
                <a16:creationId xmlns:a16="http://schemas.microsoft.com/office/drawing/2014/main" id="{43F64192-594B-4B40-ACFA-EF76DAF1A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3333" y="7491116"/>
            <a:ext cx="8007958" cy="1683549"/>
          </a:xfrm>
          <a:custGeom>
            <a:avLst/>
            <a:gdLst>
              <a:gd name="T0" fmla="*/ 7034 w 7152"/>
              <a:gd name="T1" fmla="*/ 1502 h 1503"/>
              <a:gd name="T2" fmla="*/ 7034 w 7152"/>
              <a:gd name="T3" fmla="*/ 1502 h 1503"/>
              <a:gd name="T4" fmla="*/ 117 w 7152"/>
              <a:gd name="T5" fmla="*/ 1502 h 1503"/>
              <a:gd name="T6" fmla="*/ 0 w 7152"/>
              <a:gd name="T7" fmla="*/ 720 h 1503"/>
              <a:gd name="T8" fmla="*/ 117 w 7152"/>
              <a:gd name="T9" fmla="*/ 0 h 1503"/>
              <a:gd name="T10" fmla="*/ 7034 w 7152"/>
              <a:gd name="T11" fmla="*/ 0 h 1503"/>
              <a:gd name="T12" fmla="*/ 7151 w 7152"/>
              <a:gd name="T13" fmla="*/ 747 h 1503"/>
              <a:gd name="T14" fmla="*/ 7034 w 7152"/>
              <a:gd name="T15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52" h="1503">
                <a:moveTo>
                  <a:pt x="7034" y="1502"/>
                </a:moveTo>
                <a:lnTo>
                  <a:pt x="7034" y="1502"/>
                </a:lnTo>
                <a:cubicBezTo>
                  <a:pt x="117" y="1502"/>
                  <a:pt x="117" y="1502"/>
                  <a:pt x="117" y="1502"/>
                </a:cubicBezTo>
                <a:cubicBezTo>
                  <a:pt x="63" y="1313"/>
                  <a:pt x="0" y="1044"/>
                  <a:pt x="0" y="720"/>
                </a:cubicBezTo>
                <a:cubicBezTo>
                  <a:pt x="9" y="414"/>
                  <a:pt x="63" y="171"/>
                  <a:pt x="117" y="0"/>
                </a:cubicBezTo>
                <a:cubicBezTo>
                  <a:pt x="2419" y="0"/>
                  <a:pt x="4722" y="0"/>
                  <a:pt x="7034" y="0"/>
                </a:cubicBezTo>
                <a:cubicBezTo>
                  <a:pt x="7088" y="171"/>
                  <a:pt x="7151" y="423"/>
                  <a:pt x="7151" y="747"/>
                </a:cubicBezTo>
                <a:cubicBezTo>
                  <a:pt x="7151" y="1070"/>
                  <a:pt x="7088" y="1331"/>
                  <a:pt x="7034" y="150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83">
            <a:extLst>
              <a:ext uri="{FF2B5EF4-FFF2-40B4-BE49-F238E27FC236}">
                <a16:creationId xmlns:a16="http://schemas.microsoft.com/office/drawing/2014/main" id="{0DD97D3B-2E3D-C447-AE1D-207890B8A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413" y="7560235"/>
            <a:ext cx="592451" cy="1530498"/>
          </a:xfrm>
          <a:custGeom>
            <a:avLst/>
            <a:gdLst>
              <a:gd name="T0" fmla="*/ 530 w 531"/>
              <a:gd name="T1" fmla="*/ 1367 h 1368"/>
              <a:gd name="T2" fmla="*/ 0 w 531"/>
              <a:gd name="T3" fmla="*/ 1367 h 1368"/>
              <a:gd name="T4" fmla="*/ 0 w 531"/>
              <a:gd name="T5" fmla="*/ 0 h 1368"/>
              <a:gd name="T6" fmla="*/ 530 w 531"/>
              <a:gd name="T7" fmla="*/ 0 h 1368"/>
              <a:gd name="T8" fmla="*/ 530 w 531"/>
              <a:gd name="T9" fmla="*/ 1367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1" h="1368">
                <a:moveTo>
                  <a:pt x="530" y="1367"/>
                </a:moveTo>
                <a:lnTo>
                  <a:pt x="0" y="1367"/>
                </a:lnTo>
                <a:lnTo>
                  <a:pt x="0" y="0"/>
                </a:lnTo>
                <a:lnTo>
                  <a:pt x="530" y="0"/>
                </a:lnTo>
                <a:lnTo>
                  <a:pt x="530" y="13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84">
            <a:extLst>
              <a:ext uri="{FF2B5EF4-FFF2-40B4-BE49-F238E27FC236}">
                <a16:creationId xmlns:a16="http://schemas.microsoft.com/office/drawing/2014/main" id="{9AF162C8-7A4C-EC46-BD2C-111B89323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6390" y="7560235"/>
            <a:ext cx="597389" cy="1530498"/>
          </a:xfrm>
          <a:custGeom>
            <a:avLst/>
            <a:gdLst>
              <a:gd name="T0" fmla="*/ 531 w 532"/>
              <a:gd name="T1" fmla="*/ 1367 h 1368"/>
              <a:gd name="T2" fmla="*/ 0 w 532"/>
              <a:gd name="T3" fmla="*/ 1367 h 1368"/>
              <a:gd name="T4" fmla="*/ 0 w 532"/>
              <a:gd name="T5" fmla="*/ 0 h 1368"/>
              <a:gd name="T6" fmla="*/ 531 w 532"/>
              <a:gd name="T7" fmla="*/ 0 h 1368"/>
              <a:gd name="T8" fmla="*/ 531 w 532"/>
              <a:gd name="T9" fmla="*/ 1367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2" h="1368">
                <a:moveTo>
                  <a:pt x="531" y="1367"/>
                </a:moveTo>
                <a:lnTo>
                  <a:pt x="0" y="1367"/>
                </a:lnTo>
                <a:lnTo>
                  <a:pt x="0" y="0"/>
                </a:lnTo>
                <a:lnTo>
                  <a:pt x="531" y="0"/>
                </a:lnTo>
                <a:lnTo>
                  <a:pt x="531" y="13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1A7D9D8C-D5D0-FC43-B5EC-E8E84E881322}"/>
              </a:ext>
            </a:extLst>
          </p:cNvPr>
          <p:cNvGrpSpPr/>
          <p:nvPr/>
        </p:nvGrpSpPr>
        <p:grpSpPr>
          <a:xfrm>
            <a:off x="5485149" y="3585880"/>
            <a:ext cx="6023249" cy="9844555"/>
            <a:chOff x="5178157" y="3281080"/>
            <a:chExt cx="6023249" cy="9844555"/>
          </a:xfrm>
        </p:grpSpPr>
        <p:sp>
          <p:nvSpPr>
            <p:cNvPr id="533" name="Line 485">
              <a:extLst>
                <a:ext uri="{FF2B5EF4-FFF2-40B4-BE49-F238E27FC236}">
                  <a16:creationId xmlns:a16="http://schemas.microsoft.com/office/drawing/2014/main" id="{76A49645-5C34-FE4C-8C80-92C792418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8157" y="3281080"/>
              <a:ext cx="3223921" cy="9844555"/>
            </a:xfrm>
            <a:prstGeom prst="line">
              <a:avLst/>
            </a:prstGeom>
            <a:noFill/>
            <a:ln w="19050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4" name="Line 486">
              <a:extLst>
                <a:ext uri="{FF2B5EF4-FFF2-40B4-BE49-F238E27FC236}">
                  <a16:creationId xmlns:a16="http://schemas.microsoft.com/office/drawing/2014/main" id="{D43F840E-2940-6248-BB13-50FA87A543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7614" y="3281080"/>
              <a:ext cx="3233792" cy="9844555"/>
            </a:xfrm>
            <a:prstGeom prst="line">
              <a:avLst/>
            </a:prstGeom>
            <a:noFill/>
            <a:ln w="19050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5" name="Line 487">
              <a:extLst>
                <a:ext uri="{FF2B5EF4-FFF2-40B4-BE49-F238E27FC236}">
                  <a16:creationId xmlns:a16="http://schemas.microsoft.com/office/drawing/2014/main" id="{69B1A351-967A-8F43-831D-4FF1E8A4BC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3628" y="4357365"/>
              <a:ext cx="2740086" cy="4936"/>
            </a:xfrm>
            <a:prstGeom prst="line">
              <a:avLst/>
            </a:prstGeom>
            <a:noFill/>
            <a:ln w="19050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6" name="Line 488">
              <a:extLst>
                <a:ext uri="{FF2B5EF4-FFF2-40B4-BE49-F238E27FC236}">
                  <a16:creationId xmlns:a16="http://schemas.microsoft.com/office/drawing/2014/main" id="{EFA7C337-48C6-354B-B2FB-D2957A2F58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4820" y="6258143"/>
              <a:ext cx="2700589" cy="4939"/>
            </a:xfrm>
            <a:prstGeom prst="line">
              <a:avLst/>
            </a:prstGeom>
            <a:noFill/>
            <a:ln w="19050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7" name="Line 489">
              <a:extLst>
                <a:ext uri="{FF2B5EF4-FFF2-40B4-BE49-F238E27FC236}">
                  <a16:creationId xmlns:a16="http://schemas.microsoft.com/office/drawing/2014/main" id="{28ACC796-A297-074B-BB5C-F30CE9E54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084" y="8163859"/>
              <a:ext cx="2749957" cy="4939"/>
            </a:xfrm>
            <a:prstGeom prst="line">
              <a:avLst/>
            </a:prstGeom>
            <a:noFill/>
            <a:ln w="19050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8" name="Line 490">
              <a:extLst>
                <a:ext uri="{FF2B5EF4-FFF2-40B4-BE49-F238E27FC236}">
                  <a16:creationId xmlns:a16="http://schemas.microsoft.com/office/drawing/2014/main" id="{5E99C0E1-07E2-7847-B15A-9EB950696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4283" y="10064640"/>
              <a:ext cx="2740083" cy="4936"/>
            </a:xfrm>
            <a:prstGeom prst="line">
              <a:avLst/>
            </a:prstGeom>
            <a:noFill/>
            <a:ln w="19050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39" name="Line 491">
              <a:extLst>
                <a:ext uri="{FF2B5EF4-FFF2-40B4-BE49-F238E27FC236}">
                  <a16:creationId xmlns:a16="http://schemas.microsoft.com/office/drawing/2014/main" id="{D6DFF365-8460-3045-8BC6-6DAE7A4B8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51543" y="11965418"/>
              <a:ext cx="2740086" cy="4939"/>
            </a:xfrm>
            <a:prstGeom prst="line">
              <a:avLst/>
            </a:prstGeom>
            <a:noFill/>
            <a:ln w="190500" cap="flat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540" name="Freeform 492">
            <a:extLst>
              <a:ext uri="{FF2B5EF4-FFF2-40B4-BE49-F238E27FC236}">
                <a16:creationId xmlns:a16="http://schemas.microsoft.com/office/drawing/2014/main" id="{D8C8BBDC-78B8-1E45-920B-67511F9A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6716" y="4489366"/>
            <a:ext cx="281413" cy="281416"/>
          </a:xfrm>
          <a:custGeom>
            <a:avLst/>
            <a:gdLst>
              <a:gd name="T0" fmla="*/ 126 w 253"/>
              <a:gd name="T1" fmla="*/ 252 h 253"/>
              <a:gd name="T2" fmla="*/ 126 w 253"/>
              <a:gd name="T3" fmla="*/ 252 h 253"/>
              <a:gd name="T4" fmla="*/ 0 w 253"/>
              <a:gd name="T5" fmla="*/ 126 h 253"/>
              <a:gd name="T6" fmla="*/ 126 w 253"/>
              <a:gd name="T7" fmla="*/ 0 h 253"/>
              <a:gd name="T8" fmla="*/ 252 w 253"/>
              <a:gd name="T9" fmla="*/ 126 h 253"/>
              <a:gd name="T10" fmla="*/ 126 w 253"/>
              <a:gd name="T11" fmla="*/ 252 h 253"/>
              <a:gd name="T12" fmla="*/ 126 w 253"/>
              <a:gd name="T13" fmla="*/ 54 h 253"/>
              <a:gd name="T14" fmla="*/ 126 w 253"/>
              <a:gd name="T15" fmla="*/ 54 h 253"/>
              <a:gd name="T16" fmla="*/ 54 w 253"/>
              <a:gd name="T17" fmla="*/ 126 h 253"/>
              <a:gd name="T18" fmla="*/ 126 w 253"/>
              <a:gd name="T19" fmla="*/ 198 h 253"/>
              <a:gd name="T20" fmla="*/ 198 w 253"/>
              <a:gd name="T21" fmla="*/ 126 h 253"/>
              <a:gd name="T22" fmla="*/ 126 w 253"/>
              <a:gd name="T23" fmla="*/ 54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53" h="253">
                <a:moveTo>
                  <a:pt x="126" y="252"/>
                </a:moveTo>
                <a:lnTo>
                  <a:pt x="126" y="252"/>
                </a:lnTo>
                <a:cubicBezTo>
                  <a:pt x="54" y="252"/>
                  <a:pt x="0" y="198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98" y="0"/>
                  <a:pt x="252" y="54"/>
                  <a:pt x="252" y="126"/>
                </a:cubicBezTo>
                <a:cubicBezTo>
                  <a:pt x="252" y="198"/>
                  <a:pt x="198" y="252"/>
                  <a:pt x="126" y="252"/>
                </a:cubicBezTo>
                <a:close/>
                <a:moveTo>
                  <a:pt x="126" y="54"/>
                </a:moveTo>
                <a:lnTo>
                  <a:pt x="126" y="54"/>
                </a:lnTo>
                <a:cubicBezTo>
                  <a:pt x="90" y="54"/>
                  <a:pt x="54" y="90"/>
                  <a:pt x="54" y="126"/>
                </a:cubicBezTo>
                <a:cubicBezTo>
                  <a:pt x="54" y="162"/>
                  <a:pt x="90" y="198"/>
                  <a:pt x="126" y="198"/>
                </a:cubicBezTo>
                <a:cubicBezTo>
                  <a:pt x="171" y="198"/>
                  <a:pt x="198" y="162"/>
                  <a:pt x="198" y="126"/>
                </a:cubicBezTo>
                <a:cubicBezTo>
                  <a:pt x="198" y="90"/>
                  <a:pt x="171" y="54"/>
                  <a:pt x="126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1" name="Freeform 493">
            <a:extLst>
              <a:ext uri="{FF2B5EF4-FFF2-40B4-BE49-F238E27FC236}">
                <a16:creationId xmlns:a16="http://schemas.microsoft.com/office/drawing/2014/main" id="{F0D26373-659E-5E41-B8E4-CC155AC39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5930" y="4148708"/>
            <a:ext cx="957795" cy="957795"/>
          </a:xfrm>
          <a:custGeom>
            <a:avLst/>
            <a:gdLst>
              <a:gd name="T0" fmla="*/ 495 w 856"/>
              <a:gd name="T1" fmla="*/ 854 h 855"/>
              <a:gd name="T2" fmla="*/ 333 w 856"/>
              <a:gd name="T3" fmla="*/ 828 h 855"/>
              <a:gd name="T4" fmla="*/ 297 w 856"/>
              <a:gd name="T5" fmla="*/ 702 h 855"/>
              <a:gd name="T6" fmla="*/ 171 w 856"/>
              <a:gd name="T7" fmla="*/ 783 h 855"/>
              <a:gd name="T8" fmla="*/ 72 w 856"/>
              <a:gd name="T9" fmla="*/ 648 h 855"/>
              <a:gd name="T10" fmla="*/ 144 w 856"/>
              <a:gd name="T11" fmla="*/ 531 h 855"/>
              <a:gd name="T12" fmla="*/ 0 w 856"/>
              <a:gd name="T13" fmla="*/ 504 h 855"/>
              <a:gd name="T14" fmla="*/ 27 w 856"/>
              <a:gd name="T15" fmla="*/ 333 h 855"/>
              <a:gd name="T16" fmla="*/ 153 w 856"/>
              <a:gd name="T17" fmla="*/ 297 h 855"/>
              <a:gd name="T18" fmla="*/ 72 w 856"/>
              <a:gd name="T19" fmla="*/ 180 h 855"/>
              <a:gd name="T20" fmla="*/ 207 w 856"/>
              <a:gd name="T21" fmla="*/ 81 h 855"/>
              <a:gd name="T22" fmla="*/ 324 w 856"/>
              <a:gd name="T23" fmla="*/ 135 h 855"/>
              <a:gd name="T24" fmla="*/ 351 w 856"/>
              <a:gd name="T25" fmla="*/ 0 h 855"/>
              <a:gd name="T26" fmla="*/ 522 w 856"/>
              <a:gd name="T27" fmla="*/ 36 h 855"/>
              <a:gd name="T28" fmla="*/ 567 w 856"/>
              <a:gd name="T29" fmla="*/ 153 h 855"/>
              <a:gd name="T30" fmla="*/ 675 w 856"/>
              <a:gd name="T31" fmla="*/ 81 h 855"/>
              <a:gd name="T32" fmla="*/ 774 w 856"/>
              <a:gd name="T33" fmla="*/ 216 h 855"/>
              <a:gd name="T34" fmla="*/ 711 w 856"/>
              <a:gd name="T35" fmla="*/ 333 h 855"/>
              <a:gd name="T36" fmla="*/ 855 w 856"/>
              <a:gd name="T37" fmla="*/ 360 h 855"/>
              <a:gd name="T38" fmla="*/ 828 w 856"/>
              <a:gd name="T39" fmla="*/ 531 h 855"/>
              <a:gd name="T40" fmla="*/ 693 w 856"/>
              <a:gd name="T41" fmla="*/ 567 h 855"/>
              <a:gd name="T42" fmla="*/ 774 w 856"/>
              <a:gd name="T43" fmla="*/ 684 h 855"/>
              <a:gd name="T44" fmla="*/ 639 w 856"/>
              <a:gd name="T45" fmla="*/ 783 h 855"/>
              <a:gd name="T46" fmla="*/ 522 w 856"/>
              <a:gd name="T47" fmla="*/ 711 h 855"/>
              <a:gd name="T48" fmla="*/ 495 w 856"/>
              <a:gd name="T49" fmla="*/ 854 h 855"/>
              <a:gd name="T50" fmla="*/ 387 w 856"/>
              <a:gd name="T51" fmla="*/ 801 h 855"/>
              <a:gd name="T52" fmla="*/ 468 w 856"/>
              <a:gd name="T53" fmla="*/ 693 h 855"/>
              <a:gd name="T54" fmla="*/ 549 w 856"/>
              <a:gd name="T55" fmla="*/ 639 h 855"/>
              <a:gd name="T56" fmla="*/ 657 w 856"/>
              <a:gd name="T57" fmla="*/ 720 h 855"/>
              <a:gd name="T58" fmla="*/ 639 w 856"/>
              <a:gd name="T59" fmla="*/ 585 h 855"/>
              <a:gd name="T60" fmla="*/ 666 w 856"/>
              <a:gd name="T61" fmla="*/ 495 h 855"/>
              <a:gd name="T62" fmla="*/ 801 w 856"/>
              <a:gd name="T63" fmla="*/ 468 h 855"/>
              <a:gd name="T64" fmla="*/ 693 w 856"/>
              <a:gd name="T65" fmla="*/ 387 h 855"/>
              <a:gd name="T66" fmla="*/ 639 w 856"/>
              <a:gd name="T67" fmla="*/ 306 h 855"/>
              <a:gd name="T68" fmla="*/ 720 w 856"/>
              <a:gd name="T69" fmla="*/ 198 h 855"/>
              <a:gd name="T70" fmla="*/ 585 w 856"/>
              <a:gd name="T71" fmla="*/ 207 h 855"/>
              <a:gd name="T72" fmla="*/ 486 w 856"/>
              <a:gd name="T73" fmla="*/ 180 h 855"/>
              <a:gd name="T74" fmla="*/ 468 w 856"/>
              <a:gd name="T75" fmla="*/ 63 h 855"/>
              <a:gd name="T76" fmla="*/ 387 w 856"/>
              <a:gd name="T77" fmla="*/ 153 h 855"/>
              <a:gd name="T78" fmla="*/ 297 w 856"/>
              <a:gd name="T79" fmla="*/ 216 h 855"/>
              <a:gd name="T80" fmla="*/ 189 w 856"/>
              <a:gd name="T81" fmla="*/ 144 h 855"/>
              <a:gd name="T82" fmla="*/ 207 w 856"/>
              <a:gd name="T83" fmla="*/ 270 h 855"/>
              <a:gd name="T84" fmla="*/ 180 w 856"/>
              <a:gd name="T85" fmla="*/ 369 h 855"/>
              <a:gd name="T86" fmla="*/ 54 w 856"/>
              <a:gd name="T87" fmla="*/ 387 h 855"/>
              <a:gd name="T88" fmla="*/ 162 w 856"/>
              <a:gd name="T89" fmla="*/ 477 h 855"/>
              <a:gd name="T90" fmla="*/ 216 w 856"/>
              <a:gd name="T91" fmla="*/ 558 h 855"/>
              <a:gd name="T92" fmla="*/ 135 w 856"/>
              <a:gd name="T93" fmla="*/ 666 h 855"/>
              <a:gd name="T94" fmla="*/ 270 w 856"/>
              <a:gd name="T95" fmla="*/ 648 h 855"/>
              <a:gd name="T96" fmla="*/ 360 w 856"/>
              <a:gd name="T97" fmla="*/ 666 h 855"/>
              <a:gd name="T98" fmla="*/ 387 w 856"/>
              <a:gd name="T99" fmla="*/ 801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56" h="855">
                <a:moveTo>
                  <a:pt x="495" y="854"/>
                </a:moveTo>
                <a:lnTo>
                  <a:pt x="495" y="854"/>
                </a:lnTo>
                <a:cubicBezTo>
                  <a:pt x="360" y="854"/>
                  <a:pt x="360" y="854"/>
                  <a:pt x="360" y="854"/>
                </a:cubicBezTo>
                <a:cubicBezTo>
                  <a:pt x="342" y="854"/>
                  <a:pt x="333" y="846"/>
                  <a:pt x="333" y="828"/>
                </a:cubicBezTo>
                <a:cubicBezTo>
                  <a:pt x="324" y="711"/>
                  <a:pt x="324" y="711"/>
                  <a:pt x="324" y="711"/>
                </a:cubicBezTo>
                <a:cubicBezTo>
                  <a:pt x="315" y="711"/>
                  <a:pt x="306" y="702"/>
                  <a:pt x="297" y="702"/>
                </a:cubicBezTo>
                <a:cubicBezTo>
                  <a:pt x="207" y="783"/>
                  <a:pt x="207" y="783"/>
                  <a:pt x="207" y="783"/>
                </a:cubicBezTo>
                <a:cubicBezTo>
                  <a:pt x="198" y="792"/>
                  <a:pt x="180" y="792"/>
                  <a:pt x="171" y="783"/>
                </a:cubicBezTo>
                <a:cubicBezTo>
                  <a:pt x="72" y="684"/>
                  <a:pt x="72" y="684"/>
                  <a:pt x="72" y="684"/>
                </a:cubicBezTo>
                <a:cubicBezTo>
                  <a:pt x="63" y="675"/>
                  <a:pt x="63" y="657"/>
                  <a:pt x="72" y="648"/>
                </a:cubicBezTo>
                <a:cubicBezTo>
                  <a:pt x="153" y="567"/>
                  <a:pt x="153" y="567"/>
                  <a:pt x="153" y="567"/>
                </a:cubicBezTo>
                <a:cubicBezTo>
                  <a:pt x="153" y="549"/>
                  <a:pt x="144" y="540"/>
                  <a:pt x="144" y="531"/>
                </a:cubicBezTo>
                <a:cubicBezTo>
                  <a:pt x="27" y="531"/>
                  <a:pt x="27" y="531"/>
                  <a:pt x="27" y="531"/>
                </a:cubicBezTo>
                <a:cubicBezTo>
                  <a:pt x="9" y="531"/>
                  <a:pt x="0" y="513"/>
                  <a:pt x="0" y="504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51"/>
                  <a:pt x="9" y="333"/>
                  <a:pt x="27" y="333"/>
                </a:cubicBezTo>
                <a:cubicBezTo>
                  <a:pt x="135" y="333"/>
                  <a:pt x="135" y="333"/>
                  <a:pt x="135" y="333"/>
                </a:cubicBezTo>
                <a:cubicBezTo>
                  <a:pt x="135" y="324"/>
                  <a:pt x="144" y="306"/>
                  <a:pt x="153" y="297"/>
                </a:cubicBezTo>
                <a:cubicBezTo>
                  <a:pt x="72" y="216"/>
                  <a:pt x="72" y="216"/>
                  <a:pt x="72" y="216"/>
                </a:cubicBezTo>
                <a:cubicBezTo>
                  <a:pt x="63" y="207"/>
                  <a:pt x="63" y="189"/>
                  <a:pt x="72" y="180"/>
                </a:cubicBezTo>
                <a:cubicBezTo>
                  <a:pt x="171" y="81"/>
                  <a:pt x="171" y="81"/>
                  <a:pt x="171" y="81"/>
                </a:cubicBezTo>
                <a:cubicBezTo>
                  <a:pt x="180" y="72"/>
                  <a:pt x="198" y="72"/>
                  <a:pt x="207" y="81"/>
                </a:cubicBezTo>
                <a:cubicBezTo>
                  <a:pt x="288" y="153"/>
                  <a:pt x="288" y="153"/>
                  <a:pt x="288" y="153"/>
                </a:cubicBezTo>
                <a:cubicBezTo>
                  <a:pt x="297" y="144"/>
                  <a:pt x="315" y="144"/>
                  <a:pt x="324" y="135"/>
                </a:cubicBezTo>
                <a:cubicBezTo>
                  <a:pt x="324" y="36"/>
                  <a:pt x="324" y="36"/>
                  <a:pt x="324" y="36"/>
                </a:cubicBezTo>
                <a:cubicBezTo>
                  <a:pt x="324" y="18"/>
                  <a:pt x="342" y="0"/>
                  <a:pt x="351" y="0"/>
                </a:cubicBezTo>
                <a:cubicBezTo>
                  <a:pt x="495" y="0"/>
                  <a:pt x="495" y="0"/>
                  <a:pt x="495" y="0"/>
                </a:cubicBezTo>
                <a:cubicBezTo>
                  <a:pt x="504" y="0"/>
                  <a:pt x="522" y="18"/>
                  <a:pt x="522" y="36"/>
                </a:cubicBezTo>
                <a:cubicBezTo>
                  <a:pt x="522" y="135"/>
                  <a:pt x="522" y="135"/>
                  <a:pt x="522" y="135"/>
                </a:cubicBezTo>
                <a:cubicBezTo>
                  <a:pt x="540" y="144"/>
                  <a:pt x="549" y="144"/>
                  <a:pt x="567" y="153"/>
                </a:cubicBezTo>
                <a:cubicBezTo>
                  <a:pt x="639" y="81"/>
                  <a:pt x="639" y="81"/>
                  <a:pt x="639" y="81"/>
                </a:cubicBezTo>
                <a:cubicBezTo>
                  <a:pt x="648" y="72"/>
                  <a:pt x="666" y="72"/>
                  <a:pt x="675" y="81"/>
                </a:cubicBezTo>
                <a:cubicBezTo>
                  <a:pt x="774" y="180"/>
                  <a:pt x="774" y="180"/>
                  <a:pt x="774" y="180"/>
                </a:cubicBezTo>
                <a:cubicBezTo>
                  <a:pt x="783" y="189"/>
                  <a:pt x="783" y="207"/>
                  <a:pt x="774" y="216"/>
                </a:cubicBezTo>
                <a:cubicBezTo>
                  <a:pt x="702" y="297"/>
                  <a:pt x="702" y="297"/>
                  <a:pt x="702" y="297"/>
                </a:cubicBezTo>
                <a:cubicBezTo>
                  <a:pt x="702" y="306"/>
                  <a:pt x="711" y="324"/>
                  <a:pt x="711" y="333"/>
                </a:cubicBezTo>
                <a:cubicBezTo>
                  <a:pt x="828" y="333"/>
                  <a:pt x="828" y="333"/>
                  <a:pt x="828" y="333"/>
                </a:cubicBezTo>
                <a:cubicBezTo>
                  <a:pt x="837" y="333"/>
                  <a:pt x="855" y="351"/>
                  <a:pt x="855" y="360"/>
                </a:cubicBezTo>
                <a:cubicBezTo>
                  <a:pt x="855" y="504"/>
                  <a:pt x="855" y="504"/>
                  <a:pt x="855" y="504"/>
                </a:cubicBezTo>
                <a:cubicBezTo>
                  <a:pt x="855" y="513"/>
                  <a:pt x="837" y="531"/>
                  <a:pt x="828" y="531"/>
                </a:cubicBezTo>
                <a:cubicBezTo>
                  <a:pt x="711" y="531"/>
                  <a:pt x="711" y="531"/>
                  <a:pt x="711" y="531"/>
                </a:cubicBezTo>
                <a:cubicBezTo>
                  <a:pt x="702" y="540"/>
                  <a:pt x="702" y="549"/>
                  <a:pt x="693" y="567"/>
                </a:cubicBezTo>
                <a:cubicBezTo>
                  <a:pt x="774" y="648"/>
                  <a:pt x="774" y="648"/>
                  <a:pt x="774" y="648"/>
                </a:cubicBezTo>
                <a:cubicBezTo>
                  <a:pt x="783" y="657"/>
                  <a:pt x="783" y="675"/>
                  <a:pt x="774" y="684"/>
                </a:cubicBezTo>
                <a:cubicBezTo>
                  <a:pt x="675" y="783"/>
                  <a:pt x="675" y="783"/>
                  <a:pt x="675" y="783"/>
                </a:cubicBezTo>
                <a:cubicBezTo>
                  <a:pt x="666" y="792"/>
                  <a:pt x="648" y="792"/>
                  <a:pt x="639" y="783"/>
                </a:cubicBezTo>
                <a:cubicBezTo>
                  <a:pt x="558" y="702"/>
                  <a:pt x="558" y="702"/>
                  <a:pt x="558" y="702"/>
                </a:cubicBezTo>
                <a:cubicBezTo>
                  <a:pt x="540" y="702"/>
                  <a:pt x="531" y="711"/>
                  <a:pt x="522" y="711"/>
                </a:cubicBezTo>
                <a:cubicBezTo>
                  <a:pt x="522" y="828"/>
                  <a:pt x="522" y="828"/>
                  <a:pt x="522" y="828"/>
                </a:cubicBezTo>
                <a:cubicBezTo>
                  <a:pt x="522" y="846"/>
                  <a:pt x="513" y="854"/>
                  <a:pt x="495" y="854"/>
                </a:cubicBezTo>
                <a:close/>
                <a:moveTo>
                  <a:pt x="387" y="801"/>
                </a:moveTo>
                <a:lnTo>
                  <a:pt x="387" y="801"/>
                </a:lnTo>
                <a:cubicBezTo>
                  <a:pt x="468" y="801"/>
                  <a:pt x="468" y="801"/>
                  <a:pt x="468" y="801"/>
                </a:cubicBezTo>
                <a:cubicBezTo>
                  <a:pt x="468" y="693"/>
                  <a:pt x="468" y="693"/>
                  <a:pt x="468" y="693"/>
                </a:cubicBezTo>
                <a:cubicBezTo>
                  <a:pt x="468" y="675"/>
                  <a:pt x="477" y="666"/>
                  <a:pt x="486" y="666"/>
                </a:cubicBezTo>
                <a:cubicBezTo>
                  <a:pt x="504" y="657"/>
                  <a:pt x="531" y="648"/>
                  <a:pt x="549" y="639"/>
                </a:cubicBezTo>
                <a:cubicBezTo>
                  <a:pt x="558" y="630"/>
                  <a:pt x="567" y="639"/>
                  <a:pt x="576" y="648"/>
                </a:cubicBezTo>
                <a:cubicBezTo>
                  <a:pt x="657" y="720"/>
                  <a:pt x="657" y="720"/>
                  <a:pt x="657" y="720"/>
                </a:cubicBezTo>
                <a:cubicBezTo>
                  <a:pt x="720" y="666"/>
                  <a:pt x="720" y="666"/>
                  <a:pt x="720" y="666"/>
                </a:cubicBezTo>
                <a:cubicBezTo>
                  <a:pt x="639" y="585"/>
                  <a:pt x="639" y="585"/>
                  <a:pt x="639" y="585"/>
                </a:cubicBezTo>
                <a:cubicBezTo>
                  <a:pt x="630" y="576"/>
                  <a:pt x="630" y="567"/>
                  <a:pt x="639" y="558"/>
                </a:cubicBezTo>
                <a:cubicBezTo>
                  <a:pt x="648" y="531"/>
                  <a:pt x="657" y="513"/>
                  <a:pt x="666" y="495"/>
                </a:cubicBezTo>
                <a:cubicBezTo>
                  <a:pt x="666" y="477"/>
                  <a:pt x="675" y="477"/>
                  <a:pt x="693" y="477"/>
                </a:cubicBezTo>
                <a:cubicBezTo>
                  <a:pt x="801" y="468"/>
                  <a:pt x="801" y="468"/>
                  <a:pt x="801" y="468"/>
                </a:cubicBezTo>
                <a:cubicBezTo>
                  <a:pt x="801" y="387"/>
                  <a:pt x="801" y="387"/>
                  <a:pt x="801" y="387"/>
                </a:cubicBezTo>
                <a:cubicBezTo>
                  <a:pt x="693" y="387"/>
                  <a:pt x="693" y="387"/>
                  <a:pt x="693" y="387"/>
                </a:cubicBezTo>
                <a:cubicBezTo>
                  <a:pt x="684" y="387"/>
                  <a:pt x="666" y="378"/>
                  <a:pt x="666" y="369"/>
                </a:cubicBezTo>
                <a:cubicBezTo>
                  <a:pt x="657" y="342"/>
                  <a:pt x="657" y="324"/>
                  <a:pt x="639" y="306"/>
                </a:cubicBezTo>
                <a:cubicBezTo>
                  <a:pt x="639" y="288"/>
                  <a:pt x="639" y="279"/>
                  <a:pt x="648" y="270"/>
                </a:cubicBezTo>
                <a:cubicBezTo>
                  <a:pt x="720" y="198"/>
                  <a:pt x="720" y="198"/>
                  <a:pt x="720" y="198"/>
                </a:cubicBezTo>
                <a:cubicBezTo>
                  <a:pt x="657" y="135"/>
                  <a:pt x="657" y="135"/>
                  <a:pt x="657" y="135"/>
                </a:cubicBezTo>
                <a:cubicBezTo>
                  <a:pt x="585" y="207"/>
                  <a:pt x="585" y="207"/>
                  <a:pt x="585" y="207"/>
                </a:cubicBezTo>
                <a:cubicBezTo>
                  <a:pt x="576" y="216"/>
                  <a:pt x="567" y="216"/>
                  <a:pt x="558" y="216"/>
                </a:cubicBezTo>
                <a:cubicBezTo>
                  <a:pt x="531" y="198"/>
                  <a:pt x="513" y="189"/>
                  <a:pt x="486" y="180"/>
                </a:cubicBezTo>
                <a:cubicBezTo>
                  <a:pt x="477" y="180"/>
                  <a:pt x="468" y="171"/>
                  <a:pt x="468" y="153"/>
                </a:cubicBezTo>
                <a:cubicBezTo>
                  <a:pt x="468" y="63"/>
                  <a:pt x="468" y="63"/>
                  <a:pt x="468" y="63"/>
                </a:cubicBezTo>
                <a:cubicBezTo>
                  <a:pt x="387" y="63"/>
                  <a:pt x="387" y="63"/>
                  <a:pt x="387" y="63"/>
                </a:cubicBezTo>
                <a:cubicBezTo>
                  <a:pt x="387" y="153"/>
                  <a:pt x="387" y="153"/>
                  <a:pt x="387" y="153"/>
                </a:cubicBezTo>
                <a:cubicBezTo>
                  <a:pt x="387" y="171"/>
                  <a:pt x="378" y="180"/>
                  <a:pt x="360" y="180"/>
                </a:cubicBezTo>
                <a:cubicBezTo>
                  <a:pt x="342" y="189"/>
                  <a:pt x="315" y="198"/>
                  <a:pt x="297" y="216"/>
                </a:cubicBezTo>
                <a:cubicBezTo>
                  <a:pt x="279" y="216"/>
                  <a:pt x="270" y="216"/>
                  <a:pt x="261" y="207"/>
                </a:cubicBezTo>
                <a:cubicBezTo>
                  <a:pt x="189" y="144"/>
                  <a:pt x="189" y="144"/>
                  <a:pt x="189" y="144"/>
                </a:cubicBezTo>
                <a:cubicBezTo>
                  <a:pt x="135" y="198"/>
                  <a:pt x="135" y="198"/>
                  <a:pt x="135" y="198"/>
                </a:cubicBezTo>
                <a:cubicBezTo>
                  <a:pt x="207" y="270"/>
                  <a:pt x="207" y="270"/>
                  <a:pt x="207" y="270"/>
                </a:cubicBezTo>
                <a:cubicBezTo>
                  <a:pt x="216" y="279"/>
                  <a:pt x="216" y="288"/>
                  <a:pt x="207" y="306"/>
                </a:cubicBezTo>
                <a:cubicBezTo>
                  <a:pt x="198" y="324"/>
                  <a:pt x="189" y="342"/>
                  <a:pt x="180" y="369"/>
                </a:cubicBezTo>
                <a:cubicBezTo>
                  <a:pt x="180" y="378"/>
                  <a:pt x="171" y="387"/>
                  <a:pt x="153" y="387"/>
                </a:cubicBezTo>
                <a:cubicBezTo>
                  <a:pt x="54" y="387"/>
                  <a:pt x="54" y="387"/>
                  <a:pt x="54" y="387"/>
                </a:cubicBezTo>
                <a:cubicBezTo>
                  <a:pt x="54" y="477"/>
                  <a:pt x="54" y="477"/>
                  <a:pt x="54" y="477"/>
                </a:cubicBezTo>
                <a:cubicBezTo>
                  <a:pt x="162" y="477"/>
                  <a:pt x="162" y="477"/>
                  <a:pt x="162" y="477"/>
                </a:cubicBezTo>
                <a:cubicBezTo>
                  <a:pt x="171" y="477"/>
                  <a:pt x="180" y="486"/>
                  <a:pt x="189" y="495"/>
                </a:cubicBezTo>
                <a:cubicBezTo>
                  <a:pt x="189" y="513"/>
                  <a:pt x="198" y="531"/>
                  <a:pt x="216" y="558"/>
                </a:cubicBezTo>
                <a:cubicBezTo>
                  <a:pt x="225" y="567"/>
                  <a:pt x="216" y="576"/>
                  <a:pt x="207" y="585"/>
                </a:cubicBezTo>
                <a:cubicBezTo>
                  <a:pt x="135" y="666"/>
                  <a:pt x="135" y="666"/>
                  <a:pt x="135" y="666"/>
                </a:cubicBezTo>
                <a:cubicBezTo>
                  <a:pt x="189" y="720"/>
                  <a:pt x="189" y="720"/>
                  <a:pt x="189" y="720"/>
                </a:cubicBezTo>
                <a:cubicBezTo>
                  <a:pt x="270" y="648"/>
                  <a:pt x="270" y="648"/>
                  <a:pt x="270" y="648"/>
                </a:cubicBezTo>
                <a:cubicBezTo>
                  <a:pt x="279" y="639"/>
                  <a:pt x="297" y="630"/>
                  <a:pt x="306" y="639"/>
                </a:cubicBezTo>
                <a:cubicBezTo>
                  <a:pt x="324" y="648"/>
                  <a:pt x="342" y="657"/>
                  <a:pt x="360" y="666"/>
                </a:cubicBezTo>
                <a:cubicBezTo>
                  <a:pt x="378" y="666"/>
                  <a:pt x="387" y="675"/>
                  <a:pt x="387" y="693"/>
                </a:cubicBezTo>
                <a:lnTo>
                  <a:pt x="387" y="8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2" name="Freeform 494">
            <a:extLst>
              <a:ext uri="{FF2B5EF4-FFF2-40B4-BE49-F238E27FC236}">
                <a16:creationId xmlns:a16="http://schemas.microsoft.com/office/drawing/2014/main" id="{C66396EB-2F47-D949-A19E-79726B5E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6685" y="5901373"/>
            <a:ext cx="829431" cy="775124"/>
          </a:xfrm>
          <a:custGeom>
            <a:avLst/>
            <a:gdLst>
              <a:gd name="T0" fmla="*/ 702 w 739"/>
              <a:gd name="T1" fmla="*/ 0 h 694"/>
              <a:gd name="T2" fmla="*/ 702 w 739"/>
              <a:gd name="T3" fmla="*/ 0 h 694"/>
              <a:gd name="T4" fmla="*/ 693 w 739"/>
              <a:gd name="T5" fmla="*/ 0 h 694"/>
              <a:gd name="T6" fmla="*/ 378 w 739"/>
              <a:gd name="T7" fmla="*/ 45 h 694"/>
              <a:gd name="T8" fmla="*/ 369 w 739"/>
              <a:gd name="T9" fmla="*/ 45 h 694"/>
              <a:gd name="T10" fmla="*/ 360 w 739"/>
              <a:gd name="T11" fmla="*/ 36 h 694"/>
              <a:gd name="T12" fmla="*/ 45 w 739"/>
              <a:gd name="T13" fmla="*/ 0 h 694"/>
              <a:gd name="T14" fmla="*/ 36 w 739"/>
              <a:gd name="T15" fmla="*/ 0 h 694"/>
              <a:gd name="T16" fmla="*/ 0 w 739"/>
              <a:gd name="T17" fmla="*/ 36 h 694"/>
              <a:gd name="T18" fmla="*/ 0 w 739"/>
              <a:gd name="T19" fmla="*/ 108 h 694"/>
              <a:gd name="T20" fmla="*/ 0 w 739"/>
              <a:gd name="T21" fmla="*/ 522 h 694"/>
              <a:gd name="T22" fmla="*/ 0 w 739"/>
              <a:gd name="T23" fmla="*/ 585 h 694"/>
              <a:gd name="T24" fmla="*/ 36 w 739"/>
              <a:gd name="T25" fmla="*/ 621 h 694"/>
              <a:gd name="T26" fmla="*/ 351 w 739"/>
              <a:gd name="T27" fmla="*/ 693 h 694"/>
              <a:gd name="T28" fmla="*/ 360 w 739"/>
              <a:gd name="T29" fmla="*/ 693 h 694"/>
              <a:gd name="T30" fmla="*/ 369 w 739"/>
              <a:gd name="T31" fmla="*/ 693 h 694"/>
              <a:gd name="T32" fmla="*/ 378 w 739"/>
              <a:gd name="T33" fmla="*/ 693 h 694"/>
              <a:gd name="T34" fmla="*/ 387 w 739"/>
              <a:gd name="T35" fmla="*/ 693 h 694"/>
              <a:gd name="T36" fmla="*/ 702 w 739"/>
              <a:gd name="T37" fmla="*/ 621 h 694"/>
              <a:gd name="T38" fmla="*/ 738 w 739"/>
              <a:gd name="T39" fmla="*/ 585 h 694"/>
              <a:gd name="T40" fmla="*/ 738 w 739"/>
              <a:gd name="T41" fmla="*/ 459 h 694"/>
              <a:gd name="T42" fmla="*/ 738 w 739"/>
              <a:gd name="T43" fmla="*/ 459 h 694"/>
              <a:gd name="T44" fmla="*/ 738 w 739"/>
              <a:gd name="T45" fmla="*/ 45 h 694"/>
              <a:gd name="T46" fmla="*/ 702 w 739"/>
              <a:gd name="T47" fmla="*/ 0 h 694"/>
              <a:gd name="T48" fmla="*/ 54 w 739"/>
              <a:gd name="T49" fmla="*/ 522 h 694"/>
              <a:gd name="T50" fmla="*/ 54 w 739"/>
              <a:gd name="T51" fmla="*/ 522 h 694"/>
              <a:gd name="T52" fmla="*/ 54 w 739"/>
              <a:gd name="T53" fmla="*/ 117 h 694"/>
              <a:gd name="T54" fmla="*/ 54 w 739"/>
              <a:gd name="T55" fmla="*/ 117 h 694"/>
              <a:gd name="T56" fmla="*/ 54 w 739"/>
              <a:gd name="T57" fmla="*/ 54 h 694"/>
              <a:gd name="T58" fmla="*/ 342 w 739"/>
              <a:gd name="T59" fmla="*/ 90 h 694"/>
              <a:gd name="T60" fmla="*/ 342 w 739"/>
              <a:gd name="T61" fmla="*/ 243 h 694"/>
              <a:gd name="T62" fmla="*/ 342 w 739"/>
              <a:gd name="T63" fmla="*/ 630 h 694"/>
              <a:gd name="T64" fmla="*/ 54 w 739"/>
              <a:gd name="T65" fmla="*/ 567 h 694"/>
              <a:gd name="T66" fmla="*/ 54 w 739"/>
              <a:gd name="T67" fmla="*/ 522 h 694"/>
              <a:gd name="T68" fmla="*/ 684 w 739"/>
              <a:gd name="T69" fmla="*/ 459 h 694"/>
              <a:gd name="T70" fmla="*/ 684 w 739"/>
              <a:gd name="T71" fmla="*/ 459 h 694"/>
              <a:gd name="T72" fmla="*/ 675 w 739"/>
              <a:gd name="T73" fmla="*/ 567 h 694"/>
              <a:gd name="T74" fmla="*/ 396 w 739"/>
              <a:gd name="T75" fmla="*/ 639 h 694"/>
              <a:gd name="T76" fmla="*/ 396 w 739"/>
              <a:gd name="T77" fmla="*/ 243 h 694"/>
              <a:gd name="T78" fmla="*/ 396 w 739"/>
              <a:gd name="T79" fmla="*/ 117 h 694"/>
              <a:gd name="T80" fmla="*/ 396 w 739"/>
              <a:gd name="T81" fmla="*/ 117 h 694"/>
              <a:gd name="T82" fmla="*/ 396 w 739"/>
              <a:gd name="T83" fmla="*/ 90 h 694"/>
              <a:gd name="T84" fmla="*/ 684 w 739"/>
              <a:gd name="T85" fmla="*/ 63 h 694"/>
              <a:gd name="T86" fmla="*/ 684 w 739"/>
              <a:gd name="T87" fmla="*/ 459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39" h="694">
                <a:moveTo>
                  <a:pt x="702" y="0"/>
                </a:moveTo>
                <a:lnTo>
                  <a:pt x="702" y="0"/>
                </a:lnTo>
                <a:cubicBezTo>
                  <a:pt x="693" y="0"/>
                  <a:pt x="693" y="0"/>
                  <a:pt x="693" y="0"/>
                </a:cubicBezTo>
                <a:cubicBezTo>
                  <a:pt x="378" y="45"/>
                  <a:pt x="378" y="45"/>
                  <a:pt x="378" y="45"/>
                </a:cubicBezTo>
                <a:cubicBezTo>
                  <a:pt x="369" y="45"/>
                  <a:pt x="369" y="45"/>
                  <a:pt x="369" y="45"/>
                </a:cubicBezTo>
                <a:lnTo>
                  <a:pt x="360" y="36"/>
                </a:lnTo>
                <a:cubicBezTo>
                  <a:pt x="45" y="0"/>
                  <a:pt x="45" y="0"/>
                  <a:pt x="45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22"/>
                  <a:pt x="0" y="522"/>
                  <a:pt x="0" y="522"/>
                </a:cubicBezTo>
                <a:cubicBezTo>
                  <a:pt x="0" y="585"/>
                  <a:pt x="0" y="585"/>
                  <a:pt x="0" y="585"/>
                </a:cubicBezTo>
                <a:cubicBezTo>
                  <a:pt x="0" y="603"/>
                  <a:pt x="18" y="621"/>
                  <a:pt x="36" y="621"/>
                </a:cubicBezTo>
                <a:cubicBezTo>
                  <a:pt x="351" y="693"/>
                  <a:pt x="351" y="693"/>
                  <a:pt x="351" y="693"/>
                </a:cubicBezTo>
                <a:lnTo>
                  <a:pt x="360" y="693"/>
                </a:lnTo>
                <a:cubicBezTo>
                  <a:pt x="360" y="693"/>
                  <a:pt x="360" y="693"/>
                  <a:pt x="369" y="693"/>
                </a:cubicBezTo>
                <a:cubicBezTo>
                  <a:pt x="369" y="693"/>
                  <a:pt x="369" y="693"/>
                  <a:pt x="378" y="693"/>
                </a:cubicBezTo>
                <a:cubicBezTo>
                  <a:pt x="378" y="693"/>
                  <a:pt x="378" y="693"/>
                  <a:pt x="387" y="693"/>
                </a:cubicBezTo>
                <a:cubicBezTo>
                  <a:pt x="702" y="621"/>
                  <a:pt x="702" y="621"/>
                  <a:pt x="702" y="621"/>
                </a:cubicBezTo>
                <a:cubicBezTo>
                  <a:pt x="720" y="621"/>
                  <a:pt x="738" y="603"/>
                  <a:pt x="738" y="585"/>
                </a:cubicBezTo>
                <a:cubicBezTo>
                  <a:pt x="738" y="459"/>
                  <a:pt x="738" y="459"/>
                  <a:pt x="738" y="459"/>
                </a:cubicBezTo>
                <a:lnTo>
                  <a:pt x="738" y="459"/>
                </a:lnTo>
                <a:cubicBezTo>
                  <a:pt x="738" y="45"/>
                  <a:pt x="738" y="45"/>
                  <a:pt x="738" y="45"/>
                </a:cubicBezTo>
                <a:cubicBezTo>
                  <a:pt x="738" y="18"/>
                  <a:pt x="720" y="0"/>
                  <a:pt x="702" y="0"/>
                </a:cubicBezTo>
                <a:close/>
                <a:moveTo>
                  <a:pt x="54" y="522"/>
                </a:moveTo>
                <a:lnTo>
                  <a:pt x="54" y="522"/>
                </a:lnTo>
                <a:cubicBezTo>
                  <a:pt x="54" y="117"/>
                  <a:pt x="54" y="117"/>
                  <a:pt x="54" y="117"/>
                </a:cubicBezTo>
                <a:lnTo>
                  <a:pt x="54" y="117"/>
                </a:lnTo>
                <a:cubicBezTo>
                  <a:pt x="54" y="54"/>
                  <a:pt x="54" y="54"/>
                  <a:pt x="54" y="54"/>
                </a:cubicBezTo>
                <a:cubicBezTo>
                  <a:pt x="342" y="90"/>
                  <a:pt x="342" y="90"/>
                  <a:pt x="342" y="90"/>
                </a:cubicBezTo>
                <a:cubicBezTo>
                  <a:pt x="342" y="243"/>
                  <a:pt x="342" y="243"/>
                  <a:pt x="342" y="243"/>
                </a:cubicBezTo>
                <a:cubicBezTo>
                  <a:pt x="342" y="630"/>
                  <a:pt x="342" y="630"/>
                  <a:pt x="342" y="630"/>
                </a:cubicBezTo>
                <a:cubicBezTo>
                  <a:pt x="54" y="567"/>
                  <a:pt x="54" y="567"/>
                  <a:pt x="54" y="567"/>
                </a:cubicBezTo>
                <a:lnTo>
                  <a:pt x="54" y="522"/>
                </a:lnTo>
                <a:close/>
                <a:moveTo>
                  <a:pt x="684" y="459"/>
                </a:moveTo>
                <a:lnTo>
                  <a:pt x="684" y="459"/>
                </a:lnTo>
                <a:cubicBezTo>
                  <a:pt x="675" y="567"/>
                  <a:pt x="675" y="567"/>
                  <a:pt x="675" y="567"/>
                </a:cubicBezTo>
                <a:cubicBezTo>
                  <a:pt x="396" y="639"/>
                  <a:pt x="396" y="639"/>
                  <a:pt x="396" y="639"/>
                </a:cubicBezTo>
                <a:cubicBezTo>
                  <a:pt x="396" y="243"/>
                  <a:pt x="396" y="243"/>
                  <a:pt x="396" y="243"/>
                </a:cubicBezTo>
                <a:cubicBezTo>
                  <a:pt x="396" y="117"/>
                  <a:pt x="396" y="117"/>
                  <a:pt x="396" y="117"/>
                </a:cubicBezTo>
                <a:lnTo>
                  <a:pt x="396" y="117"/>
                </a:lnTo>
                <a:cubicBezTo>
                  <a:pt x="396" y="90"/>
                  <a:pt x="396" y="90"/>
                  <a:pt x="396" y="90"/>
                </a:cubicBezTo>
                <a:cubicBezTo>
                  <a:pt x="684" y="63"/>
                  <a:pt x="684" y="63"/>
                  <a:pt x="684" y="63"/>
                </a:cubicBezTo>
                <a:lnTo>
                  <a:pt x="684" y="45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3" name="Freeform 495">
            <a:extLst>
              <a:ext uri="{FF2B5EF4-FFF2-40B4-BE49-F238E27FC236}">
                <a16:creationId xmlns:a16="http://schemas.microsoft.com/office/drawing/2014/main" id="{92DC64A2-3A30-084E-8A39-E94741FB2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4546" y="7881147"/>
            <a:ext cx="473961" cy="888676"/>
          </a:xfrm>
          <a:custGeom>
            <a:avLst/>
            <a:gdLst>
              <a:gd name="T0" fmla="*/ 216 w 424"/>
              <a:gd name="T1" fmla="*/ 791 h 792"/>
              <a:gd name="T2" fmla="*/ 216 w 424"/>
              <a:gd name="T3" fmla="*/ 791 h 792"/>
              <a:gd name="T4" fmla="*/ 0 w 424"/>
              <a:gd name="T5" fmla="*/ 585 h 792"/>
              <a:gd name="T6" fmla="*/ 0 w 424"/>
              <a:gd name="T7" fmla="*/ 180 h 792"/>
              <a:gd name="T8" fmla="*/ 27 w 424"/>
              <a:gd name="T9" fmla="*/ 153 h 792"/>
              <a:gd name="T10" fmla="*/ 27 w 424"/>
              <a:gd name="T11" fmla="*/ 153 h 792"/>
              <a:gd name="T12" fmla="*/ 54 w 424"/>
              <a:gd name="T13" fmla="*/ 180 h 792"/>
              <a:gd name="T14" fmla="*/ 54 w 424"/>
              <a:gd name="T15" fmla="*/ 585 h 792"/>
              <a:gd name="T16" fmla="*/ 216 w 424"/>
              <a:gd name="T17" fmla="*/ 737 h 792"/>
              <a:gd name="T18" fmla="*/ 369 w 424"/>
              <a:gd name="T19" fmla="*/ 585 h 792"/>
              <a:gd name="T20" fmla="*/ 369 w 424"/>
              <a:gd name="T21" fmla="*/ 468 h 792"/>
              <a:gd name="T22" fmla="*/ 369 w 424"/>
              <a:gd name="T23" fmla="*/ 468 h 792"/>
              <a:gd name="T24" fmla="*/ 369 w 424"/>
              <a:gd name="T25" fmla="*/ 234 h 792"/>
              <a:gd name="T26" fmla="*/ 369 w 424"/>
              <a:gd name="T27" fmla="*/ 153 h 792"/>
              <a:gd name="T28" fmla="*/ 279 w 424"/>
              <a:gd name="T29" fmla="*/ 54 h 792"/>
              <a:gd name="T30" fmla="*/ 180 w 424"/>
              <a:gd name="T31" fmla="*/ 153 h 792"/>
              <a:gd name="T32" fmla="*/ 180 w 424"/>
              <a:gd name="T33" fmla="*/ 234 h 792"/>
              <a:gd name="T34" fmla="*/ 180 w 424"/>
              <a:gd name="T35" fmla="*/ 539 h 792"/>
              <a:gd name="T36" fmla="*/ 180 w 424"/>
              <a:gd name="T37" fmla="*/ 585 h 792"/>
              <a:gd name="T38" fmla="*/ 216 w 424"/>
              <a:gd name="T39" fmla="*/ 611 h 792"/>
              <a:gd name="T40" fmla="*/ 243 w 424"/>
              <a:gd name="T41" fmla="*/ 585 h 792"/>
              <a:gd name="T42" fmla="*/ 243 w 424"/>
              <a:gd name="T43" fmla="*/ 180 h 792"/>
              <a:gd name="T44" fmla="*/ 279 w 424"/>
              <a:gd name="T45" fmla="*/ 153 h 792"/>
              <a:gd name="T46" fmla="*/ 279 w 424"/>
              <a:gd name="T47" fmla="*/ 153 h 792"/>
              <a:gd name="T48" fmla="*/ 306 w 424"/>
              <a:gd name="T49" fmla="*/ 180 h 792"/>
              <a:gd name="T50" fmla="*/ 306 w 424"/>
              <a:gd name="T51" fmla="*/ 585 h 792"/>
              <a:gd name="T52" fmla="*/ 216 w 424"/>
              <a:gd name="T53" fmla="*/ 666 h 792"/>
              <a:gd name="T54" fmla="*/ 126 w 424"/>
              <a:gd name="T55" fmla="*/ 585 h 792"/>
              <a:gd name="T56" fmla="*/ 126 w 424"/>
              <a:gd name="T57" fmla="*/ 539 h 792"/>
              <a:gd name="T58" fmla="*/ 126 w 424"/>
              <a:gd name="T59" fmla="*/ 234 h 792"/>
              <a:gd name="T60" fmla="*/ 126 w 424"/>
              <a:gd name="T61" fmla="*/ 153 h 792"/>
              <a:gd name="T62" fmla="*/ 279 w 424"/>
              <a:gd name="T63" fmla="*/ 0 h 792"/>
              <a:gd name="T64" fmla="*/ 423 w 424"/>
              <a:gd name="T65" fmla="*/ 153 h 792"/>
              <a:gd name="T66" fmla="*/ 423 w 424"/>
              <a:gd name="T67" fmla="*/ 234 h 792"/>
              <a:gd name="T68" fmla="*/ 423 w 424"/>
              <a:gd name="T69" fmla="*/ 234 h 792"/>
              <a:gd name="T70" fmla="*/ 423 w 424"/>
              <a:gd name="T71" fmla="*/ 468 h 792"/>
              <a:gd name="T72" fmla="*/ 423 w 424"/>
              <a:gd name="T73" fmla="*/ 585 h 792"/>
              <a:gd name="T74" fmla="*/ 216 w 424"/>
              <a:gd name="T75" fmla="*/ 791 h 7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4" h="792">
                <a:moveTo>
                  <a:pt x="216" y="791"/>
                </a:moveTo>
                <a:lnTo>
                  <a:pt x="216" y="791"/>
                </a:lnTo>
                <a:cubicBezTo>
                  <a:pt x="99" y="791"/>
                  <a:pt x="0" y="702"/>
                  <a:pt x="0" y="585"/>
                </a:cubicBezTo>
                <a:cubicBezTo>
                  <a:pt x="0" y="180"/>
                  <a:pt x="0" y="180"/>
                  <a:pt x="0" y="180"/>
                </a:cubicBezTo>
                <a:cubicBezTo>
                  <a:pt x="0" y="162"/>
                  <a:pt x="18" y="153"/>
                  <a:pt x="27" y="153"/>
                </a:cubicBezTo>
                <a:lnTo>
                  <a:pt x="27" y="153"/>
                </a:lnTo>
                <a:cubicBezTo>
                  <a:pt x="45" y="153"/>
                  <a:pt x="54" y="162"/>
                  <a:pt x="54" y="180"/>
                </a:cubicBezTo>
                <a:cubicBezTo>
                  <a:pt x="54" y="585"/>
                  <a:pt x="54" y="585"/>
                  <a:pt x="54" y="585"/>
                </a:cubicBezTo>
                <a:cubicBezTo>
                  <a:pt x="54" y="674"/>
                  <a:pt x="126" y="737"/>
                  <a:pt x="216" y="737"/>
                </a:cubicBezTo>
                <a:cubicBezTo>
                  <a:pt x="297" y="737"/>
                  <a:pt x="369" y="674"/>
                  <a:pt x="369" y="585"/>
                </a:cubicBezTo>
                <a:cubicBezTo>
                  <a:pt x="369" y="468"/>
                  <a:pt x="369" y="468"/>
                  <a:pt x="369" y="468"/>
                </a:cubicBezTo>
                <a:lnTo>
                  <a:pt x="369" y="468"/>
                </a:lnTo>
                <a:cubicBezTo>
                  <a:pt x="369" y="234"/>
                  <a:pt x="369" y="234"/>
                  <a:pt x="369" y="234"/>
                </a:cubicBezTo>
                <a:cubicBezTo>
                  <a:pt x="369" y="153"/>
                  <a:pt x="369" y="153"/>
                  <a:pt x="369" y="153"/>
                </a:cubicBezTo>
                <a:cubicBezTo>
                  <a:pt x="369" y="99"/>
                  <a:pt x="324" y="54"/>
                  <a:pt x="279" y="54"/>
                </a:cubicBezTo>
                <a:cubicBezTo>
                  <a:pt x="225" y="54"/>
                  <a:pt x="180" y="99"/>
                  <a:pt x="180" y="153"/>
                </a:cubicBezTo>
                <a:cubicBezTo>
                  <a:pt x="180" y="234"/>
                  <a:pt x="180" y="234"/>
                  <a:pt x="180" y="234"/>
                </a:cubicBezTo>
                <a:cubicBezTo>
                  <a:pt x="180" y="539"/>
                  <a:pt x="180" y="539"/>
                  <a:pt x="180" y="539"/>
                </a:cubicBezTo>
                <a:cubicBezTo>
                  <a:pt x="180" y="585"/>
                  <a:pt x="180" y="585"/>
                  <a:pt x="180" y="585"/>
                </a:cubicBezTo>
                <a:cubicBezTo>
                  <a:pt x="180" y="603"/>
                  <a:pt x="198" y="611"/>
                  <a:pt x="216" y="611"/>
                </a:cubicBezTo>
                <a:cubicBezTo>
                  <a:pt x="234" y="611"/>
                  <a:pt x="243" y="603"/>
                  <a:pt x="243" y="585"/>
                </a:cubicBezTo>
                <a:cubicBezTo>
                  <a:pt x="243" y="180"/>
                  <a:pt x="243" y="180"/>
                  <a:pt x="243" y="180"/>
                </a:cubicBezTo>
                <a:cubicBezTo>
                  <a:pt x="243" y="171"/>
                  <a:pt x="261" y="153"/>
                  <a:pt x="279" y="153"/>
                </a:cubicBezTo>
                <a:lnTo>
                  <a:pt x="279" y="153"/>
                </a:lnTo>
                <a:cubicBezTo>
                  <a:pt x="288" y="153"/>
                  <a:pt x="306" y="171"/>
                  <a:pt x="306" y="180"/>
                </a:cubicBezTo>
                <a:cubicBezTo>
                  <a:pt x="306" y="585"/>
                  <a:pt x="306" y="585"/>
                  <a:pt x="306" y="585"/>
                </a:cubicBezTo>
                <a:cubicBezTo>
                  <a:pt x="306" y="630"/>
                  <a:pt x="261" y="666"/>
                  <a:pt x="216" y="666"/>
                </a:cubicBezTo>
                <a:cubicBezTo>
                  <a:pt x="162" y="666"/>
                  <a:pt x="126" y="630"/>
                  <a:pt x="126" y="585"/>
                </a:cubicBezTo>
                <a:cubicBezTo>
                  <a:pt x="126" y="539"/>
                  <a:pt x="126" y="539"/>
                  <a:pt x="126" y="539"/>
                </a:cubicBezTo>
                <a:cubicBezTo>
                  <a:pt x="126" y="234"/>
                  <a:pt x="126" y="234"/>
                  <a:pt x="126" y="234"/>
                </a:cubicBezTo>
                <a:cubicBezTo>
                  <a:pt x="126" y="153"/>
                  <a:pt x="126" y="153"/>
                  <a:pt x="126" y="153"/>
                </a:cubicBezTo>
                <a:cubicBezTo>
                  <a:pt x="126" y="63"/>
                  <a:pt x="189" y="0"/>
                  <a:pt x="279" y="0"/>
                </a:cubicBezTo>
                <a:cubicBezTo>
                  <a:pt x="360" y="0"/>
                  <a:pt x="423" y="63"/>
                  <a:pt x="423" y="153"/>
                </a:cubicBezTo>
                <a:cubicBezTo>
                  <a:pt x="423" y="234"/>
                  <a:pt x="423" y="234"/>
                  <a:pt x="423" y="234"/>
                </a:cubicBezTo>
                <a:lnTo>
                  <a:pt x="423" y="234"/>
                </a:lnTo>
                <a:cubicBezTo>
                  <a:pt x="423" y="468"/>
                  <a:pt x="423" y="468"/>
                  <a:pt x="423" y="468"/>
                </a:cubicBezTo>
                <a:cubicBezTo>
                  <a:pt x="423" y="585"/>
                  <a:pt x="423" y="585"/>
                  <a:pt x="423" y="585"/>
                </a:cubicBezTo>
                <a:cubicBezTo>
                  <a:pt x="423" y="702"/>
                  <a:pt x="333" y="791"/>
                  <a:pt x="216" y="791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4" name="Freeform 496">
            <a:extLst>
              <a:ext uri="{FF2B5EF4-FFF2-40B4-BE49-F238E27FC236}">
                <a16:creationId xmlns:a16="http://schemas.microsoft.com/office/drawing/2014/main" id="{C3450325-293A-8B47-B950-7430235F7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8981" y="9633812"/>
            <a:ext cx="404841" cy="666509"/>
          </a:xfrm>
          <a:custGeom>
            <a:avLst/>
            <a:gdLst>
              <a:gd name="T0" fmla="*/ 0 w 361"/>
              <a:gd name="T1" fmla="*/ 279 h 594"/>
              <a:gd name="T2" fmla="*/ 0 w 361"/>
              <a:gd name="T3" fmla="*/ 279 h 594"/>
              <a:gd name="T4" fmla="*/ 0 w 361"/>
              <a:gd name="T5" fmla="*/ 279 h 594"/>
              <a:gd name="T6" fmla="*/ 0 w 361"/>
              <a:gd name="T7" fmla="*/ 414 h 594"/>
              <a:gd name="T8" fmla="*/ 54 w 361"/>
              <a:gd name="T9" fmla="*/ 540 h 594"/>
              <a:gd name="T10" fmla="*/ 180 w 361"/>
              <a:gd name="T11" fmla="*/ 593 h 594"/>
              <a:gd name="T12" fmla="*/ 180 w 361"/>
              <a:gd name="T13" fmla="*/ 593 h 594"/>
              <a:gd name="T14" fmla="*/ 360 w 361"/>
              <a:gd name="T15" fmla="*/ 414 h 594"/>
              <a:gd name="T16" fmla="*/ 360 w 361"/>
              <a:gd name="T17" fmla="*/ 288 h 594"/>
              <a:gd name="T18" fmla="*/ 360 w 361"/>
              <a:gd name="T19" fmla="*/ 279 h 594"/>
              <a:gd name="T20" fmla="*/ 360 w 361"/>
              <a:gd name="T21" fmla="*/ 279 h 594"/>
              <a:gd name="T22" fmla="*/ 360 w 361"/>
              <a:gd name="T23" fmla="*/ 180 h 594"/>
              <a:gd name="T24" fmla="*/ 306 w 361"/>
              <a:gd name="T25" fmla="*/ 54 h 594"/>
              <a:gd name="T26" fmla="*/ 180 w 361"/>
              <a:gd name="T27" fmla="*/ 0 h 594"/>
              <a:gd name="T28" fmla="*/ 180 w 361"/>
              <a:gd name="T29" fmla="*/ 0 h 594"/>
              <a:gd name="T30" fmla="*/ 54 w 361"/>
              <a:gd name="T31" fmla="*/ 54 h 594"/>
              <a:gd name="T32" fmla="*/ 0 w 361"/>
              <a:gd name="T33" fmla="*/ 180 h 594"/>
              <a:gd name="T34" fmla="*/ 0 w 361"/>
              <a:gd name="T35" fmla="*/ 279 h 594"/>
              <a:gd name="T36" fmla="*/ 90 w 361"/>
              <a:gd name="T37" fmla="*/ 90 h 594"/>
              <a:gd name="T38" fmla="*/ 90 w 361"/>
              <a:gd name="T39" fmla="*/ 90 h 594"/>
              <a:gd name="T40" fmla="*/ 180 w 361"/>
              <a:gd name="T41" fmla="*/ 54 h 594"/>
              <a:gd name="T42" fmla="*/ 180 w 361"/>
              <a:gd name="T43" fmla="*/ 54 h 594"/>
              <a:gd name="T44" fmla="*/ 270 w 361"/>
              <a:gd name="T45" fmla="*/ 90 h 594"/>
              <a:gd name="T46" fmla="*/ 306 w 361"/>
              <a:gd name="T47" fmla="*/ 180 h 594"/>
              <a:gd name="T48" fmla="*/ 306 w 361"/>
              <a:gd name="T49" fmla="*/ 279 h 594"/>
              <a:gd name="T50" fmla="*/ 306 w 361"/>
              <a:gd name="T51" fmla="*/ 288 h 594"/>
              <a:gd name="T52" fmla="*/ 306 w 361"/>
              <a:gd name="T53" fmla="*/ 288 h 594"/>
              <a:gd name="T54" fmla="*/ 306 w 361"/>
              <a:gd name="T55" fmla="*/ 414 h 594"/>
              <a:gd name="T56" fmla="*/ 180 w 361"/>
              <a:gd name="T57" fmla="*/ 540 h 594"/>
              <a:gd name="T58" fmla="*/ 180 w 361"/>
              <a:gd name="T59" fmla="*/ 540 h 594"/>
              <a:gd name="T60" fmla="*/ 90 w 361"/>
              <a:gd name="T61" fmla="*/ 504 h 594"/>
              <a:gd name="T62" fmla="*/ 54 w 361"/>
              <a:gd name="T63" fmla="*/ 414 h 594"/>
              <a:gd name="T64" fmla="*/ 54 w 361"/>
              <a:gd name="T65" fmla="*/ 288 h 594"/>
              <a:gd name="T66" fmla="*/ 54 w 361"/>
              <a:gd name="T67" fmla="*/ 279 h 594"/>
              <a:gd name="T68" fmla="*/ 54 w 361"/>
              <a:gd name="T69" fmla="*/ 279 h 594"/>
              <a:gd name="T70" fmla="*/ 54 w 361"/>
              <a:gd name="T71" fmla="*/ 180 h 594"/>
              <a:gd name="T72" fmla="*/ 90 w 361"/>
              <a:gd name="T73" fmla="*/ 90 h 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361" h="594">
                <a:moveTo>
                  <a:pt x="0" y="279"/>
                </a:moveTo>
                <a:lnTo>
                  <a:pt x="0" y="279"/>
                </a:lnTo>
                <a:lnTo>
                  <a:pt x="0" y="279"/>
                </a:lnTo>
                <a:cubicBezTo>
                  <a:pt x="0" y="414"/>
                  <a:pt x="0" y="414"/>
                  <a:pt x="0" y="414"/>
                </a:cubicBezTo>
                <a:cubicBezTo>
                  <a:pt x="0" y="459"/>
                  <a:pt x="18" y="504"/>
                  <a:pt x="54" y="540"/>
                </a:cubicBezTo>
                <a:cubicBezTo>
                  <a:pt x="81" y="576"/>
                  <a:pt x="126" y="593"/>
                  <a:pt x="180" y="593"/>
                </a:cubicBezTo>
                <a:lnTo>
                  <a:pt x="180" y="593"/>
                </a:lnTo>
                <a:cubicBezTo>
                  <a:pt x="279" y="593"/>
                  <a:pt x="360" y="513"/>
                  <a:pt x="360" y="414"/>
                </a:cubicBezTo>
                <a:cubicBezTo>
                  <a:pt x="360" y="288"/>
                  <a:pt x="360" y="288"/>
                  <a:pt x="360" y="288"/>
                </a:cubicBezTo>
                <a:cubicBezTo>
                  <a:pt x="360" y="279"/>
                  <a:pt x="360" y="279"/>
                  <a:pt x="360" y="279"/>
                </a:cubicBezTo>
                <a:lnTo>
                  <a:pt x="360" y="279"/>
                </a:lnTo>
                <a:cubicBezTo>
                  <a:pt x="360" y="180"/>
                  <a:pt x="360" y="180"/>
                  <a:pt x="360" y="180"/>
                </a:cubicBezTo>
                <a:cubicBezTo>
                  <a:pt x="360" y="135"/>
                  <a:pt x="342" y="90"/>
                  <a:pt x="306" y="54"/>
                </a:cubicBezTo>
                <a:cubicBezTo>
                  <a:pt x="270" y="18"/>
                  <a:pt x="225" y="0"/>
                  <a:pt x="180" y="0"/>
                </a:cubicBezTo>
                <a:lnTo>
                  <a:pt x="180" y="0"/>
                </a:lnTo>
                <a:cubicBezTo>
                  <a:pt x="126" y="0"/>
                  <a:pt x="81" y="18"/>
                  <a:pt x="54" y="54"/>
                </a:cubicBezTo>
                <a:cubicBezTo>
                  <a:pt x="18" y="90"/>
                  <a:pt x="0" y="135"/>
                  <a:pt x="0" y="180"/>
                </a:cubicBezTo>
                <a:cubicBezTo>
                  <a:pt x="0" y="279"/>
                  <a:pt x="0" y="279"/>
                  <a:pt x="0" y="279"/>
                </a:cubicBezTo>
                <a:close/>
                <a:moveTo>
                  <a:pt x="90" y="90"/>
                </a:moveTo>
                <a:lnTo>
                  <a:pt x="90" y="90"/>
                </a:lnTo>
                <a:cubicBezTo>
                  <a:pt x="117" y="72"/>
                  <a:pt x="144" y="54"/>
                  <a:pt x="180" y="54"/>
                </a:cubicBezTo>
                <a:lnTo>
                  <a:pt x="180" y="54"/>
                </a:lnTo>
                <a:cubicBezTo>
                  <a:pt x="216" y="54"/>
                  <a:pt x="243" y="72"/>
                  <a:pt x="270" y="90"/>
                </a:cubicBezTo>
                <a:cubicBezTo>
                  <a:pt x="288" y="117"/>
                  <a:pt x="306" y="144"/>
                  <a:pt x="306" y="180"/>
                </a:cubicBezTo>
                <a:cubicBezTo>
                  <a:pt x="306" y="279"/>
                  <a:pt x="306" y="279"/>
                  <a:pt x="306" y="279"/>
                </a:cubicBezTo>
                <a:cubicBezTo>
                  <a:pt x="306" y="288"/>
                  <a:pt x="306" y="288"/>
                  <a:pt x="306" y="288"/>
                </a:cubicBezTo>
                <a:lnTo>
                  <a:pt x="306" y="288"/>
                </a:lnTo>
                <a:cubicBezTo>
                  <a:pt x="306" y="414"/>
                  <a:pt x="306" y="414"/>
                  <a:pt x="306" y="414"/>
                </a:cubicBezTo>
                <a:cubicBezTo>
                  <a:pt x="306" y="485"/>
                  <a:pt x="243" y="540"/>
                  <a:pt x="180" y="540"/>
                </a:cubicBezTo>
                <a:lnTo>
                  <a:pt x="180" y="540"/>
                </a:lnTo>
                <a:cubicBezTo>
                  <a:pt x="144" y="540"/>
                  <a:pt x="117" y="521"/>
                  <a:pt x="90" y="504"/>
                </a:cubicBezTo>
                <a:cubicBezTo>
                  <a:pt x="63" y="477"/>
                  <a:pt x="54" y="450"/>
                  <a:pt x="54" y="414"/>
                </a:cubicBezTo>
                <a:cubicBezTo>
                  <a:pt x="54" y="288"/>
                  <a:pt x="54" y="288"/>
                  <a:pt x="54" y="288"/>
                </a:cubicBezTo>
                <a:cubicBezTo>
                  <a:pt x="54" y="279"/>
                  <a:pt x="54" y="279"/>
                  <a:pt x="54" y="279"/>
                </a:cubicBezTo>
                <a:lnTo>
                  <a:pt x="54" y="279"/>
                </a:lnTo>
                <a:cubicBezTo>
                  <a:pt x="54" y="180"/>
                  <a:pt x="54" y="180"/>
                  <a:pt x="54" y="180"/>
                </a:cubicBezTo>
                <a:cubicBezTo>
                  <a:pt x="54" y="144"/>
                  <a:pt x="63" y="117"/>
                  <a:pt x="90" y="9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5" name="Freeform 497">
            <a:extLst>
              <a:ext uri="{FF2B5EF4-FFF2-40B4-BE49-F238E27FC236}">
                <a16:creationId xmlns:a16="http://schemas.microsoft.com/office/drawing/2014/main" id="{B3ABBD6A-0FC0-204A-BD9D-D77015E1F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5678" y="10068276"/>
            <a:ext cx="656634" cy="523331"/>
          </a:xfrm>
          <a:custGeom>
            <a:avLst/>
            <a:gdLst>
              <a:gd name="T0" fmla="*/ 585 w 586"/>
              <a:gd name="T1" fmla="*/ 27 h 468"/>
              <a:gd name="T2" fmla="*/ 585 w 586"/>
              <a:gd name="T3" fmla="*/ 27 h 468"/>
              <a:gd name="T4" fmla="*/ 558 w 586"/>
              <a:gd name="T5" fmla="*/ 0 h 468"/>
              <a:gd name="T6" fmla="*/ 531 w 586"/>
              <a:gd name="T7" fmla="*/ 27 h 468"/>
              <a:gd name="T8" fmla="*/ 297 w 586"/>
              <a:gd name="T9" fmla="*/ 269 h 468"/>
              <a:gd name="T10" fmla="*/ 54 w 586"/>
              <a:gd name="T11" fmla="*/ 27 h 468"/>
              <a:gd name="T12" fmla="*/ 27 w 586"/>
              <a:gd name="T13" fmla="*/ 0 h 468"/>
              <a:gd name="T14" fmla="*/ 0 w 586"/>
              <a:gd name="T15" fmla="*/ 27 h 468"/>
              <a:gd name="T16" fmla="*/ 270 w 586"/>
              <a:gd name="T17" fmla="*/ 324 h 468"/>
              <a:gd name="T18" fmla="*/ 270 w 586"/>
              <a:gd name="T19" fmla="*/ 413 h 468"/>
              <a:gd name="T20" fmla="*/ 189 w 586"/>
              <a:gd name="T21" fmla="*/ 413 h 468"/>
              <a:gd name="T22" fmla="*/ 162 w 586"/>
              <a:gd name="T23" fmla="*/ 440 h 468"/>
              <a:gd name="T24" fmla="*/ 189 w 586"/>
              <a:gd name="T25" fmla="*/ 467 h 468"/>
              <a:gd name="T26" fmla="*/ 288 w 586"/>
              <a:gd name="T27" fmla="*/ 467 h 468"/>
              <a:gd name="T28" fmla="*/ 297 w 586"/>
              <a:gd name="T29" fmla="*/ 467 h 468"/>
              <a:gd name="T30" fmla="*/ 297 w 586"/>
              <a:gd name="T31" fmla="*/ 467 h 468"/>
              <a:gd name="T32" fmla="*/ 405 w 586"/>
              <a:gd name="T33" fmla="*/ 467 h 468"/>
              <a:gd name="T34" fmla="*/ 432 w 586"/>
              <a:gd name="T35" fmla="*/ 440 h 468"/>
              <a:gd name="T36" fmla="*/ 405 w 586"/>
              <a:gd name="T37" fmla="*/ 413 h 468"/>
              <a:gd name="T38" fmla="*/ 324 w 586"/>
              <a:gd name="T39" fmla="*/ 413 h 468"/>
              <a:gd name="T40" fmla="*/ 324 w 586"/>
              <a:gd name="T41" fmla="*/ 324 h 468"/>
              <a:gd name="T42" fmla="*/ 585 w 586"/>
              <a:gd name="T43" fmla="*/ 27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6" h="468">
                <a:moveTo>
                  <a:pt x="585" y="27"/>
                </a:moveTo>
                <a:lnTo>
                  <a:pt x="585" y="27"/>
                </a:lnTo>
                <a:cubicBezTo>
                  <a:pt x="585" y="18"/>
                  <a:pt x="576" y="0"/>
                  <a:pt x="558" y="0"/>
                </a:cubicBezTo>
                <a:cubicBezTo>
                  <a:pt x="549" y="0"/>
                  <a:pt x="531" y="18"/>
                  <a:pt x="531" y="27"/>
                </a:cubicBezTo>
                <a:cubicBezTo>
                  <a:pt x="531" y="162"/>
                  <a:pt x="423" y="269"/>
                  <a:pt x="297" y="269"/>
                </a:cubicBezTo>
                <a:cubicBezTo>
                  <a:pt x="162" y="269"/>
                  <a:pt x="54" y="162"/>
                  <a:pt x="54" y="27"/>
                </a:cubicBezTo>
                <a:cubicBezTo>
                  <a:pt x="54" y="18"/>
                  <a:pt x="45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180"/>
                  <a:pt x="117" y="305"/>
                  <a:pt x="270" y="324"/>
                </a:cubicBezTo>
                <a:cubicBezTo>
                  <a:pt x="270" y="413"/>
                  <a:pt x="270" y="413"/>
                  <a:pt x="270" y="413"/>
                </a:cubicBezTo>
                <a:cubicBezTo>
                  <a:pt x="189" y="413"/>
                  <a:pt x="189" y="413"/>
                  <a:pt x="189" y="413"/>
                </a:cubicBezTo>
                <a:cubicBezTo>
                  <a:pt x="171" y="413"/>
                  <a:pt x="162" y="422"/>
                  <a:pt x="162" y="440"/>
                </a:cubicBezTo>
                <a:cubicBezTo>
                  <a:pt x="162" y="458"/>
                  <a:pt x="171" y="467"/>
                  <a:pt x="189" y="467"/>
                </a:cubicBezTo>
                <a:cubicBezTo>
                  <a:pt x="288" y="467"/>
                  <a:pt x="288" y="467"/>
                  <a:pt x="288" y="467"/>
                </a:cubicBezTo>
                <a:lnTo>
                  <a:pt x="297" y="467"/>
                </a:lnTo>
                <a:lnTo>
                  <a:pt x="297" y="467"/>
                </a:lnTo>
                <a:cubicBezTo>
                  <a:pt x="405" y="467"/>
                  <a:pt x="405" y="467"/>
                  <a:pt x="405" y="467"/>
                </a:cubicBezTo>
                <a:cubicBezTo>
                  <a:pt x="423" y="467"/>
                  <a:pt x="432" y="458"/>
                  <a:pt x="432" y="440"/>
                </a:cubicBezTo>
                <a:cubicBezTo>
                  <a:pt x="432" y="422"/>
                  <a:pt x="423" y="413"/>
                  <a:pt x="405" y="413"/>
                </a:cubicBezTo>
                <a:cubicBezTo>
                  <a:pt x="324" y="413"/>
                  <a:pt x="324" y="413"/>
                  <a:pt x="324" y="413"/>
                </a:cubicBezTo>
                <a:cubicBezTo>
                  <a:pt x="324" y="324"/>
                  <a:pt x="324" y="324"/>
                  <a:pt x="324" y="324"/>
                </a:cubicBezTo>
                <a:cubicBezTo>
                  <a:pt x="468" y="305"/>
                  <a:pt x="585" y="180"/>
                  <a:pt x="585" y="2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98">
            <a:extLst>
              <a:ext uri="{FF2B5EF4-FFF2-40B4-BE49-F238E27FC236}">
                <a16:creationId xmlns:a16="http://schemas.microsoft.com/office/drawing/2014/main" id="{2D7CAB4F-0B2B-C749-A5CB-491CA4BD7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6685" y="11569151"/>
            <a:ext cx="888676" cy="957795"/>
          </a:xfrm>
          <a:custGeom>
            <a:avLst/>
            <a:gdLst>
              <a:gd name="T0" fmla="*/ 612 w 793"/>
              <a:gd name="T1" fmla="*/ 854 h 855"/>
              <a:gd name="T2" fmla="*/ 495 w 793"/>
              <a:gd name="T3" fmla="*/ 836 h 855"/>
              <a:gd name="T4" fmla="*/ 459 w 793"/>
              <a:gd name="T5" fmla="*/ 836 h 855"/>
              <a:gd name="T6" fmla="*/ 189 w 793"/>
              <a:gd name="T7" fmla="*/ 782 h 855"/>
              <a:gd name="T8" fmla="*/ 45 w 793"/>
              <a:gd name="T9" fmla="*/ 746 h 855"/>
              <a:gd name="T10" fmla="*/ 54 w 793"/>
              <a:gd name="T11" fmla="*/ 387 h 855"/>
              <a:gd name="T12" fmla="*/ 216 w 793"/>
              <a:gd name="T13" fmla="*/ 377 h 855"/>
              <a:gd name="T14" fmla="*/ 324 w 793"/>
              <a:gd name="T15" fmla="*/ 225 h 855"/>
              <a:gd name="T16" fmla="*/ 306 w 793"/>
              <a:gd name="T17" fmla="*/ 90 h 855"/>
              <a:gd name="T18" fmla="*/ 441 w 793"/>
              <a:gd name="T19" fmla="*/ 18 h 855"/>
              <a:gd name="T20" fmla="*/ 522 w 793"/>
              <a:gd name="T21" fmla="*/ 234 h 855"/>
              <a:gd name="T22" fmla="*/ 522 w 793"/>
              <a:gd name="T23" fmla="*/ 305 h 855"/>
              <a:gd name="T24" fmla="*/ 720 w 793"/>
              <a:gd name="T25" fmla="*/ 333 h 855"/>
              <a:gd name="T26" fmla="*/ 765 w 793"/>
              <a:gd name="T27" fmla="*/ 485 h 855"/>
              <a:gd name="T28" fmla="*/ 756 w 793"/>
              <a:gd name="T29" fmla="*/ 620 h 855"/>
              <a:gd name="T30" fmla="*/ 720 w 793"/>
              <a:gd name="T31" fmla="*/ 737 h 855"/>
              <a:gd name="T32" fmla="*/ 693 w 793"/>
              <a:gd name="T33" fmla="*/ 836 h 855"/>
              <a:gd name="T34" fmla="*/ 477 w 793"/>
              <a:gd name="T35" fmla="*/ 782 h 855"/>
              <a:gd name="T36" fmla="*/ 513 w 793"/>
              <a:gd name="T37" fmla="*/ 782 h 855"/>
              <a:gd name="T38" fmla="*/ 648 w 793"/>
              <a:gd name="T39" fmla="*/ 791 h 855"/>
              <a:gd name="T40" fmla="*/ 657 w 793"/>
              <a:gd name="T41" fmla="*/ 746 h 855"/>
              <a:gd name="T42" fmla="*/ 675 w 793"/>
              <a:gd name="T43" fmla="*/ 701 h 855"/>
              <a:gd name="T44" fmla="*/ 693 w 793"/>
              <a:gd name="T45" fmla="*/ 629 h 855"/>
              <a:gd name="T46" fmla="*/ 702 w 793"/>
              <a:gd name="T47" fmla="*/ 584 h 855"/>
              <a:gd name="T48" fmla="*/ 738 w 793"/>
              <a:gd name="T49" fmla="*/ 548 h 855"/>
              <a:gd name="T50" fmla="*/ 684 w 793"/>
              <a:gd name="T51" fmla="*/ 485 h 855"/>
              <a:gd name="T52" fmla="*/ 729 w 793"/>
              <a:gd name="T53" fmla="*/ 432 h 855"/>
              <a:gd name="T54" fmla="*/ 630 w 793"/>
              <a:gd name="T55" fmla="*/ 387 h 855"/>
              <a:gd name="T56" fmla="*/ 468 w 793"/>
              <a:gd name="T57" fmla="*/ 225 h 855"/>
              <a:gd name="T58" fmla="*/ 387 w 793"/>
              <a:gd name="T59" fmla="*/ 63 h 855"/>
              <a:gd name="T60" fmla="*/ 369 w 793"/>
              <a:gd name="T61" fmla="*/ 90 h 855"/>
              <a:gd name="T62" fmla="*/ 315 w 793"/>
              <a:gd name="T63" fmla="*/ 351 h 855"/>
              <a:gd name="T64" fmla="*/ 225 w 793"/>
              <a:gd name="T65" fmla="*/ 432 h 855"/>
              <a:gd name="T66" fmla="*/ 108 w 793"/>
              <a:gd name="T67" fmla="*/ 423 h 855"/>
              <a:gd name="T68" fmla="*/ 54 w 793"/>
              <a:gd name="T69" fmla="*/ 575 h 855"/>
              <a:gd name="T70" fmla="*/ 153 w 793"/>
              <a:gd name="T71" fmla="*/ 728 h 855"/>
              <a:gd name="T72" fmla="*/ 234 w 793"/>
              <a:gd name="T73" fmla="*/ 710 h 855"/>
              <a:gd name="T74" fmla="*/ 297 w 793"/>
              <a:gd name="T75" fmla="*/ 710 h 855"/>
              <a:gd name="T76" fmla="*/ 459 w 793"/>
              <a:gd name="T77" fmla="*/ 782 h 855"/>
              <a:gd name="T78" fmla="*/ 360 w 793"/>
              <a:gd name="T79" fmla="*/ 72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93" h="855">
                <a:moveTo>
                  <a:pt x="612" y="854"/>
                </a:moveTo>
                <a:lnTo>
                  <a:pt x="612" y="854"/>
                </a:lnTo>
                <a:cubicBezTo>
                  <a:pt x="603" y="854"/>
                  <a:pt x="594" y="854"/>
                  <a:pt x="585" y="854"/>
                </a:cubicBezTo>
                <a:cubicBezTo>
                  <a:pt x="558" y="854"/>
                  <a:pt x="522" y="845"/>
                  <a:pt x="495" y="836"/>
                </a:cubicBezTo>
                <a:cubicBezTo>
                  <a:pt x="486" y="836"/>
                  <a:pt x="477" y="836"/>
                  <a:pt x="468" y="836"/>
                </a:cubicBezTo>
                <a:cubicBezTo>
                  <a:pt x="459" y="836"/>
                  <a:pt x="459" y="836"/>
                  <a:pt x="459" y="836"/>
                </a:cubicBezTo>
                <a:cubicBezTo>
                  <a:pt x="414" y="836"/>
                  <a:pt x="324" y="818"/>
                  <a:pt x="261" y="764"/>
                </a:cubicBezTo>
                <a:cubicBezTo>
                  <a:pt x="243" y="764"/>
                  <a:pt x="207" y="773"/>
                  <a:pt x="189" y="782"/>
                </a:cubicBezTo>
                <a:cubicBezTo>
                  <a:pt x="180" y="782"/>
                  <a:pt x="171" y="782"/>
                  <a:pt x="162" y="782"/>
                </a:cubicBezTo>
                <a:cubicBezTo>
                  <a:pt x="126" y="800"/>
                  <a:pt x="72" y="782"/>
                  <a:pt x="45" y="746"/>
                </a:cubicBezTo>
                <a:cubicBezTo>
                  <a:pt x="18" y="710"/>
                  <a:pt x="0" y="656"/>
                  <a:pt x="0" y="575"/>
                </a:cubicBezTo>
                <a:cubicBezTo>
                  <a:pt x="0" y="467"/>
                  <a:pt x="27" y="413"/>
                  <a:pt x="54" y="387"/>
                </a:cubicBezTo>
                <a:cubicBezTo>
                  <a:pt x="72" y="377"/>
                  <a:pt x="90" y="368"/>
                  <a:pt x="108" y="368"/>
                </a:cubicBezTo>
                <a:cubicBezTo>
                  <a:pt x="216" y="377"/>
                  <a:pt x="216" y="377"/>
                  <a:pt x="216" y="377"/>
                </a:cubicBezTo>
                <a:cubicBezTo>
                  <a:pt x="225" y="360"/>
                  <a:pt x="243" y="341"/>
                  <a:pt x="270" y="315"/>
                </a:cubicBezTo>
                <a:cubicBezTo>
                  <a:pt x="324" y="243"/>
                  <a:pt x="324" y="225"/>
                  <a:pt x="324" y="225"/>
                </a:cubicBezTo>
                <a:cubicBezTo>
                  <a:pt x="324" y="144"/>
                  <a:pt x="324" y="126"/>
                  <a:pt x="315" y="108"/>
                </a:cubicBezTo>
                <a:cubicBezTo>
                  <a:pt x="315" y="99"/>
                  <a:pt x="315" y="99"/>
                  <a:pt x="306" y="90"/>
                </a:cubicBezTo>
                <a:cubicBezTo>
                  <a:pt x="306" y="54"/>
                  <a:pt x="324" y="27"/>
                  <a:pt x="360" y="9"/>
                </a:cubicBezTo>
                <a:cubicBezTo>
                  <a:pt x="387" y="0"/>
                  <a:pt x="414" y="0"/>
                  <a:pt x="441" y="18"/>
                </a:cubicBezTo>
                <a:cubicBezTo>
                  <a:pt x="468" y="36"/>
                  <a:pt x="495" y="72"/>
                  <a:pt x="522" y="117"/>
                </a:cubicBezTo>
                <a:cubicBezTo>
                  <a:pt x="540" y="144"/>
                  <a:pt x="531" y="189"/>
                  <a:pt x="522" y="234"/>
                </a:cubicBezTo>
                <a:cubicBezTo>
                  <a:pt x="522" y="252"/>
                  <a:pt x="522" y="269"/>
                  <a:pt x="522" y="279"/>
                </a:cubicBezTo>
                <a:cubicBezTo>
                  <a:pt x="522" y="297"/>
                  <a:pt x="522" y="305"/>
                  <a:pt x="522" y="305"/>
                </a:cubicBezTo>
                <a:cubicBezTo>
                  <a:pt x="558" y="324"/>
                  <a:pt x="594" y="333"/>
                  <a:pt x="639" y="333"/>
                </a:cubicBezTo>
                <a:cubicBezTo>
                  <a:pt x="657" y="333"/>
                  <a:pt x="684" y="333"/>
                  <a:pt x="720" y="333"/>
                </a:cubicBezTo>
                <a:cubicBezTo>
                  <a:pt x="765" y="341"/>
                  <a:pt x="792" y="377"/>
                  <a:pt x="783" y="440"/>
                </a:cubicBezTo>
                <a:cubicBezTo>
                  <a:pt x="783" y="459"/>
                  <a:pt x="774" y="476"/>
                  <a:pt x="765" y="485"/>
                </a:cubicBezTo>
                <a:cubicBezTo>
                  <a:pt x="783" y="503"/>
                  <a:pt x="792" y="521"/>
                  <a:pt x="792" y="548"/>
                </a:cubicBezTo>
                <a:cubicBezTo>
                  <a:pt x="792" y="584"/>
                  <a:pt x="774" y="602"/>
                  <a:pt x="756" y="620"/>
                </a:cubicBezTo>
                <a:cubicBezTo>
                  <a:pt x="765" y="638"/>
                  <a:pt x="774" y="665"/>
                  <a:pt x="765" y="692"/>
                </a:cubicBezTo>
                <a:cubicBezTo>
                  <a:pt x="756" y="710"/>
                  <a:pt x="747" y="728"/>
                  <a:pt x="720" y="737"/>
                </a:cubicBezTo>
                <a:cubicBezTo>
                  <a:pt x="720" y="746"/>
                  <a:pt x="720" y="746"/>
                  <a:pt x="720" y="746"/>
                </a:cubicBezTo>
                <a:cubicBezTo>
                  <a:pt x="720" y="782"/>
                  <a:pt x="711" y="809"/>
                  <a:pt x="693" y="836"/>
                </a:cubicBezTo>
                <a:cubicBezTo>
                  <a:pt x="675" y="845"/>
                  <a:pt x="648" y="854"/>
                  <a:pt x="612" y="854"/>
                </a:cubicBezTo>
                <a:close/>
                <a:moveTo>
                  <a:pt x="477" y="782"/>
                </a:moveTo>
                <a:lnTo>
                  <a:pt x="477" y="782"/>
                </a:lnTo>
                <a:cubicBezTo>
                  <a:pt x="486" y="782"/>
                  <a:pt x="495" y="782"/>
                  <a:pt x="513" y="782"/>
                </a:cubicBezTo>
                <a:cubicBezTo>
                  <a:pt x="531" y="791"/>
                  <a:pt x="558" y="800"/>
                  <a:pt x="594" y="800"/>
                </a:cubicBezTo>
                <a:cubicBezTo>
                  <a:pt x="639" y="800"/>
                  <a:pt x="648" y="791"/>
                  <a:pt x="648" y="791"/>
                </a:cubicBezTo>
                <a:cubicBezTo>
                  <a:pt x="666" y="782"/>
                  <a:pt x="666" y="773"/>
                  <a:pt x="666" y="755"/>
                </a:cubicBezTo>
                <a:cubicBezTo>
                  <a:pt x="666" y="746"/>
                  <a:pt x="657" y="746"/>
                  <a:pt x="657" y="746"/>
                </a:cubicBezTo>
                <a:cubicBezTo>
                  <a:pt x="648" y="737"/>
                  <a:pt x="648" y="728"/>
                  <a:pt x="657" y="719"/>
                </a:cubicBezTo>
                <a:cubicBezTo>
                  <a:pt x="657" y="710"/>
                  <a:pt x="666" y="701"/>
                  <a:pt x="675" y="701"/>
                </a:cubicBezTo>
                <a:cubicBezTo>
                  <a:pt x="693" y="692"/>
                  <a:pt x="711" y="683"/>
                  <a:pt x="711" y="674"/>
                </a:cubicBezTo>
                <a:cubicBezTo>
                  <a:pt x="711" y="656"/>
                  <a:pt x="702" y="638"/>
                  <a:pt x="693" y="629"/>
                </a:cubicBezTo>
                <a:cubicBezTo>
                  <a:pt x="684" y="620"/>
                  <a:pt x="684" y="611"/>
                  <a:pt x="684" y="602"/>
                </a:cubicBezTo>
                <a:cubicBezTo>
                  <a:pt x="684" y="593"/>
                  <a:pt x="693" y="584"/>
                  <a:pt x="702" y="584"/>
                </a:cubicBezTo>
                <a:cubicBezTo>
                  <a:pt x="711" y="584"/>
                  <a:pt x="711" y="584"/>
                  <a:pt x="720" y="575"/>
                </a:cubicBezTo>
                <a:cubicBezTo>
                  <a:pt x="729" y="566"/>
                  <a:pt x="738" y="557"/>
                  <a:pt x="738" y="548"/>
                </a:cubicBezTo>
                <a:cubicBezTo>
                  <a:pt x="738" y="539"/>
                  <a:pt x="738" y="531"/>
                  <a:pt x="702" y="512"/>
                </a:cubicBezTo>
                <a:cubicBezTo>
                  <a:pt x="693" y="503"/>
                  <a:pt x="684" y="495"/>
                  <a:pt x="684" y="485"/>
                </a:cubicBezTo>
                <a:cubicBezTo>
                  <a:pt x="684" y="476"/>
                  <a:pt x="693" y="467"/>
                  <a:pt x="702" y="459"/>
                </a:cubicBezTo>
                <a:cubicBezTo>
                  <a:pt x="711" y="459"/>
                  <a:pt x="729" y="440"/>
                  <a:pt x="729" y="432"/>
                </a:cubicBezTo>
                <a:cubicBezTo>
                  <a:pt x="738" y="396"/>
                  <a:pt x="720" y="396"/>
                  <a:pt x="711" y="387"/>
                </a:cubicBezTo>
                <a:cubicBezTo>
                  <a:pt x="684" y="387"/>
                  <a:pt x="657" y="387"/>
                  <a:pt x="630" y="387"/>
                </a:cubicBezTo>
                <a:cubicBezTo>
                  <a:pt x="585" y="387"/>
                  <a:pt x="540" y="387"/>
                  <a:pt x="486" y="351"/>
                </a:cubicBezTo>
                <a:cubicBezTo>
                  <a:pt x="459" y="324"/>
                  <a:pt x="459" y="279"/>
                  <a:pt x="468" y="225"/>
                </a:cubicBezTo>
                <a:cubicBezTo>
                  <a:pt x="477" y="198"/>
                  <a:pt x="477" y="153"/>
                  <a:pt x="468" y="135"/>
                </a:cubicBezTo>
                <a:cubicBezTo>
                  <a:pt x="441" y="90"/>
                  <a:pt x="414" y="54"/>
                  <a:pt x="387" y="63"/>
                </a:cubicBezTo>
                <a:cubicBezTo>
                  <a:pt x="369" y="63"/>
                  <a:pt x="360" y="72"/>
                  <a:pt x="360" y="72"/>
                </a:cubicBezTo>
                <a:cubicBezTo>
                  <a:pt x="360" y="81"/>
                  <a:pt x="369" y="81"/>
                  <a:pt x="369" y="90"/>
                </a:cubicBezTo>
                <a:cubicBezTo>
                  <a:pt x="378" y="108"/>
                  <a:pt x="387" y="135"/>
                  <a:pt x="378" y="225"/>
                </a:cubicBezTo>
                <a:cubicBezTo>
                  <a:pt x="378" y="243"/>
                  <a:pt x="378" y="269"/>
                  <a:pt x="315" y="351"/>
                </a:cubicBezTo>
                <a:cubicBezTo>
                  <a:pt x="279" y="387"/>
                  <a:pt x="243" y="423"/>
                  <a:pt x="243" y="423"/>
                </a:cubicBezTo>
                <a:cubicBezTo>
                  <a:pt x="234" y="432"/>
                  <a:pt x="234" y="432"/>
                  <a:pt x="225" y="432"/>
                </a:cubicBezTo>
                <a:cubicBezTo>
                  <a:pt x="108" y="423"/>
                  <a:pt x="108" y="423"/>
                  <a:pt x="108" y="423"/>
                </a:cubicBezTo>
                <a:lnTo>
                  <a:pt x="108" y="423"/>
                </a:lnTo>
                <a:cubicBezTo>
                  <a:pt x="99" y="423"/>
                  <a:pt x="99" y="423"/>
                  <a:pt x="99" y="423"/>
                </a:cubicBezTo>
                <a:cubicBezTo>
                  <a:pt x="81" y="440"/>
                  <a:pt x="54" y="485"/>
                  <a:pt x="54" y="575"/>
                </a:cubicBezTo>
                <a:cubicBezTo>
                  <a:pt x="54" y="638"/>
                  <a:pt x="63" y="683"/>
                  <a:pt x="90" y="710"/>
                </a:cubicBezTo>
                <a:cubicBezTo>
                  <a:pt x="108" y="728"/>
                  <a:pt x="126" y="737"/>
                  <a:pt x="153" y="728"/>
                </a:cubicBezTo>
                <a:cubicBezTo>
                  <a:pt x="162" y="728"/>
                  <a:pt x="171" y="728"/>
                  <a:pt x="180" y="728"/>
                </a:cubicBezTo>
                <a:cubicBezTo>
                  <a:pt x="189" y="719"/>
                  <a:pt x="216" y="719"/>
                  <a:pt x="234" y="710"/>
                </a:cubicBezTo>
                <a:cubicBezTo>
                  <a:pt x="243" y="710"/>
                  <a:pt x="252" y="710"/>
                  <a:pt x="261" y="710"/>
                </a:cubicBezTo>
                <a:cubicBezTo>
                  <a:pt x="270" y="710"/>
                  <a:pt x="279" y="701"/>
                  <a:pt x="297" y="710"/>
                </a:cubicBezTo>
                <a:cubicBezTo>
                  <a:pt x="324" y="746"/>
                  <a:pt x="360" y="764"/>
                  <a:pt x="387" y="773"/>
                </a:cubicBezTo>
                <a:cubicBezTo>
                  <a:pt x="423" y="782"/>
                  <a:pt x="450" y="782"/>
                  <a:pt x="459" y="782"/>
                </a:cubicBezTo>
                <a:cubicBezTo>
                  <a:pt x="468" y="782"/>
                  <a:pt x="468" y="782"/>
                  <a:pt x="477" y="782"/>
                </a:cubicBezTo>
                <a:close/>
                <a:moveTo>
                  <a:pt x="360" y="72"/>
                </a:moveTo>
                <a:lnTo>
                  <a:pt x="360" y="7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7" name="Line 499">
            <a:extLst>
              <a:ext uri="{FF2B5EF4-FFF2-40B4-BE49-F238E27FC236}">
                <a16:creationId xmlns:a16="http://schemas.microsoft.com/office/drawing/2014/main" id="{0D87B3AD-7A3F-BE40-8EE3-61E0B9A358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192424" y="4632543"/>
            <a:ext cx="3984232" cy="4936"/>
          </a:xfrm>
          <a:prstGeom prst="line">
            <a:avLst/>
          </a:prstGeom>
          <a:noFill/>
          <a:ln w="41275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8" name="Line 500">
            <a:extLst>
              <a:ext uri="{FF2B5EF4-FFF2-40B4-BE49-F238E27FC236}">
                <a16:creationId xmlns:a16="http://schemas.microsoft.com/office/drawing/2014/main" id="{20FA212C-C6B9-F240-A6A0-5F81D0CC0F4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62418" y="6291405"/>
            <a:ext cx="2414238" cy="4936"/>
          </a:xfrm>
          <a:prstGeom prst="line">
            <a:avLst/>
          </a:prstGeom>
          <a:noFill/>
          <a:ln w="41275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9" name="Line 501">
            <a:extLst>
              <a:ext uri="{FF2B5EF4-FFF2-40B4-BE49-F238E27FC236}">
                <a16:creationId xmlns:a16="http://schemas.microsoft.com/office/drawing/2014/main" id="{891F04EC-DF86-C04C-B08B-5FADEF744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621952" y="8325485"/>
            <a:ext cx="3554704" cy="4936"/>
          </a:xfrm>
          <a:prstGeom prst="line">
            <a:avLst/>
          </a:prstGeom>
          <a:noFill/>
          <a:ln w="41275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0" name="Line 502">
            <a:extLst>
              <a:ext uri="{FF2B5EF4-FFF2-40B4-BE49-F238E27FC236}">
                <a16:creationId xmlns:a16="http://schemas.microsoft.com/office/drawing/2014/main" id="{95D54E56-C8D5-2948-980C-18A0DCA01F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308206" y="10068276"/>
            <a:ext cx="2868450" cy="4939"/>
          </a:xfrm>
          <a:prstGeom prst="line">
            <a:avLst/>
          </a:prstGeom>
          <a:noFill/>
          <a:ln w="41275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1" name="Line 503">
            <a:extLst>
              <a:ext uri="{FF2B5EF4-FFF2-40B4-BE49-F238E27FC236}">
                <a16:creationId xmlns:a16="http://schemas.microsoft.com/office/drawing/2014/main" id="{846087E4-9DC3-CF4A-AE09-183CD6AAEF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62418" y="12052986"/>
            <a:ext cx="2414238" cy="4939"/>
          </a:xfrm>
          <a:prstGeom prst="line">
            <a:avLst/>
          </a:prstGeom>
          <a:noFill/>
          <a:ln w="41275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9387C607-415A-0749-9E09-671894A49310}"/>
              </a:ext>
            </a:extLst>
          </p:cNvPr>
          <p:cNvGrpSpPr/>
          <p:nvPr/>
        </p:nvGrpSpPr>
        <p:grpSpPr>
          <a:xfrm>
            <a:off x="17121291" y="3891479"/>
            <a:ext cx="4149376" cy="1378209"/>
            <a:chOff x="19165375" y="5323521"/>
            <a:chExt cx="4149376" cy="1378209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F7166833-B073-7E44-BF48-DBC64002EF5E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E5FE8587-4503-A24B-9D92-F7E0EFC4E006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2DACBA5F-743B-B344-97EB-D04D4074C22C}"/>
              </a:ext>
            </a:extLst>
          </p:cNvPr>
          <p:cNvGrpSpPr/>
          <p:nvPr/>
        </p:nvGrpSpPr>
        <p:grpSpPr>
          <a:xfrm>
            <a:off x="17121291" y="7513924"/>
            <a:ext cx="4141738" cy="1394383"/>
            <a:chOff x="19190593" y="7745143"/>
            <a:chExt cx="4141738" cy="1394383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2C00F286-19F5-6548-AD35-393BD0F0AA56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AF494F5E-968F-D445-98B3-06C7D94FD803}"/>
                </a:ext>
              </a:extLst>
            </p:cNvPr>
            <p:cNvSpPr/>
            <p:nvPr/>
          </p:nvSpPr>
          <p:spPr>
            <a:xfrm>
              <a:off x="19209150" y="8308529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2364DB66-DCA8-4C42-9F11-8CA4454FE1B5}"/>
              </a:ext>
            </a:extLst>
          </p:cNvPr>
          <p:cNvGrpSpPr/>
          <p:nvPr/>
        </p:nvGrpSpPr>
        <p:grpSpPr>
          <a:xfrm>
            <a:off x="17139848" y="9342525"/>
            <a:ext cx="4149185" cy="1394970"/>
            <a:chOff x="19177983" y="10213333"/>
            <a:chExt cx="4149185" cy="1394970"/>
          </a:xfrm>
        </p:grpSpPr>
        <p:sp>
          <p:nvSpPr>
            <p:cNvPr id="67" name="CuadroTexto 395">
              <a:extLst>
                <a:ext uri="{FF2B5EF4-FFF2-40B4-BE49-F238E27FC236}">
                  <a16:creationId xmlns:a16="http://schemas.microsoft.com/office/drawing/2014/main" id="{5061EA71-C99E-4B4C-A315-4386CFE18B9B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8" name="Rectangle 56">
              <a:extLst>
                <a:ext uri="{FF2B5EF4-FFF2-40B4-BE49-F238E27FC236}">
                  <a16:creationId xmlns:a16="http://schemas.microsoft.com/office/drawing/2014/main" id="{973E5719-E68B-0240-9DBB-38E4C2BB5046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048D6DEB-F785-2C46-9B7C-4256B2A7A406}"/>
              </a:ext>
            </a:extLst>
          </p:cNvPr>
          <p:cNvGrpSpPr/>
          <p:nvPr/>
        </p:nvGrpSpPr>
        <p:grpSpPr>
          <a:xfrm>
            <a:off x="17147486" y="5590781"/>
            <a:ext cx="4149376" cy="1378209"/>
            <a:chOff x="19165375" y="5323521"/>
            <a:chExt cx="4149376" cy="1378209"/>
          </a:xfrm>
        </p:grpSpPr>
        <p:sp>
          <p:nvSpPr>
            <p:cNvPr id="70" name="CuadroTexto 395">
              <a:extLst>
                <a:ext uri="{FF2B5EF4-FFF2-40B4-BE49-F238E27FC236}">
                  <a16:creationId xmlns:a16="http://schemas.microsoft.com/office/drawing/2014/main" id="{673C854C-4C1D-BC40-9B09-B8AE195B8E83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71" name="Rectangle 56">
              <a:extLst>
                <a:ext uri="{FF2B5EF4-FFF2-40B4-BE49-F238E27FC236}">
                  <a16:creationId xmlns:a16="http://schemas.microsoft.com/office/drawing/2014/main" id="{F0CC092C-01DA-0D4E-8A77-9D72AB7B166E}"/>
                </a:ext>
              </a:extLst>
            </p:cNvPr>
            <p:cNvSpPr/>
            <p:nvPr/>
          </p:nvSpPr>
          <p:spPr>
            <a:xfrm>
              <a:off x="19191570" y="5870733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B2F4CCB9-FE62-BC40-A2B4-EE7BC23EBDFA}"/>
              </a:ext>
            </a:extLst>
          </p:cNvPr>
          <p:cNvGrpSpPr/>
          <p:nvPr/>
        </p:nvGrpSpPr>
        <p:grpSpPr>
          <a:xfrm>
            <a:off x="17126845" y="11301468"/>
            <a:ext cx="4149185" cy="1394970"/>
            <a:chOff x="19177983" y="10213333"/>
            <a:chExt cx="4149185" cy="1394970"/>
          </a:xfrm>
        </p:grpSpPr>
        <p:sp>
          <p:nvSpPr>
            <p:cNvPr id="73" name="CuadroTexto 395">
              <a:extLst>
                <a:ext uri="{FF2B5EF4-FFF2-40B4-BE49-F238E27FC236}">
                  <a16:creationId xmlns:a16="http://schemas.microsoft.com/office/drawing/2014/main" id="{1958DC56-5C9F-0942-9757-DD2B107DF917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74" name="Rectangle 56">
              <a:extLst>
                <a:ext uri="{FF2B5EF4-FFF2-40B4-BE49-F238E27FC236}">
                  <a16:creationId xmlns:a16="http://schemas.microsoft.com/office/drawing/2014/main" id="{B83F6D44-1820-7349-9977-989C60739531}"/>
                </a:ext>
              </a:extLst>
            </p:cNvPr>
            <p:cNvSpPr/>
            <p:nvPr/>
          </p:nvSpPr>
          <p:spPr>
            <a:xfrm>
              <a:off x="19203987" y="10777306"/>
              <a:ext cx="412318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INF - 07 Light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AE0A8"/>
      </a:accent1>
      <a:accent2>
        <a:srgbClr val="1AACD1"/>
      </a:accent2>
      <a:accent3>
        <a:srgbClr val="6967CC"/>
      </a:accent3>
      <a:accent4>
        <a:srgbClr val="FDBA00"/>
      </a:accent4>
      <a:accent5>
        <a:srgbClr val="FA636B"/>
      </a:accent5>
      <a:accent6>
        <a:srgbClr val="3AE0A8"/>
      </a:accent6>
      <a:hlink>
        <a:srgbClr val="9FD368"/>
      </a:hlink>
      <a:folHlink>
        <a:srgbClr val="B26B0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93929</TotalTime>
  <Words>552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16301</cp:revision>
  <dcterms:created xsi:type="dcterms:W3CDTF">2014-11-12T21:47:38Z</dcterms:created>
  <dcterms:modified xsi:type="dcterms:W3CDTF">2019-09-26T20:11:37Z</dcterms:modified>
  <cp:category/>
</cp:coreProperties>
</file>