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96" r:id="rId2"/>
    <p:sldId id="4397" r:id="rId3"/>
    <p:sldId id="4398" r:id="rId4"/>
    <p:sldId id="4399" r:id="rId5"/>
    <p:sldId id="4401" r:id="rId6"/>
    <p:sldId id="4400" r:id="rId7"/>
    <p:sldId id="4402" r:id="rId8"/>
    <p:sldId id="4403" r:id="rId9"/>
    <p:sldId id="4404" r:id="rId10"/>
    <p:sldId id="4405" r:id="rId11"/>
    <p:sldId id="4406" r:id="rId12"/>
    <p:sldId id="4407" r:id="rId13"/>
    <p:sldId id="4409" r:id="rId14"/>
    <p:sldId id="4411" r:id="rId15"/>
    <p:sldId id="4410" r:id="rId16"/>
    <p:sldId id="4413" r:id="rId17"/>
    <p:sldId id="4408" r:id="rId18"/>
    <p:sldId id="4412" r:id="rId19"/>
    <p:sldId id="4414" r:id="rId20"/>
    <p:sldId id="441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2E2E2D"/>
    <a:srgbClr val="F7D7C2"/>
    <a:srgbClr val="FFDDC5"/>
    <a:srgbClr val="FFC48E"/>
    <a:srgbClr val="9E0202"/>
    <a:srgbClr val="F1EEF4"/>
    <a:srgbClr val="5693D7"/>
    <a:srgbClr val="BDDB90"/>
    <a:srgbClr val="337EBF"/>
    <a:srgbClr val="FAE2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0" autoAdjust="0"/>
    <p:restoredTop sz="38338" autoAdjust="0"/>
  </p:normalViewPr>
  <p:slideViewPr>
    <p:cSldViewPr snapToGrid="0" snapToObjects="1">
      <p:cViewPr varScale="1">
        <p:scale>
          <a:sx n="60" d="100"/>
          <a:sy n="60" d="100"/>
        </p:scale>
        <p:origin x="240" y="264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D25880-A401-7E45-9752-85BE9F13FE53}"/>
              </a:ext>
            </a:extLst>
          </p:cNvPr>
          <p:cNvSpPr txBox="1"/>
          <p:nvPr/>
        </p:nvSpPr>
        <p:spPr>
          <a:xfrm flipH="1">
            <a:off x="4052692" y="5905433"/>
            <a:ext cx="48082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193F6E-1199-6643-B7AA-12F9ED308073}"/>
              </a:ext>
            </a:extLst>
          </p:cNvPr>
          <p:cNvSpPr/>
          <p:nvPr/>
        </p:nvSpPr>
        <p:spPr>
          <a:xfrm flipH="1">
            <a:off x="5879927" y="52563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accent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C9A3D89-E1DC-A547-86D8-A025EB4F4F97}"/>
              </a:ext>
            </a:extLst>
          </p:cNvPr>
          <p:cNvSpPr txBox="1"/>
          <p:nvPr/>
        </p:nvSpPr>
        <p:spPr>
          <a:xfrm flipH="1">
            <a:off x="4052692" y="9004705"/>
            <a:ext cx="48082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AAE47C-4C43-4A45-887B-3EA25E9E0261}"/>
              </a:ext>
            </a:extLst>
          </p:cNvPr>
          <p:cNvSpPr/>
          <p:nvPr/>
        </p:nvSpPr>
        <p:spPr>
          <a:xfrm flipH="1">
            <a:off x="5879927" y="835563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2D83BE-DA46-BA42-81C6-DC1EFE315701}"/>
              </a:ext>
            </a:extLst>
          </p:cNvPr>
          <p:cNvSpPr txBox="1"/>
          <p:nvPr/>
        </p:nvSpPr>
        <p:spPr>
          <a:xfrm>
            <a:off x="15256779" y="5905433"/>
            <a:ext cx="48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655A81-5AD9-4943-ADCD-DD17F444B8AE}"/>
              </a:ext>
            </a:extLst>
          </p:cNvPr>
          <p:cNvSpPr/>
          <p:nvPr/>
        </p:nvSpPr>
        <p:spPr>
          <a:xfrm>
            <a:off x="15256779" y="52563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accent3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9A976D-0F9F-B24F-86DF-98B85258B664}"/>
              </a:ext>
            </a:extLst>
          </p:cNvPr>
          <p:cNvSpPr txBox="1"/>
          <p:nvPr/>
        </p:nvSpPr>
        <p:spPr>
          <a:xfrm>
            <a:off x="15256779" y="9004705"/>
            <a:ext cx="48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46A39DB-D107-A348-AD28-FDE200AA2DFA}"/>
              </a:ext>
            </a:extLst>
          </p:cNvPr>
          <p:cNvSpPr/>
          <p:nvPr/>
        </p:nvSpPr>
        <p:spPr>
          <a:xfrm>
            <a:off x="15256779" y="835563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B64202-1888-A143-9015-B1C2050835C2}"/>
              </a:ext>
            </a:extLst>
          </p:cNvPr>
          <p:cNvGrpSpPr/>
          <p:nvPr/>
        </p:nvGrpSpPr>
        <p:grpSpPr>
          <a:xfrm>
            <a:off x="2762974" y="11032474"/>
            <a:ext cx="19041034" cy="1608408"/>
            <a:chOff x="1755393" y="10913325"/>
            <a:chExt cx="20866863" cy="160840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9CFC7D-D2E2-7841-839B-B5F3CF26FAA1}"/>
                </a:ext>
              </a:extLst>
            </p:cNvPr>
            <p:cNvSpPr/>
            <p:nvPr/>
          </p:nvSpPr>
          <p:spPr>
            <a:xfrm>
              <a:off x="1755393" y="10913325"/>
              <a:ext cx="10311484" cy="16084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9577719-EFBA-3F42-9DB0-CC9C0CEB60FE}"/>
                </a:ext>
              </a:extLst>
            </p:cNvPr>
            <p:cNvSpPr/>
            <p:nvPr/>
          </p:nvSpPr>
          <p:spPr>
            <a:xfrm>
              <a:off x="12310772" y="10913325"/>
              <a:ext cx="10311484" cy="16084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45BE5F13-A35D-0347-B6D4-3CDEA285B03B}"/>
              </a:ext>
            </a:extLst>
          </p:cNvPr>
          <p:cNvSpPr/>
          <p:nvPr/>
        </p:nvSpPr>
        <p:spPr>
          <a:xfrm>
            <a:off x="6046477" y="11370477"/>
            <a:ext cx="2720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F09DD-835D-1040-BAB3-C742A2B482FE}"/>
              </a:ext>
            </a:extLst>
          </p:cNvPr>
          <p:cNvSpPr/>
          <p:nvPr/>
        </p:nvSpPr>
        <p:spPr>
          <a:xfrm>
            <a:off x="15555843" y="11370477"/>
            <a:ext cx="2720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F4744928-0481-DF4F-885D-DF6285CBCD08}"/>
              </a:ext>
            </a:extLst>
          </p:cNvPr>
          <p:cNvSpPr/>
          <p:nvPr/>
        </p:nvSpPr>
        <p:spPr>
          <a:xfrm>
            <a:off x="10362010" y="5140421"/>
            <a:ext cx="3393708" cy="4876800"/>
          </a:xfrm>
          <a:custGeom>
            <a:avLst/>
            <a:gdLst>
              <a:gd name="connsiteX0" fmla="*/ 3342781 w 3393708"/>
              <a:gd name="connsiteY0" fmla="*/ 4315389 h 4876800"/>
              <a:gd name="connsiteX1" fmla="*/ 3342781 w 3393708"/>
              <a:gd name="connsiteY1" fmla="*/ 4795520 h 4876800"/>
              <a:gd name="connsiteX2" fmla="*/ 3261501 w 3393708"/>
              <a:gd name="connsiteY2" fmla="*/ 4876800 h 4876800"/>
              <a:gd name="connsiteX3" fmla="*/ 3180221 w 3393708"/>
              <a:gd name="connsiteY3" fmla="*/ 4795520 h 4876800"/>
              <a:gd name="connsiteX4" fmla="*/ 3180221 w 3393708"/>
              <a:gd name="connsiteY4" fmla="*/ 4315389 h 4876800"/>
              <a:gd name="connsiteX5" fmla="*/ 2503839 w 3393708"/>
              <a:gd name="connsiteY5" fmla="*/ 3639028 h 4876800"/>
              <a:gd name="connsiteX6" fmla="*/ 2074498 w 3393708"/>
              <a:gd name="connsiteY6" fmla="*/ 3397951 h 4876800"/>
              <a:gd name="connsiteX7" fmla="*/ 2101625 w 3393708"/>
              <a:gd name="connsiteY7" fmla="*/ 3286252 h 4876800"/>
              <a:gd name="connsiteX8" fmla="*/ 2213324 w 3393708"/>
              <a:gd name="connsiteY8" fmla="*/ 3313379 h 4876800"/>
              <a:gd name="connsiteX9" fmla="*/ 2503839 w 3393708"/>
              <a:gd name="connsiteY9" fmla="*/ 3476457 h 4876800"/>
              <a:gd name="connsiteX10" fmla="*/ 3342781 w 3393708"/>
              <a:gd name="connsiteY10" fmla="*/ 4315389 h 4876800"/>
              <a:gd name="connsiteX11" fmla="*/ 1986726 w 3393708"/>
              <a:gd name="connsiteY11" fmla="*/ 3685997 h 4876800"/>
              <a:gd name="connsiteX12" fmla="*/ 1696861 w 3393708"/>
              <a:gd name="connsiteY12" fmla="*/ 3910401 h 4876800"/>
              <a:gd name="connsiteX13" fmla="*/ 1204020 w 3393708"/>
              <a:gd name="connsiteY13" fmla="*/ 3528842 h 4876800"/>
              <a:gd name="connsiteX14" fmla="*/ 1390344 w 3393708"/>
              <a:gd name="connsiteY14" fmla="*/ 3177916 h 4876800"/>
              <a:gd name="connsiteX15" fmla="*/ 1696871 w 3393708"/>
              <a:gd name="connsiteY15" fmla="*/ 3221980 h 4876800"/>
              <a:gd name="connsiteX16" fmla="*/ 2783991 w 3393708"/>
              <a:gd name="connsiteY16" fmla="*/ 2134860 h 4876800"/>
              <a:gd name="connsiteX17" fmla="*/ 2783727 w 3393708"/>
              <a:gd name="connsiteY17" fmla="*/ 1559479 h 4876800"/>
              <a:gd name="connsiteX18" fmla="*/ 2702711 w 3393708"/>
              <a:gd name="connsiteY18" fmla="*/ 1483350 h 4876800"/>
              <a:gd name="connsiteX19" fmla="*/ 2490611 w 3393708"/>
              <a:gd name="connsiteY19" fmla="*/ 1444183 h 4876800"/>
              <a:gd name="connsiteX20" fmla="*/ 2336951 w 3393708"/>
              <a:gd name="connsiteY20" fmla="*/ 1148568 h 4876800"/>
              <a:gd name="connsiteX21" fmla="*/ 2208712 w 3393708"/>
              <a:gd name="connsiteY21" fmla="*/ 1081725 h 4876800"/>
              <a:gd name="connsiteX22" fmla="*/ 1056232 w 3393708"/>
              <a:gd name="connsiteY22" fmla="*/ 1539027 h 4876800"/>
              <a:gd name="connsiteX23" fmla="*/ 987012 w 3393708"/>
              <a:gd name="connsiteY23" fmla="*/ 1630792 h 4876800"/>
              <a:gd name="connsiteX24" fmla="*/ 1067408 w 3393708"/>
              <a:gd name="connsiteY24" fmla="*/ 1700815 h 4876800"/>
              <a:gd name="connsiteX25" fmla="*/ 1643348 w 3393708"/>
              <a:gd name="connsiteY25" fmla="*/ 1559743 h 4876800"/>
              <a:gd name="connsiteX26" fmla="*/ 2194711 w 3393708"/>
              <a:gd name="connsiteY26" fmla="*/ 1287120 h 4876800"/>
              <a:gd name="connsiteX27" fmla="*/ 2621441 w 3393708"/>
              <a:gd name="connsiteY27" fmla="*/ 1648267 h 4876800"/>
              <a:gd name="connsiteX28" fmla="*/ 2621441 w 3393708"/>
              <a:gd name="connsiteY28" fmla="*/ 2134860 h 4876800"/>
              <a:gd name="connsiteX29" fmla="*/ 1696881 w 3393708"/>
              <a:gd name="connsiteY29" fmla="*/ 3059420 h 4876800"/>
              <a:gd name="connsiteX30" fmla="*/ 772321 w 3393708"/>
              <a:gd name="connsiteY30" fmla="*/ 2134860 h 4876800"/>
              <a:gd name="connsiteX31" fmla="*/ 772321 w 3393708"/>
              <a:gd name="connsiteY31" fmla="*/ 1564640 h 4876800"/>
              <a:gd name="connsiteX32" fmla="*/ 691041 w 3393708"/>
              <a:gd name="connsiteY32" fmla="*/ 1483360 h 4876800"/>
              <a:gd name="connsiteX33" fmla="*/ 609761 w 3393708"/>
              <a:gd name="connsiteY33" fmla="*/ 1564640 h 4876800"/>
              <a:gd name="connsiteX34" fmla="*/ 609761 w 3393708"/>
              <a:gd name="connsiteY34" fmla="*/ 2134870 h 4876800"/>
              <a:gd name="connsiteX35" fmla="*/ 1229521 w 3393708"/>
              <a:gd name="connsiteY35" fmla="*/ 3116275 h 4876800"/>
              <a:gd name="connsiteX36" fmla="*/ 1229521 w 3393708"/>
              <a:gd name="connsiteY36" fmla="*/ 3137713 h 4876800"/>
              <a:gd name="connsiteX37" fmla="*/ 889903 w 3393708"/>
              <a:gd name="connsiteY37" fmla="*/ 3476457 h 4876800"/>
              <a:gd name="connsiteX38" fmla="*/ 589919 w 3393708"/>
              <a:gd name="connsiteY38" fmla="*/ 3531697 h 4876800"/>
              <a:gd name="connsiteX39" fmla="*/ 537442 w 3393708"/>
              <a:gd name="connsiteY39" fmla="*/ 3489930 h 4876800"/>
              <a:gd name="connsiteX40" fmla="*/ 329355 w 3393708"/>
              <a:gd name="connsiteY40" fmla="*/ 2162038 h 4876800"/>
              <a:gd name="connsiteX41" fmla="*/ 518321 w 3393708"/>
              <a:gd name="connsiteY41" fmla="*/ 1537584 h 4876800"/>
              <a:gd name="connsiteX42" fmla="*/ 518321 w 3393708"/>
              <a:gd name="connsiteY42" fmla="*/ 1097321 h 4876800"/>
              <a:gd name="connsiteX43" fmla="*/ 1453041 w 3393708"/>
              <a:gd name="connsiteY43" fmla="*/ 162560 h 4876800"/>
              <a:gd name="connsiteX44" fmla="*/ 1940721 w 3393708"/>
              <a:gd name="connsiteY44" fmla="*/ 162560 h 4876800"/>
              <a:gd name="connsiteX45" fmla="*/ 2875441 w 3393708"/>
              <a:gd name="connsiteY45" fmla="*/ 1097280 h 4876800"/>
              <a:gd name="connsiteX46" fmla="*/ 2875441 w 3393708"/>
              <a:gd name="connsiteY46" fmla="*/ 1537543 h 4876800"/>
              <a:gd name="connsiteX47" fmla="*/ 3063513 w 3393708"/>
              <a:gd name="connsiteY47" fmla="*/ 2160717 h 4876800"/>
              <a:gd name="connsiteX48" fmla="*/ 3055578 w 3393708"/>
              <a:gd name="connsiteY48" fmla="*/ 3276509 h 4876800"/>
              <a:gd name="connsiteX49" fmla="*/ 3076376 w 3393708"/>
              <a:gd name="connsiteY49" fmla="*/ 3389559 h 4876800"/>
              <a:gd name="connsiteX50" fmla="*/ 3189416 w 3393708"/>
              <a:gd name="connsiteY50" fmla="*/ 3368751 h 4876800"/>
              <a:gd name="connsiteX51" fmla="*/ 3198651 w 3393708"/>
              <a:gd name="connsiteY51" fmla="*/ 2070374 h 4876800"/>
              <a:gd name="connsiteX52" fmla="*/ 3037991 w 3393708"/>
              <a:gd name="connsiteY52" fmla="*/ 1537543 h 4876800"/>
              <a:gd name="connsiteX53" fmla="*/ 3037991 w 3393708"/>
              <a:gd name="connsiteY53" fmla="*/ 1097280 h 4876800"/>
              <a:gd name="connsiteX54" fmla="*/ 1940711 w 3393708"/>
              <a:gd name="connsiteY54" fmla="*/ 0 h 4876800"/>
              <a:gd name="connsiteX55" fmla="*/ 1453031 w 3393708"/>
              <a:gd name="connsiteY55" fmla="*/ 0 h 4876800"/>
              <a:gd name="connsiteX56" fmla="*/ 355751 w 3393708"/>
              <a:gd name="connsiteY56" fmla="*/ 1097321 h 4876800"/>
              <a:gd name="connsiteX57" fmla="*/ 355751 w 3393708"/>
              <a:gd name="connsiteY57" fmla="*/ 1537543 h 4876800"/>
              <a:gd name="connsiteX58" fmla="*/ 194044 w 3393708"/>
              <a:gd name="connsiteY58" fmla="*/ 2071929 h 4876800"/>
              <a:gd name="connsiteX59" fmla="*/ 431047 w 3393708"/>
              <a:gd name="connsiteY59" fmla="*/ 3612906 h 4876800"/>
              <a:gd name="connsiteX60" fmla="*/ 50951 w 3393708"/>
              <a:gd name="connsiteY60" fmla="*/ 4315389 h 4876800"/>
              <a:gd name="connsiteX61" fmla="*/ 50951 w 3393708"/>
              <a:gd name="connsiteY61" fmla="*/ 4795520 h 4876800"/>
              <a:gd name="connsiteX62" fmla="*/ 132231 w 3393708"/>
              <a:gd name="connsiteY62" fmla="*/ 4876800 h 4876800"/>
              <a:gd name="connsiteX63" fmla="*/ 213511 w 3393708"/>
              <a:gd name="connsiteY63" fmla="*/ 4795520 h 4876800"/>
              <a:gd name="connsiteX64" fmla="*/ 213511 w 3393708"/>
              <a:gd name="connsiteY64" fmla="*/ 4315389 h 4876800"/>
              <a:gd name="connsiteX65" fmla="*/ 889893 w 3393708"/>
              <a:gd name="connsiteY65" fmla="*/ 3639028 h 4876800"/>
              <a:gd name="connsiteX66" fmla="*/ 1048013 w 3393708"/>
              <a:gd name="connsiteY66" fmla="*/ 3613648 h 4876800"/>
              <a:gd name="connsiteX67" fmla="*/ 1647107 w 3393708"/>
              <a:gd name="connsiteY67" fmla="*/ 4077462 h 4876800"/>
              <a:gd name="connsiteX68" fmla="*/ 1746625 w 3393708"/>
              <a:gd name="connsiteY68" fmla="*/ 4077462 h 4876800"/>
              <a:gd name="connsiteX69" fmla="*/ 2086243 w 3393708"/>
              <a:gd name="connsiteY69" fmla="*/ 3814532 h 4876800"/>
              <a:gd name="connsiteX70" fmla="*/ 2100751 w 3393708"/>
              <a:gd name="connsiteY70" fmla="*/ 3700506 h 4876800"/>
              <a:gd name="connsiteX71" fmla="*/ 1986726 w 3393708"/>
              <a:gd name="connsiteY71" fmla="*/ 3685997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393708" h="4876800">
                <a:moveTo>
                  <a:pt x="3342781" y="4315389"/>
                </a:moveTo>
                <a:lnTo>
                  <a:pt x="3342781" y="4795520"/>
                </a:lnTo>
                <a:cubicBezTo>
                  <a:pt x="3342781" y="4840407"/>
                  <a:pt x="3306388" y="4876800"/>
                  <a:pt x="3261501" y="4876800"/>
                </a:cubicBezTo>
                <a:cubicBezTo>
                  <a:pt x="3216614" y="4876800"/>
                  <a:pt x="3180221" y="4840407"/>
                  <a:pt x="3180221" y="4795520"/>
                </a:cubicBezTo>
                <a:lnTo>
                  <a:pt x="3180221" y="4315389"/>
                </a:lnTo>
                <a:cubicBezTo>
                  <a:pt x="3180221" y="3941562"/>
                  <a:pt x="2877707" y="3639017"/>
                  <a:pt x="2503839" y="3639028"/>
                </a:cubicBezTo>
                <a:cubicBezTo>
                  <a:pt x="2326944" y="3639028"/>
                  <a:pt x="2166446" y="3548908"/>
                  <a:pt x="2074498" y="3397951"/>
                </a:cubicBezTo>
                <a:cubicBezTo>
                  <a:pt x="2051140" y="3359617"/>
                  <a:pt x="2063291" y="3309610"/>
                  <a:pt x="2101625" y="3286252"/>
                </a:cubicBezTo>
                <a:cubicBezTo>
                  <a:pt x="2139949" y="3262884"/>
                  <a:pt x="2189966" y="3275045"/>
                  <a:pt x="2213324" y="3313379"/>
                </a:cubicBezTo>
                <a:cubicBezTo>
                  <a:pt x="2275534" y="3415497"/>
                  <a:pt x="2384134" y="3476457"/>
                  <a:pt x="2503839" y="3476457"/>
                </a:cubicBezTo>
                <a:cubicBezTo>
                  <a:pt x="2967511" y="3476457"/>
                  <a:pt x="3342781" y="3851666"/>
                  <a:pt x="3342781" y="4315389"/>
                </a:cubicBezTo>
                <a:close/>
                <a:moveTo>
                  <a:pt x="1986726" y="3685997"/>
                </a:moveTo>
                <a:lnTo>
                  <a:pt x="1696861" y="3910401"/>
                </a:lnTo>
                <a:lnTo>
                  <a:pt x="1204020" y="3528842"/>
                </a:lnTo>
                <a:cubicBezTo>
                  <a:pt x="1310405" y="3443387"/>
                  <a:pt x="1379198" y="3319089"/>
                  <a:pt x="1390344" y="3177916"/>
                </a:cubicBezTo>
                <a:cubicBezTo>
                  <a:pt x="1487606" y="3206547"/>
                  <a:pt x="1590466" y="3221980"/>
                  <a:pt x="1696871" y="3221980"/>
                </a:cubicBezTo>
                <a:cubicBezTo>
                  <a:pt x="2296311" y="3221980"/>
                  <a:pt x="2783991" y="2734300"/>
                  <a:pt x="2783991" y="2134860"/>
                </a:cubicBezTo>
                <a:cubicBezTo>
                  <a:pt x="2783991" y="2128540"/>
                  <a:pt x="2784133" y="1565778"/>
                  <a:pt x="2783727" y="1559479"/>
                </a:cubicBezTo>
                <a:cubicBezTo>
                  <a:pt x="2780964" y="1515506"/>
                  <a:pt x="2744296" y="1483350"/>
                  <a:pt x="2702711" y="1483350"/>
                </a:cubicBezTo>
                <a:cubicBezTo>
                  <a:pt x="2688792" y="1483350"/>
                  <a:pt x="2588645" y="1503162"/>
                  <a:pt x="2490611" y="1444183"/>
                </a:cubicBezTo>
                <a:cubicBezTo>
                  <a:pt x="2337723" y="1352205"/>
                  <a:pt x="2336941" y="1150590"/>
                  <a:pt x="2336951" y="1148568"/>
                </a:cubicBezTo>
                <a:cubicBezTo>
                  <a:pt x="2337347" y="1082528"/>
                  <a:pt x="2262672" y="1043554"/>
                  <a:pt x="2208712" y="1081725"/>
                </a:cubicBezTo>
                <a:cubicBezTo>
                  <a:pt x="1873919" y="1318727"/>
                  <a:pt x="1481906" y="1479438"/>
                  <a:pt x="1056232" y="1539027"/>
                </a:cubicBezTo>
                <a:cubicBezTo>
                  <a:pt x="1011782" y="1545255"/>
                  <a:pt x="980784" y="1586332"/>
                  <a:pt x="987012" y="1630792"/>
                </a:cubicBezTo>
                <a:cubicBezTo>
                  <a:pt x="992702" y="1671432"/>
                  <a:pt x="1027510" y="1700815"/>
                  <a:pt x="1067408" y="1700815"/>
                </a:cubicBezTo>
                <a:cubicBezTo>
                  <a:pt x="1080210" y="1700815"/>
                  <a:pt x="1343760" y="1668557"/>
                  <a:pt x="1643348" y="1559743"/>
                </a:cubicBezTo>
                <a:cubicBezTo>
                  <a:pt x="1836368" y="1489639"/>
                  <a:pt x="2021310" y="1398158"/>
                  <a:pt x="2194711" y="1287120"/>
                </a:cubicBezTo>
                <a:cubicBezTo>
                  <a:pt x="2254625" y="1511920"/>
                  <a:pt x="2422641" y="1636979"/>
                  <a:pt x="2621441" y="1648267"/>
                </a:cubicBezTo>
                <a:lnTo>
                  <a:pt x="2621441" y="2134860"/>
                </a:lnTo>
                <a:cubicBezTo>
                  <a:pt x="2621441" y="2644668"/>
                  <a:pt x="2206690" y="3059420"/>
                  <a:pt x="1696881" y="3059420"/>
                </a:cubicBezTo>
                <a:cubicBezTo>
                  <a:pt x="1187073" y="3059420"/>
                  <a:pt x="772321" y="2644668"/>
                  <a:pt x="772321" y="2134860"/>
                </a:cubicBezTo>
                <a:lnTo>
                  <a:pt x="772321" y="1564640"/>
                </a:lnTo>
                <a:cubicBezTo>
                  <a:pt x="772321" y="1519753"/>
                  <a:pt x="735928" y="1483360"/>
                  <a:pt x="691041" y="1483360"/>
                </a:cubicBezTo>
                <a:cubicBezTo>
                  <a:pt x="646154" y="1483360"/>
                  <a:pt x="609761" y="1519753"/>
                  <a:pt x="609761" y="1564640"/>
                </a:cubicBezTo>
                <a:lnTo>
                  <a:pt x="609761" y="2134870"/>
                </a:lnTo>
                <a:cubicBezTo>
                  <a:pt x="609761" y="2567097"/>
                  <a:pt x="863335" y="2941188"/>
                  <a:pt x="1229521" y="3116275"/>
                </a:cubicBezTo>
                <a:lnTo>
                  <a:pt x="1229521" y="3137713"/>
                </a:lnTo>
                <a:cubicBezTo>
                  <a:pt x="1229521" y="3325073"/>
                  <a:pt x="1077690" y="3476457"/>
                  <a:pt x="889903" y="3476457"/>
                </a:cubicBezTo>
                <a:cubicBezTo>
                  <a:pt x="787074" y="3476457"/>
                  <a:pt x="685758" y="3495061"/>
                  <a:pt x="589919" y="3531697"/>
                </a:cubicBezTo>
                <a:lnTo>
                  <a:pt x="537442" y="3489930"/>
                </a:lnTo>
                <a:cubicBezTo>
                  <a:pt x="125647" y="3162178"/>
                  <a:pt x="48523" y="2583586"/>
                  <a:pt x="329355" y="2162038"/>
                </a:cubicBezTo>
                <a:cubicBezTo>
                  <a:pt x="449040" y="1982379"/>
                  <a:pt x="518321" y="1767495"/>
                  <a:pt x="518321" y="1537584"/>
                </a:cubicBezTo>
                <a:lnTo>
                  <a:pt x="518321" y="1097321"/>
                </a:lnTo>
                <a:cubicBezTo>
                  <a:pt x="518321" y="581894"/>
                  <a:pt x="937635" y="162560"/>
                  <a:pt x="1453041" y="162560"/>
                </a:cubicBezTo>
                <a:lnTo>
                  <a:pt x="1940721" y="162560"/>
                </a:lnTo>
                <a:cubicBezTo>
                  <a:pt x="2456128" y="162560"/>
                  <a:pt x="2875441" y="581873"/>
                  <a:pt x="2875441" y="1097280"/>
                </a:cubicBezTo>
                <a:lnTo>
                  <a:pt x="2875441" y="1537543"/>
                </a:lnTo>
                <a:cubicBezTo>
                  <a:pt x="2875441" y="1761175"/>
                  <a:pt x="2940475" y="1976669"/>
                  <a:pt x="3063513" y="2160717"/>
                </a:cubicBezTo>
                <a:cubicBezTo>
                  <a:pt x="3288537" y="2497328"/>
                  <a:pt x="3288090" y="2939115"/>
                  <a:pt x="3055578" y="3276509"/>
                </a:cubicBezTo>
                <a:cubicBezTo>
                  <a:pt x="3030107" y="3313471"/>
                  <a:pt x="3039414" y="3364088"/>
                  <a:pt x="3076376" y="3389559"/>
                </a:cubicBezTo>
                <a:cubicBezTo>
                  <a:pt x="3113338" y="3415020"/>
                  <a:pt x="3163945" y="3405713"/>
                  <a:pt x="3189416" y="3368751"/>
                </a:cubicBezTo>
                <a:cubicBezTo>
                  <a:pt x="3460088" y="2976017"/>
                  <a:pt x="3460403" y="2461931"/>
                  <a:pt x="3198651" y="2070374"/>
                </a:cubicBezTo>
                <a:cubicBezTo>
                  <a:pt x="3093546" y="1913148"/>
                  <a:pt x="3037991" y="1728907"/>
                  <a:pt x="3037991" y="1537543"/>
                </a:cubicBezTo>
                <a:lnTo>
                  <a:pt x="3037991" y="1097280"/>
                </a:lnTo>
                <a:cubicBezTo>
                  <a:pt x="3037991" y="492242"/>
                  <a:pt x="2545749" y="0"/>
                  <a:pt x="1940711" y="0"/>
                </a:cubicBezTo>
                <a:lnTo>
                  <a:pt x="1453031" y="0"/>
                </a:lnTo>
                <a:cubicBezTo>
                  <a:pt x="847993" y="0"/>
                  <a:pt x="355751" y="492262"/>
                  <a:pt x="355751" y="1097321"/>
                </a:cubicBezTo>
                <a:lnTo>
                  <a:pt x="355751" y="1537543"/>
                </a:lnTo>
                <a:cubicBezTo>
                  <a:pt x="355751" y="1728348"/>
                  <a:pt x="299841" y="1913128"/>
                  <a:pt x="194044" y="2071929"/>
                </a:cubicBezTo>
                <a:cubicBezTo>
                  <a:pt x="-133666" y="2563896"/>
                  <a:pt x="-40794" y="3232993"/>
                  <a:pt x="431047" y="3612906"/>
                </a:cubicBezTo>
                <a:cubicBezTo>
                  <a:pt x="199257" y="3764961"/>
                  <a:pt x="50951" y="4023187"/>
                  <a:pt x="50951" y="4315389"/>
                </a:cubicBezTo>
                <a:lnTo>
                  <a:pt x="50951" y="4795520"/>
                </a:lnTo>
                <a:cubicBezTo>
                  <a:pt x="50951" y="4840407"/>
                  <a:pt x="87344" y="4876800"/>
                  <a:pt x="132231" y="4876800"/>
                </a:cubicBezTo>
                <a:cubicBezTo>
                  <a:pt x="177118" y="4876800"/>
                  <a:pt x="213511" y="4840407"/>
                  <a:pt x="213511" y="4795520"/>
                </a:cubicBezTo>
                <a:lnTo>
                  <a:pt x="213511" y="4315389"/>
                </a:lnTo>
                <a:cubicBezTo>
                  <a:pt x="213511" y="3941552"/>
                  <a:pt x="516025" y="3639017"/>
                  <a:pt x="889893" y="3639028"/>
                </a:cubicBezTo>
                <a:cubicBezTo>
                  <a:pt x="943761" y="3639028"/>
                  <a:pt x="996979" y="3630483"/>
                  <a:pt x="1048013" y="3613648"/>
                </a:cubicBezTo>
                <a:lnTo>
                  <a:pt x="1647107" y="4077462"/>
                </a:lnTo>
                <a:cubicBezTo>
                  <a:pt x="1676409" y="4100139"/>
                  <a:pt x="1717333" y="4100139"/>
                  <a:pt x="1746625" y="4077462"/>
                </a:cubicBezTo>
                <a:lnTo>
                  <a:pt x="2086243" y="3814532"/>
                </a:lnTo>
                <a:cubicBezTo>
                  <a:pt x="2121742" y="3787049"/>
                  <a:pt x="2128234" y="3736005"/>
                  <a:pt x="2100751" y="3700506"/>
                </a:cubicBezTo>
                <a:cubicBezTo>
                  <a:pt x="2073279" y="3665027"/>
                  <a:pt x="2022235" y="3658514"/>
                  <a:pt x="1986726" y="3685997"/>
                </a:cubicBezTo>
                <a:close/>
              </a:path>
            </a:pathLst>
          </a:custGeom>
          <a:solidFill>
            <a:schemeClr val="tx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87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128327-23DD-4B4C-829C-0E877F80098E}"/>
              </a:ext>
            </a:extLst>
          </p:cNvPr>
          <p:cNvGrpSpPr/>
          <p:nvPr/>
        </p:nvGrpSpPr>
        <p:grpSpPr>
          <a:xfrm>
            <a:off x="3046551" y="4371522"/>
            <a:ext cx="18284548" cy="7144047"/>
            <a:chOff x="1645832" y="4879574"/>
            <a:chExt cx="18284548" cy="71440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B5F3BC-209E-F640-9446-AB2B32EFEA90}"/>
                </a:ext>
              </a:extLst>
            </p:cNvPr>
            <p:cNvGrpSpPr/>
            <p:nvPr/>
          </p:nvGrpSpPr>
          <p:grpSpPr>
            <a:xfrm>
              <a:off x="11978552" y="4879574"/>
              <a:ext cx="7951828" cy="7144047"/>
              <a:chOff x="12012572" y="4635734"/>
              <a:chExt cx="9696771" cy="871173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83B8E0B-2C4C-6149-A7BA-FE2620B802DB}"/>
                  </a:ext>
                </a:extLst>
              </p:cNvPr>
              <p:cNvGrpSpPr/>
              <p:nvPr/>
            </p:nvGrpSpPr>
            <p:grpSpPr>
              <a:xfrm>
                <a:off x="12012572" y="4635734"/>
                <a:ext cx="9696771" cy="4444531"/>
                <a:chOff x="10354016" y="4375045"/>
                <a:chExt cx="9696771" cy="4444531"/>
              </a:xfrm>
            </p:grpSpPr>
            <p:sp>
              <p:nvSpPr>
                <p:cNvPr id="27" name="Forma libre 1594">
                  <a:extLst>
                    <a:ext uri="{FF2B5EF4-FFF2-40B4-BE49-F238E27FC236}">
                      <a16:creationId xmlns:a16="http://schemas.microsoft.com/office/drawing/2014/main" id="{2AD35840-541D-DB42-B0A5-B29B8F5CBEF9}"/>
                    </a:ext>
                  </a:extLst>
                </p:cNvPr>
                <p:cNvSpPr/>
                <p:nvPr/>
              </p:nvSpPr>
              <p:spPr>
                <a:xfrm>
                  <a:off x="10354016" y="4375045"/>
                  <a:ext cx="9696771" cy="4444531"/>
                </a:xfrm>
                <a:custGeom>
                  <a:avLst/>
                  <a:gdLst>
                    <a:gd name="connsiteX0" fmla="*/ 1419376 w 1431915"/>
                    <a:gd name="connsiteY0" fmla="*/ 308251 h 656320"/>
                    <a:gd name="connsiteX1" fmla="*/ 1321819 w 1431915"/>
                    <a:gd name="connsiteY1" fmla="*/ 121401 h 656320"/>
                    <a:gd name="connsiteX2" fmla="*/ 1275114 w 1431915"/>
                    <a:gd name="connsiteY2" fmla="*/ 93139 h 656320"/>
                    <a:gd name="connsiteX3" fmla="*/ 441124 w 1431915"/>
                    <a:gd name="connsiteY3" fmla="*/ 93139 h 656320"/>
                    <a:gd name="connsiteX4" fmla="*/ 312519 w 1431915"/>
                    <a:gd name="connsiteY4" fmla="*/ 18934 h 656320"/>
                    <a:gd name="connsiteX5" fmla="*/ 276654 w 1431915"/>
                    <a:gd name="connsiteY5" fmla="*/ 18934 h 656320"/>
                    <a:gd name="connsiteX6" fmla="*/ 32024 w 1431915"/>
                    <a:gd name="connsiteY6" fmla="*/ 160244 h 656320"/>
                    <a:gd name="connsiteX7" fmla="*/ 14092 w 1431915"/>
                    <a:gd name="connsiteY7" fmla="*/ 191319 h 656320"/>
                    <a:gd name="connsiteX8" fmla="*/ 14092 w 1431915"/>
                    <a:gd name="connsiteY8" fmla="*/ 474073 h 656320"/>
                    <a:gd name="connsiteX9" fmla="*/ 32024 w 1431915"/>
                    <a:gd name="connsiteY9" fmla="*/ 505147 h 656320"/>
                    <a:gd name="connsiteX10" fmla="*/ 276654 w 1431915"/>
                    <a:gd name="connsiteY10" fmla="*/ 646457 h 656320"/>
                    <a:gd name="connsiteX11" fmla="*/ 312519 w 1431915"/>
                    <a:gd name="connsiteY11" fmla="*/ 646457 h 656320"/>
                    <a:gd name="connsiteX12" fmla="*/ 557149 w 1431915"/>
                    <a:gd name="connsiteY12" fmla="*/ 505147 h 656320"/>
                    <a:gd name="connsiteX13" fmla="*/ 558889 w 1431915"/>
                    <a:gd name="connsiteY13" fmla="*/ 503808 h 656320"/>
                    <a:gd name="connsiteX14" fmla="*/ 557149 w 1431915"/>
                    <a:gd name="connsiteY14" fmla="*/ 505147 h 656320"/>
                    <a:gd name="connsiteX15" fmla="*/ 441124 w 1431915"/>
                    <a:gd name="connsiteY15" fmla="*/ 572119 h 656320"/>
                    <a:gd name="connsiteX16" fmla="*/ 1274981 w 1431915"/>
                    <a:gd name="connsiteY16" fmla="*/ 572119 h 656320"/>
                    <a:gd name="connsiteX17" fmla="*/ 1321685 w 1431915"/>
                    <a:gd name="connsiteY17" fmla="*/ 543857 h 656320"/>
                    <a:gd name="connsiteX18" fmla="*/ 1419243 w 1431915"/>
                    <a:gd name="connsiteY18" fmla="*/ 357007 h 656320"/>
                    <a:gd name="connsiteX19" fmla="*/ 1419376 w 1431915"/>
                    <a:gd name="connsiteY19" fmla="*/ 308251 h 656320"/>
                    <a:gd name="connsiteX20" fmla="*/ 573877 w 1431915"/>
                    <a:gd name="connsiteY20" fmla="*/ 181943 h 656320"/>
                    <a:gd name="connsiteX21" fmla="*/ 567855 w 1431915"/>
                    <a:gd name="connsiteY21" fmla="*/ 170156 h 656320"/>
                    <a:gd name="connsiteX22" fmla="*/ 573877 w 1431915"/>
                    <a:gd name="connsiteY22" fmla="*/ 181943 h 65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31915" h="656320">
                      <a:moveTo>
                        <a:pt x="1419376" y="308251"/>
                      </a:moveTo>
                      <a:lnTo>
                        <a:pt x="1321819" y="121401"/>
                      </a:lnTo>
                      <a:cubicBezTo>
                        <a:pt x="1312578" y="104148"/>
                        <a:pt x="1294672" y="93312"/>
                        <a:pt x="1275114" y="93139"/>
                      </a:cubicBezTo>
                      <a:lnTo>
                        <a:pt x="441124" y="93139"/>
                      </a:lnTo>
                      <a:lnTo>
                        <a:pt x="312519" y="18934"/>
                      </a:lnTo>
                      <a:cubicBezTo>
                        <a:pt x="301430" y="12494"/>
                        <a:pt x="287743" y="12494"/>
                        <a:pt x="276654" y="18934"/>
                      </a:cubicBezTo>
                      <a:lnTo>
                        <a:pt x="32024" y="160244"/>
                      </a:lnTo>
                      <a:cubicBezTo>
                        <a:pt x="20971" y="166695"/>
                        <a:pt x="14151" y="178513"/>
                        <a:pt x="14092" y="191319"/>
                      </a:cubicBezTo>
                      <a:lnTo>
                        <a:pt x="14092" y="474073"/>
                      </a:lnTo>
                      <a:cubicBezTo>
                        <a:pt x="14151" y="486878"/>
                        <a:pt x="20971" y="498697"/>
                        <a:pt x="32024" y="505147"/>
                      </a:cubicBezTo>
                      <a:lnTo>
                        <a:pt x="276654" y="646457"/>
                      </a:lnTo>
                      <a:cubicBezTo>
                        <a:pt x="287743" y="652897"/>
                        <a:pt x="301430" y="652897"/>
                        <a:pt x="312519" y="646457"/>
                      </a:cubicBezTo>
                      <a:lnTo>
                        <a:pt x="557149" y="505147"/>
                      </a:lnTo>
                      <a:lnTo>
                        <a:pt x="558889" y="503808"/>
                      </a:lnTo>
                      <a:lnTo>
                        <a:pt x="557149" y="505147"/>
                      </a:lnTo>
                      <a:lnTo>
                        <a:pt x="441124" y="572119"/>
                      </a:lnTo>
                      <a:lnTo>
                        <a:pt x="1274981" y="572119"/>
                      </a:lnTo>
                      <a:cubicBezTo>
                        <a:pt x="1294596" y="572153"/>
                        <a:pt x="1312601" y="561258"/>
                        <a:pt x="1321685" y="543857"/>
                      </a:cubicBezTo>
                      <a:lnTo>
                        <a:pt x="1419243" y="357007"/>
                      </a:lnTo>
                      <a:cubicBezTo>
                        <a:pt x="1427101" y="341718"/>
                        <a:pt x="1427151" y="323583"/>
                        <a:pt x="1419376" y="308251"/>
                      </a:cubicBezTo>
                      <a:close/>
                      <a:moveTo>
                        <a:pt x="573877" y="181943"/>
                      </a:moveTo>
                      <a:cubicBezTo>
                        <a:pt x="572606" y="177679"/>
                        <a:pt x="570565" y="173684"/>
                        <a:pt x="567855" y="170156"/>
                      </a:cubicBezTo>
                      <a:cubicBezTo>
                        <a:pt x="570565" y="173684"/>
                        <a:pt x="572606" y="177679"/>
                        <a:pt x="573877" y="1819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28" name="Forma libre 1596">
                  <a:extLst>
                    <a:ext uri="{FF2B5EF4-FFF2-40B4-BE49-F238E27FC236}">
                      <a16:creationId xmlns:a16="http://schemas.microsoft.com/office/drawing/2014/main" id="{50EA96D6-27C2-6148-8938-CB6B9C47F03A}"/>
                    </a:ext>
                  </a:extLst>
                </p:cNvPr>
                <p:cNvSpPr/>
                <p:nvPr/>
              </p:nvSpPr>
              <p:spPr>
                <a:xfrm>
                  <a:off x="10712675" y="4793466"/>
                  <a:ext cx="3081215" cy="3446774"/>
                </a:xfrm>
                <a:custGeom>
                  <a:avLst/>
                  <a:gdLst>
                    <a:gd name="connsiteX0" fmla="*/ 451830 w 455001"/>
                    <a:gd name="connsiteY0" fmla="*/ 365763 h 508983"/>
                    <a:gd name="connsiteX1" fmla="*/ 451830 w 455001"/>
                    <a:gd name="connsiteY1" fmla="*/ 156678 h 508983"/>
                    <a:gd name="connsiteX2" fmla="*/ 432827 w 455001"/>
                    <a:gd name="connsiteY2" fmla="*/ 123594 h 508983"/>
                    <a:gd name="connsiteX3" fmla="*/ 251897 w 455001"/>
                    <a:gd name="connsiteY3" fmla="*/ 19119 h 508983"/>
                    <a:gd name="connsiteX4" fmla="*/ 213891 w 455001"/>
                    <a:gd name="connsiteY4" fmla="*/ 19119 h 508983"/>
                    <a:gd name="connsiteX5" fmla="*/ 32961 w 455001"/>
                    <a:gd name="connsiteY5" fmla="*/ 123594 h 508983"/>
                    <a:gd name="connsiteX6" fmla="*/ 14092 w 455001"/>
                    <a:gd name="connsiteY6" fmla="*/ 156544 h 508983"/>
                    <a:gd name="connsiteX7" fmla="*/ 14092 w 455001"/>
                    <a:gd name="connsiteY7" fmla="*/ 365629 h 508983"/>
                    <a:gd name="connsiteX8" fmla="*/ 32961 w 455001"/>
                    <a:gd name="connsiteY8" fmla="*/ 398446 h 508983"/>
                    <a:gd name="connsiteX9" fmla="*/ 213891 w 455001"/>
                    <a:gd name="connsiteY9" fmla="*/ 503055 h 508983"/>
                    <a:gd name="connsiteX10" fmla="*/ 251897 w 455001"/>
                    <a:gd name="connsiteY10" fmla="*/ 503055 h 508983"/>
                    <a:gd name="connsiteX11" fmla="*/ 432827 w 455001"/>
                    <a:gd name="connsiteY11" fmla="*/ 398445 h 508983"/>
                    <a:gd name="connsiteX12" fmla="*/ 451830 w 455001"/>
                    <a:gd name="connsiteY12" fmla="*/ 365763 h 50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5001" h="508983">
                      <a:moveTo>
                        <a:pt x="451830" y="365763"/>
                      </a:moveTo>
                      <a:lnTo>
                        <a:pt x="451830" y="156678"/>
                      </a:lnTo>
                      <a:cubicBezTo>
                        <a:pt x="451908" y="143031"/>
                        <a:pt x="444650" y="130394"/>
                        <a:pt x="432827" y="123594"/>
                      </a:cubicBezTo>
                      <a:lnTo>
                        <a:pt x="251897" y="19119"/>
                      </a:lnTo>
                      <a:cubicBezTo>
                        <a:pt x="240109" y="12433"/>
                        <a:pt x="225679" y="12433"/>
                        <a:pt x="213891" y="19119"/>
                      </a:cubicBezTo>
                      <a:lnTo>
                        <a:pt x="32961" y="123594"/>
                      </a:lnTo>
                      <a:cubicBezTo>
                        <a:pt x="21271" y="130445"/>
                        <a:pt x="14089" y="142986"/>
                        <a:pt x="14092" y="156544"/>
                      </a:cubicBezTo>
                      <a:lnTo>
                        <a:pt x="14092" y="365629"/>
                      </a:lnTo>
                      <a:cubicBezTo>
                        <a:pt x="14082" y="379154"/>
                        <a:pt x="21272" y="391659"/>
                        <a:pt x="32961" y="398446"/>
                      </a:cubicBezTo>
                      <a:lnTo>
                        <a:pt x="213891" y="503055"/>
                      </a:lnTo>
                      <a:cubicBezTo>
                        <a:pt x="225679" y="509741"/>
                        <a:pt x="240109" y="509741"/>
                        <a:pt x="251897" y="503055"/>
                      </a:cubicBezTo>
                      <a:lnTo>
                        <a:pt x="432827" y="398445"/>
                      </a:lnTo>
                      <a:cubicBezTo>
                        <a:pt x="444546" y="391737"/>
                        <a:pt x="451792" y="379275"/>
                        <a:pt x="451830" y="36576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ED0BAA5-B37C-4546-AC0C-651FEBB3B5F3}"/>
                  </a:ext>
                </a:extLst>
              </p:cNvPr>
              <p:cNvGrpSpPr/>
              <p:nvPr/>
            </p:nvGrpSpPr>
            <p:grpSpPr>
              <a:xfrm>
                <a:off x="12012572" y="8902934"/>
                <a:ext cx="9696771" cy="4444531"/>
                <a:chOff x="10354016" y="4375045"/>
                <a:chExt cx="9696771" cy="4444531"/>
              </a:xfrm>
            </p:grpSpPr>
            <p:sp>
              <p:nvSpPr>
                <p:cNvPr id="49" name="Forma libre 1594">
                  <a:extLst>
                    <a:ext uri="{FF2B5EF4-FFF2-40B4-BE49-F238E27FC236}">
                      <a16:creationId xmlns:a16="http://schemas.microsoft.com/office/drawing/2014/main" id="{D73128A9-27B4-6B48-BBB1-4DC91414BAD1}"/>
                    </a:ext>
                  </a:extLst>
                </p:cNvPr>
                <p:cNvSpPr/>
                <p:nvPr/>
              </p:nvSpPr>
              <p:spPr>
                <a:xfrm>
                  <a:off x="10354016" y="4375045"/>
                  <a:ext cx="9696771" cy="4444531"/>
                </a:xfrm>
                <a:custGeom>
                  <a:avLst/>
                  <a:gdLst>
                    <a:gd name="connsiteX0" fmla="*/ 1419376 w 1431915"/>
                    <a:gd name="connsiteY0" fmla="*/ 308251 h 656320"/>
                    <a:gd name="connsiteX1" fmla="*/ 1321819 w 1431915"/>
                    <a:gd name="connsiteY1" fmla="*/ 121401 h 656320"/>
                    <a:gd name="connsiteX2" fmla="*/ 1275114 w 1431915"/>
                    <a:gd name="connsiteY2" fmla="*/ 93139 h 656320"/>
                    <a:gd name="connsiteX3" fmla="*/ 441124 w 1431915"/>
                    <a:gd name="connsiteY3" fmla="*/ 93139 h 656320"/>
                    <a:gd name="connsiteX4" fmla="*/ 312519 w 1431915"/>
                    <a:gd name="connsiteY4" fmla="*/ 18934 h 656320"/>
                    <a:gd name="connsiteX5" fmla="*/ 276654 w 1431915"/>
                    <a:gd name="connsiteY5" fmla="*/ 18934 h 656320"/>
                    <a:gd name="connsiteX6" fmla="*/ 32024 w 1431915"/>
                    <a:gd name="connsiteY6" fmla="*/ 160244 h 656320"/>
                    <a:gd name="connsiteX7" fmla="*/ 14092 w 1431915"/>
                    <a:gd name="connsiteY7" fmla="*/ 191319 h 656320"/>
                    <a:gd name="connsiteX8" fmla="*/ 14092 w 1431915"/>
                    <a:gd name="connsiteY8" fmla="*/ 474073 h 656320"/>
                    <a:gd name="connsiteX9" fmla="*/ 32024 w 1431915"/>
                    <a:gd name="connsiteY9" fmla="*/ 505147 h 656320"/>
                    <a:gd name="connsiteX10" fmla="*/ 276654 w 1431915"/>
                    <a:gd name="connsiteY10" fmla="*/ 646457 h 656320"/>
                    <a:gd name="connsiteX11" fmla="*/ 312519 w 1431915"/>
                    <a:gd name="connsiteY11" fmla="*/ 646457 h 656320"/>
                    <a:gd name="connsiteX12" fmla="*/ 557149 w 1431915"/>
                    <a:gd name="connsiteY12" fmla="*/ 505147 h 656320"/>
                    <a:gd name="connsiteX13" fmla="*/ 558889 w 1431915"/>
                    <a:gd name="connsiteY13" fmla="*/ 503808 h 656320"/>
                    <a:gd name="connsiteX14" fmla="*/ 557149 w 1431915"/>
                    <a:gd name="connsiteY14" fmla="*/ 505147 h 656320"/>
                    <a:gd name="connsiteX15" fmla="*/ 441124 w 1431915"/>
                    <a:gd name="connsiteY15" fmla="*/ 572119 h 656320"/>
                    <a:gd name="connsiteX16" fmla="*/ 1274981 w 1431915"/>
                    <a:gd name="connsiteY16" fmla="*/ 572119 h 656320"/>
                    <a:gd name="connsiteX17" fmla="*/ 1321685 w 1431915"/>
                    <a:gd name="connsiteY17" fmla="*/ 543857 h 656320"/>
                    <a:gd name="connsiteX18" fmla="*/ 1419243 w 1431915"/>
                    <a:gd name="connsiteY18" fmla="*/ 357007 h 656320"/>
                    <a:gd name="connsiteX19" fmla="*/ 1419376 w 1431915"/>
                    <a:gd name="connsiteY19" fmla="*/ 308251 h 656320"/>
                    <a:gd name="connsiteX20" fmla="*/ 573877 w 1431915"/>
                    <a:gd name="connsiteY20" fmla="*/ 181943 h 656320"/>
                    <a:gd name="connsiteX21" fmla="*/ 567855 w 1431915"/>
                    <a:gd name="connsiteY21" fmla="*/ 170156 h 656320"/>
                    <a:gd name="connsiteX22" fmla="*/ 573877 w 1431915"/>
                    <a:gd name="connsiteY22" fmla="*/ 181943 h 65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31915" h="656320">
                      <a:moveTo>
                        <a:pt x="1419376" y="308251"/>
                      </a:moveTo>
                      <a:lnTo>
                        <a:pt x="1321819" y="121401"/>
                      </a:lnTo>
                      <a:cubicBezTo>
                        <a:pt x="1312578" y="104148"/>
                        <a:pt x="1294672" y="93312"/>
                        <a:pt x="1275114" y="93139"/>
                      </a:cubicBezTo>
                      <a:lnTo>
                        <a:pt x="441124" y="93139"/>
                      </a:lnTo>
                      <a:lnTo>
                        <a:pt x="312519" y="18934"/>
                      </a:lnTo>
                      <a:cubicBezTo>
                        <a:pt x="301430" y="12494"/>
                        <a:pt x="287743" y="12494"/>
                        <a:pt x="276654" y="18934"/>
                      </a:cubicBezTo>
                      <a:lnTo>
                        <a:pt x="32024" y="160244"/>
                      </a:lnTo>
                      <a:cubicBezTo>
                        <a:pt x="20971" y="166695"/>
                        <a:pt x="14151" y="178513"/>
                        <a:pt x="14092" y="191319"/>
                      </a:cubicBezTo>
                      <a:lnTo>
                        <a:pt x="14092" y="474073"/>
                      </a:lnTo>
                      <a:cubicBezTo>
                        <a:pt x="14151" y="486878"/>
                        <a:pt x="20971" y="498697"/>
                        <a:pt x="32024" y="505147"/>
                      </a:cubicBezTo>
                      <a:lnTo>
                        <a:pt x="276654" y="646457"/>
                      </a:lnTo>
                      <a:cubicBezTo>
                        <a:pt x="287743" y="652897"/>
                        <a:pt x="301430" y="652897"/>
                        <a:pt x="312519" y="646457"/>
                      </a:cubicBezTo>
                      <a:lnTo>
                        <a:pt x="557149" y="505147"/>
                      </a:lnTo>
                      <a:lnTo>
                        <a:pt x="558889" y="503808"/>
                      </a:lnTo>
                      <a:lnTo>
                        <a:pt x="557149" y="505147"/>
                      </a:lnTo>
                      <a:lnTo>
                        <a:pt x="441124" y="572119"/>
                      </a:lnTo>
                      <a:lnTo>
                        <a:pt x="1274981" y="572119"/>
                      </a:lnTo>
                      <a:cubicBezTo>
                        <a:pt x="1294596" y="572153"/>
                        <a:pt x="1312601" y="561258"/>
                        <a:pt x="1321685" y="543857"/>
                      </a:cubicBezTo>
                      <a:lnTo>
                        <a:pt x="1419243" y="357007"/>
                      </a:lnTo>
                      <a:cubicBezTo>
                        <a:pt x="1427101" y="341718"/>
                        <a:pt x="1427151" y="323583"/>
                        <a:pt x="1419376" y="308251"/>
                      </a:cubicBezTo>
                      <a:close/>
                      <a:moveTo>
                        <a:pt x="573877" y="181943"/>
                      </a:moveTo>
                      <a:cubicBezTo>
                        <a:pt x="572606" y="177679"/>
                        <a:pt x="570565" y="173684"/>
                        <a:pt x="567855" y="170156"/>
                      </a:cubicBezTo>
                      <a:cubicBezTo>
                        <a:pt x="570565" y="173684"/>
                        <a:pt x="572606" y="177679"/>
                        <a:pt x="573877" y="1819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1" name="Forma libre 1596">
                  <a:extLst>
                    <a:ext uri="{FF2B5EF4-FFF2-40B4-BE49-F238E27FC236}">
                      <a16:creationId xmlns:a16="http://schemas.microsoft.com/office/drawing/2014/main" id="{4C091DC1-416A-C844-839C-4CB3A0671D83}"/>
                    </a:ext>
                  </a:extLst>
                </p:cNvPr>
                <p:cNvSpPr/>
                <p:nvPr/>
              </p:nvSpPr>
              <p:spPr>
                <a:xfrm>
                  <a:off x="10712675" y="4793466"/>
                  <a:ext cx="3081215" cy="3446774"/>
                </a:xfrm>
                <a:custGeom>
                  <a:avLst/>
                  <a:gdLst>
                    <a:gd name="connsiteX0" fmla="*/ 451830 w 455001"/>
                    <a:gd name="connsiteY0" fmla="*/ 365763 h 508983"/>
                    <a:gd name="connsiteX1" fmla="*/ 451830 w 455001"/>
                    <a:gd name="connsiteY1" fmla="*/ 156678 h 508983"/>
                    <a:gd name="connsiteX2" fmla="*/ 432827 w 455001"/>
                    <a:gd name="connsiteY2" fmla="*/ 123594 h 508983"/>
                    <a:gd name="connsiteX3" fmla="*/ 251897 w 455001"/>
                    <a:gd name="connsiteY3" fmla="*/ 19119 h 508983"/>
                    <a:gd name="connsiteX4" fmla="*/ 213891 w 455001"/>
                    <a:gd name="connsiteY4" fmla="*/ 19119 h 508983"/>
                    <a:gd name="connsiteX5" fmla="*/ 32961 w 455001"/>
                    <a:gd name="connsiteY5" fmla="*/ 123594 h 508983"/>
                    <a:gd name="connsiteX6" fmla="*/ 14092 w 455001"/>
                    <a:gd name="connsiteY6" fmla="*/ 156544 h 508983"/>
                    <a:gd name="connsiteX7" fmla="*/ 14092 w 455001"/>
                    <a:gd name="connsiteY7" fmla="*/ 365629 h 508983"/>
                    <a:gd name="connsiteX8" fmla="*/ 32961 w 455001"/>
                    <a:gd name="connsiteY8" fmla="*/ 398446 h 508983"/>
                    <a:gd name="connsiteX9" fmla="*/ 213891 w 455001"/>
                    <a:gd name="connsiteY9" fmla="*/ 503055 h 508983"/>
                    <a:gd name="connsiteX10" fmla="*/ 251897 w 455001"/>
                    <a:gd name="connsiteY10" fmla="*/ 503055 h 508983"/>
                    <a:gd name="connsiteX11" fmla="*/ 432827 w 455001"/>
                    <a:gd name="connsiteY11" fmla="*/ 398445 h 508983"/>
                    <a:gd name="connsiteX12" fmla="*/ 451830 w 455001"/>
                    <a:gd name="connsiteY12" fmla="*/ 365763 h 50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5001" h="508983">
                      <a:moveTo>
                        <a:pt x="451830" y="365763"/>
                      </a:moveTo>
                      <a:lnTo>
                        <a:pt x="451830" y="156678"/>
                      </a:lnTo>
                      <a:cubicBezTo>
                        <a:pt x="451908" y="143031"/>
                        <a:pt x="444650" y="130394"/>
                        <a:pt x="432827" y="123594"/>
                      </a:cubicBezTo>
                      <a:lnTo>
                        <a:pt x="251897" y="19119"/>
                      </a:lnTo>
                      <a:cubicBezTo>
                        <a:pt x="240109" y="12433"/>
                        <a:pt x="225679" y="12433"/>
                        <a:pt x="213891" y="19119"/>
                      </a:cubicBezTo>
                      <a:lnTo>
                        <a:pt x="32961" y="123594"/>
                      </a:lnTo>
                      <a:cubicBezTo>
                        <a:pt x="21271" y="130445"/>
                        <a:pt x="14089" y="142986"/>
                        <a:pt x="14092" y="156544"/>
                      </a:cubicBezTo>
                      <a:lnTo>
                        <a:pt x="14092" y="365629"/>
                      </a:lnTo>
                      <a:cubicBezTo>
                        <a:pt x="14082" y="379154"/>
                        <a:pt x="21272" y="391659"/>
                        <a:pt x="32961" y="398446"/>
                      </a:cubicBezTo>
                      <a:lnTo>
                        <a:pt x="213891" y="503055"/>
                      </a:lnTo>
                      <a:cubicBezTo>
                        <a:pt x="225679" y="509741"/>
                        <a:pt x="240109" y="509741"/>
                        <a:pt x="251897" y="503055"/>
                      </a:cubicBezTo>
                      <a:lnTo>
                        <a:pt x="432827" y="398445"/>
                      </a:lnTo>
                      <a:cubicBezTo>
                        <a:pt x="444546" y="391737"/>
                        <a:pt x="451792" y="379275"/>
                        <a:pt x="451830" y="36576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458C2F4-7FB3-204D-8352-E5AFF5C0A29E}"/>
                </a:ext>
              </a:extLst>
            </p:cNvPr>
            <p:cNvGrpSpPr/>
            <p:nvPr/>
          </p:nvGrpSpPr>
          <p:grpSpPr>
            <a:xfrm flipH="1">
              <a:off x="1645832" y="4879574"/>
              <a:ext cx="7951828" cy="7144047"/>
              <a:chOff x="12012572" y="4635734"/>
              <a:chExt cx="9696771" cy="87117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E905253-5A2B-054D-B655-0A527A5B721C}"/>
                  </a:ext>
                </a:extLst>
              </p:cNvPr>
              <p:cNvGrpSpPr/>
              <p:nvPr/>
            </p:nvGrpSpPr>
            <p:grpSpPr>
              <a:xfrm>
                <a:off x="12012572" y="4635734"/>
                <a:ext cx="9696771" cy="4444531"/>
                <a:chOff x="10354016" y="4375045"/>
                <a:chExt cx="9696771" cy="4444531"/>
              </a:xfrm>
            </p:grpSpPr>
            <p:sp>
              <p:nvSpPr>
                <p:cNvPr id="60" name="Forma libre 1594">
                  <a:extLst>
                    <a:ext uri="{FF2B5EF4-FFF2-40B4-BE49-F238E27FC236}">
                      <a16:creationId xmlns:a16="http://schemas.microsoft.com/office/drawing/2014/main" id="{9BC71E9F-E22E-8443-AD0B-A6E9A8E1612C}"/>
                    </a:ext>
                  </a:extLst>
                </p:cNvPr>
                <p:cNvSpPr/>
                <p:nvPr/>
              </p:nvSpPr>
              <p:spPr>
                <a:xfrm>
                  <a:off x="10354016" y="4375045"/>
                  <a:ext cx="9696771" cy="4444531"/>
                </a:xfrm>
                <a:custGeom>
                  <a:avLst/>
                  <a:gdLst>
                    <a:gd name="connsiteX0" fmla="*/ 1419376 w 1431915"/>
                    <a:gd name="connsiteY0" fmla="*/ 308251 h 656320"/>
                    <a:gd name="connsiteX1" fmla="*/ 1321819 w 1431915"/>
                    <a:gd name="connsiteY1" fmla="*/ 121401 h 656320"/>
                    <a:gd name="connsiteX2" fmla="*/ 1275114 w 1431915"/>
                    <a:gd name="connsiteY2" fmla="*/ 93139 h 656320"/>
                    <a:gd name="connsiteX3" fmla="*/ 441124 w 1431915"/>
                    <a:gd name="connsiteY3" fmla="*/ 93139 h 656320"/>
                    <a:gd name="connsiteX4" fmla="*/ 312519 w 1431915"/>
                    <a:gd name="connsiteY4" fmla="*/ 18934 h 656320"/>
                    <a:gd name="connsiteX5" fmla="*/ 276654 w 1431915"/>
                    <a:gd name="connsiteY5" fmla="*/ 18934 h 656320"/>
                    <a:gd name="connsiteX6" fmla="*/ 32024 w 1431915"/>
                    <a:gd name="connsiteY6" fmla="*/ 160244 h 656320"/>
                    <a:gd name="connsiteX7" fmla="*/ 14092 w 1431915"/>
                    <a:gd name="connsiteY7" fmla="*/ 191319 h 656320"/>
                    <a:gd name="connsiteX8" fmla="*/ 14092 w 1431915"/>
                    <a:gd name="connsiteY8" fmla="*/ 474073 h 656320"/>
                    <a:gd name="connsiteX9" fmla="*/ 32024 w 1431915"/>
                    <a:gd name="connsiteY9" fmla="*/ 505147 h 656320"/>
                    <a:gd name="connsiteX10" fmla="*/ 276654 w 1431915"/>
                    <a:gd name="connsiteY10" fmla="*/ 646457 h 656320"/>
                    <a:gd name="connsiteX11" fmla="*/ 312519 w 1431915"/>
                    <a:gd name="connsiteY11" fmla="*/ 646457 h 656320"/>
                    <a:gd name="connsiteX12" fmla="*/ 557149 w 1431915"/>
                    <a:gd name="connsiteY12" fmla="*/ 505147 h 656320"/>
                    <a:gd name="connsiteX13" fmla="*/ 558889 w 1431915"/>
                    <a:gd name="connsiteY13" fmla="*/ 503808 h 656320"/>
                    <a:gd name="connsiteX14" fmla="*/ 557149 w 1431915"/>
                    <a:gd name="connsiteY14" fmla="*/ 505147 h 656320"/>
                    <a:gd name="connsiteX15" fmla="*/ 441124 w 1431915"/>
                    <a:gd name="connsiteY15" fmla="*/ 572119 h 656320"/>
                    <a:gd name="connsiteX16" fmla="*/ 1274981 w 1431915"/>
                    <a:gd name="connsiteY16" fmla="*/ 572119 h 656320"/>
                    <a:gd name="connsiteX17" fmla="*/ 1321685 w 1431915"/>
                    <a:gd name="connsiteY17" fmla="*/ 543857 h 656320"/>
                    <a:gd name="connsiteX18" fmla="*/ 1419243 w 1431915"/>
                    <a:gd name="connsiteY18" fmla="*/ 357007 h 656320"/>
                    <a:gd name="connsiteX19" fmla="*/ 1419376 w 1431915"/>
                    <a:gd name="connsiteY19" fmla="*/ 308251 h 656320"/>
                    <a:gd name="connsiteX20" fmla="*/ 573877 w 1431915"/>
                    <a:gd name="connsiteY20" fmla="*/ 181943 h 656320"/>
                    <a:gd name="connsiteX21" fmla="*/ 567855 w 1431915"/>
                    <a:gd name="connsiteY21" fmla="*/ 170156 h 656320"/>
                    <a:gd name="connsiteX22" fmla="*/ 573877 w 1431915"/>
                    <a:gd name="connsiteY22" fmla="*/ 181943 h 65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31915" h="656320">
                      <a:moveTo>
                        <a:pt x="1419376" y="308251"/>
                      </a:moveTo>
                      <a:lnTo>
                        <a:pt x="1321819" y="121401"/>
                      </a:lnTo>
                      <a:cubicBezTo>
                        <a:pt x="1312578" y="104148"/>
                        <a:pt x="1294672" y="93312"/>
                        <a:pt x="1275114" y="93139"/>
                      </a:cubicBezTo>
                      <a:lnTo>
                        <a:pt x="441124" y="93139"/>
                      </a:lnTo>
                      <a:lnTo>
                        <a:pt x="312519" y="18934"/>
                      </a:lnTo>
                      <a:cubicBezTo>
                        <a:pt x="301430" y="12494"/>
                        <a:pt x="287743" y="12494"/>
                        <a:pt x="276654" y="18934"/>
                      </a:cubicBezTo>
                      <a:lnTo>
                        <a:pt x="32024" y="160244"/>
                      </a:lnTo>
                      <a:cubicBezTo>
                        <a:pt x="20971" y="166695"/>
                        <a:pt x="14151" y="178513"/>
                        <a:pt x="14092" y="191319"/>
                      </a:cubicBezTo>
                      <a:lnTo>
                        <a:pt x="14092" y="474073"/>
                      </a:lnTo>
                      <a:cubicBezTo>
                        <a:pt x="14151" y="486878"/>
                        <a:pt x="20971" y="498697"/>
                        <a:pt x="32024" y="505147"/>
                      </a:cubicBezTo>
                      <a:lnTo>
                        <a:pt x="276654" y="646457"/>
                      </a:lnTo>
                      <a:cubicBezTo>
                        <a:pt x="287743" y="652897"/>
                        <a:pt x="301430" y="652897"/>
                        <a:pt x="312519" y="646457"/>
                      </a:cubicBezTo>
                      <a:lnTo>
                        <a:pt x="557149" y="505147"/>
                      </a:lnTo>
                      <a:lnTo>
                        <a:pt x="558889" y="503808"/>
                      </a:lnTo>
                      <a:lnTo>
                        <a:pt x="557149" y="505147"/>
                      </a:lnTo>
                      <a:lnTo>
                        <a:pt x="441124" y="572119"/>
                      </a:lnTo>
                      <a:lnTo>
                        <a:pt x="1274981" y="572119"/>
                      </a:lnTo>
                      <a:cubicBezTo>
                        <a:pt x="1294596" y="572153"/>
                        <a:pt x="1312601" y="561258"/>
                        <a:pt x="1321685" y="543857"/>
                      </a:cubicBezTo>
                      <a:lnTo>
                        <a:pt x="1419243" y="357007"/>
                      </a:lnTo>
                      <a:cubicBezTo>
                        <a:pt x="1427101" y="341718"/>
                        <a:pt x="1427151" y="323583"/>
                        <a:pt x="1419376" y="308251"/>
                      </a:cubicBezTo>
                      <a:close/>
                      <a:moveTo>
                        <a:pt x="573877" y="181943"/>
                      </a:moveTo>
                      <a:cubicBezTo>
                        <a:pt x="572606" y="177679"/>
                        <a:pt x="570565" y="173684"/>
                        <a:pt x="567855" y="170156"/>
                      </a:cubicBezTo>
                      <a:cubicBezTo>
                        <a:pt x="570565" y="173684"/>
                        <a:pt x="572606" y="177679"/>
                        <a:pt x="573877" y="1819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64" name="Forma libre 1596">
                  <a:extLst>
                    <a:ext uri="{FF2B5EF4-FFF2-40B4-BE49-F238E27FC236}">
                      <a16:creationId xmlns:a16="http://schemas.microsoft.com/office/drawing/2014/main" id="{A8A9190A-09EA-B04E-A260-3F4C79884DE6}"/>
                    </a:ext>
                  </a:extLst>
                </p:cNvPr>
                <p:cNvSpPr/>
                <p:nvPr/>
              </p:nvSpPr>
              <p:spPr>
                <a:xfrm>
                  <a:off x="10712675" y="4793466"/>
                  <a:ext cx="3081215" cy="3446774"/>
                </a:xfrm>
                <a:custGeom>
                  <a:avLst/>
                  <a:gdLst>
                    <a:gd name="connsiteX0" fmla="*/ 451830 w 455001"/>
                    <a:gd name="connsiteY0" fmla="*/ 365763 h 508983"/>
                    <a:gd name="connsiteX1" fmla="*/ 451830 w 455001"/>
                    <a:gd name="connsiteY1" fmla="*/ 156678 h 508983"/>
                    <a:gd name="connsiteX2" fmla="*/ 432827 w 455001"/>
                    <a:gd name="connsiteY2" fmla="*/ 123594 h 508983"/>
                    <a:gd name="connsiteX3" fmla="*/ 251897 w 455001"/>
                    <a:gd name="connsiteY3" fmla="*/ 19119 h 508983"/>
                    <a:gd name="connsiteX4" fmla="*/ 213891 w 455001"/>
                    <a:gd name="connsiteY4" fmla="*/ 19119 h 508983"/>
                    <a:gd name="connsiteX5" fmla="*/ 32961 w 455001"/>
                    <a:gd name="connsiteY5" fmla="*/ 123594 h 508983"/>
                    <a:gd name="connsiteX6" fmla="*/ 14092 w 455001"/>
                    <a:gd name="connsiteY6" fmla="*/ 156544 h 508983"/>
                    <a:gd name="connsiteX7" fmla="*/ 14092 w 455001"/>
                    <a:gd name="connsiteY7" fmla="*/ 365629 h 508983"/>
                    <a:gd name="connsiteX8" fmla="*/ 32961 w 455001"/>
                    <a:gd name="connsiteY8" fmla="*/ 398446 h 508983"/>
                    <a:gd name="connsiteX9" fmla="*/ 213891 w 455001"/>
                    <a:gd name="connsiteY9" fmla="*/ 503055 h 508983"/>
                    <a:gd name="connsiteX10" fmla="*/ 251897 w 455001"/>
                    <a:gd name="connsiteY10" fmla="*/ 503055 h 508983"/>
                    <a:gd name="connsiteX11" fmla="*/ 432827 w 455001"/>
                    <a:gd name="connsiteY11" fmla="*/ 398445 h 508983"/>
                    <a:gd name="connsiteX12" fmla="*/ 451830 w 455001"/>
                    <a:gd name="connsiteY12" fmla="*/ 365763 h 50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5001" h="508983">
                      <a:moveTo>
                        <a:pt x="451830" y="365763"/>
                      </a:moveTo>
                      <a:lnTo>
                        <a:pt x="451830" y="156678"/>
                      </a:lnTo>
                      <a:cubicBezTo>
                        <a:pt x="451908" y="143031"/>
                        <a:pt x="444650" y="130394"/>
                        <a:pt x="432827" y="123594"/>
                      </a:cubicBezTo>
                      <a:lnTo>
                        <a:pt x="251897" y="19119"/>
                      </a:lnTo>
                      <a:cubicBezTo>
                        <a:pt x="240109" y="12433"/>
                        <a:pt x="225679" y="12433"/>
                        <a:pt x="213891" y="19119"/>
                      </a:cubicBezTo>
                      <a:lnTo>
                        <a:pt x="32961" y="123594"/>
                      </a:lnTo>
                      <a:cubicBezTo>
                        <a:pt x="21271" y="130445"/>
                        <a:pt x="14089" y="142986"/>
                        <a:pt x="14092" y="156544"/>
                      </a:cubicBezTo>
                      <a:lnTo>
                        <a:pt x="14092" y="365629"/>
                      </a:lnTo>
                      <a:cubicBezTo>
                        <a:pt x="14082" y="379154"/>
                        <a:pt x="21272" y="391659"/>
                        <a:pt x="32961" y="398446"/>
                      </a:cubicBezTo>
                      <a:lnTo>
                        <a:pt x="213891" y="503055"/>
                      </a:lnTo>
                      <a:cubicBezTo>
                        <a:pt x="225679" y="509741"/>
                        <a:pt x="240109" y="509741"/>
                        <a:pt x="251897" y="503055"/>
                      </a:cubicBezTo>
                      <a:lnTo>
                        <a:pt x="432827" y="398445"/>
                      </a:lnTo>
                      <a:cubicBezTo>
                        <a:pt x="444546" y="391737"/>
                        <a:pt x="451792" y="379275"/>
                        <a:pt x="451830" y="36576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074BE3E-9D3E-E745-8889-40AEE753ADC4}"/>
                  </a:ext>
                </a:extLst>
              </p:cNvPr>
              <p:cNvGrpSpPr/>
              <p:nvPr/>
            </p:nvGrpSpPr>
            <p:grpSpPr>
              <a:xfrm>
                <a:off x="12012572" y="8902934"/>
                <a:ext cx="9696771" cy="4444531"/>
                <a:chOff x="10354016" y="4375045"/>
                <a:chExt cx="9696771" cy="4444531"/>
              </a:xfrm>
            </p:grpSpPr>
            <p:sp>
              <p:nvSpPr>
                <p:cNvPr id="58" name="Forma libre 1594">
                  <a:extLst>
                    <a:ext uri="{FF2B5EF4-FFF2-40B4-BE49-F238E27FC236}">
                      <a16:creationId xmlns:a16="http://schemas.microsoft.com/office/drawing/2014/main" id="{B886971E-9516-8243-B77E-D22EF76AACC9}"/>
                    </a:ext>
                  </a:extLst>
                </p:cNvPr>
                <p:cNvSpPr/>
                <p:nvPr/>
              </p:nvSpPr>
              <p:spPr>
                <a:xfrm>
                  <a:off x="10354016" y="4375045"/>
                  <a:ext cx="9696771" cy="4444531"/>
                </a:xfrm>
                <a:custGeom>
                  <a:avLst/>
                  <a:gdLst>
                    <a:gd name="connsiteX0" fmla="*/ 1419376 w 1431915"/>
                    <a:gd name="connsiteY0" fmla="*/ 308251 h 656320"/>
                    <a:gd name="connsiteX1" fmla="*/ 1321819 w 1431915"/>
                    <a:gd name="connsiteY1" fmla="*/ 121401 h 656320"/>
                    <a:gd name="connsiteX2" fmla="*/ 1275114 w 1431915"/>
                    <a:gd name="connsiteY2" fmla="*/ 93139 h 656320"/>
                    <a:gd name="connsiteX3" fmla="*/ 441124 w 1431915"/>
                    <a:gd name="connsiteY3" fmla="*/ 93139 h 656320"/>
                    <a:gd name="connsiteX4" fmla="*/ 312519 w 1431915"/>
                    <a:gd name="connsiteY4" fmla="*/ 18934 h 656320"/>
                    <a:gd name="connsiteX5" fmla="*/ 276654 w 1431915"/>
                    <a:gd name="connsiteY5" fmla="*/ 18934 h 656320"/>
                    <a:gd name="connsiteX6" fmla="*/ 32024 w 1431915"/>
                    <a:gd name="connsiteY6" fmla="*/ 160244 h 656320"/>
                    <a:gd name="connsiteX7" fmla="*/ 14092 w 1431915"/>
                    <a:gd name="connsiteY7" fmla="*/ 191319 h 656320"/>
                    <a:gd name="connsiteX8" fmla="*/ 14092 w 1431915"/>
                    <a:gd name="connsiteY8" fmla="*/ 474073 h 656320"/>
                    <a:gd name="connsiteX9" fmla="*/ 32024 w 1431915"/>
                    <a:gd name="connsiteY9" fmla="*/ 505147 h 656320"/>
                    <a:gd name="connsiteX10" fmla="*/ 276654 w 1431915"/>
                    <a:gd name="connsiteY10" fmla="*/ 646457 h 656320"/>
                    <a:gd name="connsiteX11" fmla="*/ 312519 w 1431915"/>
                    <a:gd name="connsiteY11" fmla="*/ 646457 h 656320"/>
                    <a:gd name="connsiteX12" fmla="*/ 557149 w 1431915"/>
                    <a:gd name="connsiteY12" fmla="*/ 505147 h 656320"/>
                    <a:gd name="connsiteX13" fmla="*/ 558889 w 1431915"/>
                    <a:gd name="connsiteY13" fmla="*/ 503808 h 656320"/>
                    <a:gd name="connsiteX14" fmla="*/ 557149 w 1431915"/>
                    <a:gd name="connsiteY14" fmla="*/ 505147 h 656320"/>
                    <a:gd name="connsiteX15" fmla="*/ 441124 w 1431915"/>
                    <a:gd name="connsiteY15" fmla="*/ 572119 h 656320"/>
                    <a:gd name="connsiteX16" fmla="*/ 1274981 w 1431915"/>
                    <a:gd name="connsiteY16" fmla="*/ 572119 h 656320"/>
                    <a:gd name="connsiteX17" fmla="*/ 1321685 w 1431915"/>
                    <a:gd name="connsiteY17" fmla="*/ 543857 h 656320"/>
                    <a:gd name="connsiteX18" fmla="*/ 1419243 w 1431915"/>
                    <a:gd name="connsiteY18" fmla="*/ 357007 h 656320"/>
                    <a:gd name="connsiteX19" fmla="*/ 1419376 w 1431915"/>
                    <a:gd name="connsiteY19" fmla="*/ 308251 h 656320"/>
                    <a:gd name="connsiteX20" fmla="*/ 573877 w 1431915"/>
                    <a:gd name="connsiteY20" fmla="*/ 181943 h 656320"/>
                    <a:gd name="connsiteX21" fmla="*/ 567855 w 1431915"/>
                    <a:gd name="connsiteY21" fmla="*/ 170156 h 656320"/>
                    <a:gd name="connsiteX22" fmla="*/ 573877 w 1431915"/>
                    <a:gd name="connsiteY22" fmla="*/ 181943 h 656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31915" h="656320">
                      <a:moveTo>
                        <a:pt x="1419376" y="308251"/>
                      </a:moveTo>
                      <a:lnTo>
                        <a:pt x="1321819" y="121401"/>
                      </a:lnTo>
                      <a:cubicBezTo>
                        <a:pt x="1312578" y="104148"/>
                        <a:pt x="1294672" y="93312"/>
                        <a:pt x="1275114" y="93139"/>
                      </a:cubicBezTo>
                      <a:lnTo>
                        <a:pt x="441124" y="93139"/>
                      </a:lnTo>
                      <a:lnTo>
                        <a:pt x="312519" y="18934"/>
                      </a:lnTo>
                      <a:cubicBezTo>
                        <a:pt x="301430" y="12494"/>
                        <a:pt x="287743" y="12494"/>
                        <a:pt x="276654" y="18934"/>
                      </a:cubicBezTo>
                      <a:lnTo>
                        <a:pt x="32024" y="160244"/>
                      </a:lnTo>
                      <a:cubicBezTo>
                        <a:pt x="20971" y="166695"/>
                        <a:pt x="14151" y="178513"/>
                        <a:pt x="14092" y="191319"/>
                      </a:cubicBezTo>
                      <a:lnTo>
                        <a:pt x="14092" y="474073"/>
                      </a:lnTo>
                      <a:cubicBezTo>
                        <a:pt x="14151" y="486878"/>
                        <a:pt x="20971" y="498697"/>
                        <a:pt x="32024" y="505147"/>
                      </a:cubicBezTo>
                      <a:lnTo>
                        <a:pt x="276654" y="646457"/>
                      </a:lnTo>
                      <a:cubicBezTo>
                        <a:pt x="287743" y="652897"/>
                        <a:pt x="301430" y="652897"/>
                        <a:pt x="312519" y="646457"/>
                      </a:cubicBezTo>
                      <a:lnTo>
                        <a:pt x="557149" y="505147"/>
                      </a:lnTo>
                      <a:lnTo>
                        <a:pt x="558889" y="503808"/>
                      </a:lnTo>
                      <a:lnTo>
                        <a:pt x="557149" y="505147"/>
                      </a:lnTo>
                      <a:lnTo>
                        <a:pt x="441124" y="572119"/>
                      </a:lnTo>
                      <a:lnTo>
                        <a:pt x="1274981" y="572119"/>
                      </a:lnTo>
                      <a:cubicBezTo>
                        <a:pt x="1294596" y="572153"/>
                        <a:pt x="1312601" y="561258"/>
                        <a:pt x="1321685" y="543857"/>
                      </a:cubicBezTo>
                      <a:lnTo>
                        <a:pt x="1419243" y="357007"/>
                      </a:lnTo>
                      <a:cubicBezTo>
                        <a:pt x="1427101" y="341718"/>
                        <a:pt x="1427151" y="323583"/>
                        <a:pt x="1419376" y="308251"/>
                      </a:cubicBezTo>
                      <a:close/>
                      <a:moveTo>
                        <a:pt x="573877" y="181943"/>
                      </a:moveTo>
                      <a:cubicBezTo>
                        <a:pt x="572606" y="177679"/>
                        <a:pt x="570565" y="173684"/>
                        <a:pt x="567855" y="170156"/>
                      </a:cubicBezTo>
                      <a:cubicBezTo>
                        <a:pt x="570565" y="173684"/>
                        <a:pt x="572606" y="177679"/>
                        <a:pt x="573877" y="181943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59" name="Forma libre 1596">
                  <a:extLst>
                    <a:ext uri="{FF2B5EF4-FFF2-40B4-BE49-F238E27FC236}">
                      <a16:creationId xmlns:a16="http://schemas.microsoft.com/office/drawing/2014/main" id="{0B5E89BE-A04B-E342-B354-EA4E4C7D7FFC}"/>
                    </a:ext>
                  </a:extLst>
                </p:cNvPr>
                <p:cNvSpPr/>
                <p:nvPr/>
              </p:nvSpPr>
              <p:spPr>
                <a:xfrm>
                  <a:off x="10712675" y="4793466"/>
                  <a:ext cx="3081215" cy="3446774"/>
                </a:xfrm>
                <a:custGeom>
                  <a:avLst/>
                  <a:gdLst>
                    <a:gd name="connsiteX0" fmla="*/ 451830 w 455001"/>
                    <a:gd name="connsiteY0" fmla="*/ 365763 h 508983"/>
                    <a:gd name="connsiteX1" fmla="*/ 451830 w 455001"/>
                    <a:gd name="connsiteY1" fmla="*/ 156678 h 508983"/>
                    <a:gd name="connsiteX2" fmla="*/ 432827 w 455001"/>
                    <a:gd name="connsiteY2" fmla="*/ 123594 h 508983"/>
                    <a:gd name="connsiteX3" fmla="*/ 251897 w 455001"/>
                    <a:gd name="connsiteY3" fmla="*/ 19119 h 508983"/>
                    <a:gd name="connsiteX4" fmla="*/ 213891 w 455001"/>
                    <a:gd name="connsiteY4" fmla="*/ 19119 h 508983"/>
                    <a:gd name="connsiteX5" fmla="*/ 32961 w 455001"/>
                    <a:gd name="connsiteY5" fmla="*/ 123594 h 508983"/>
                    <a:gd name="connsiteX6" fmla="*/ 14092 w 455001"/>
                    <a:gd name="connsiteY6" fmla="*/ 156544 h 508983"/>
                    <a:gd name="connsiteX7" fmla="*/ 14092 w 455001"/>
                    <a:gd name="connsiteY7" fmla="*/ 365629 h 508983"/>
                    <a:gd name="connsiteX8" fmla="*/ 32961 w 455001"/>
                    <a:gd name="connsiteY8" fmla="*/ 398446 h 508983"/>
                    <a:gd name="connsiteX9" fmla="*/ 213891 w 455001"/>
                    <a:gd name="connsiteY9" fmla="*/ 503055 h 508983"/>
                    <a:gd name="connsiteX10" fmla="*/ 251897 w 455001"/>
                    <a:gd name="connsiteY10" fmla="*/ 503055 h 508983"/>
                    <a:gd name="connsiteX11" fmla="*/ 432827 w 455001"/>
                    <a:gd name="connsiteY11" fmla="*/ 398445 h 508983"/>
                    <a:gd name="connsiteX12" fmla="*/ 451830 w 455001"/>
                    <a:gd name="connsiteY12" fmla="*/ 365763 h 5089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5001" h="508983">
                      <a:moveTo>
                        <a:pt x="451830" y="365763"/>
                      </a:moveTo>
                      <a:lnTo>
                        <a:pt x="451830" y="156678"/>
                      </a:lnTo>
                      <a:cubicBezTo>
                        <a:pt x="451908" y="143031"/>
                        <a:pt x="444650" y="130394"/>
                        <a:pt x="432827" y="123594"/>
                      </a:cubicBezTo>
                      <a:lnTo>
                        <a:pt x="251897" y="19119"/>
                      </a:lnTo>
                      <a:cubicBezTo>
                        <a:pt x="240109" y="12433"/>
                        <a:pt x="225679" y="12433"/>
                        <a:pt x="213891" y="19119"/>
                      </a:cubicBezTo>
                      <a:lnTo>
                        <a:pt x="32961" y="123594"/>
                      </a:lnTo>
                      <a:cubicBezTo>
                        <a:pt x="21271" y="130445"/>
                        <a:pt x="14089" y="142986"/>
                        <a:pt x="14092" y="156544"/>
                      </a:cubicBezTo>
                      <a:lnTo>
                        <a:pt x="14092" y="365629"/>
                      </a:lnTo>
                      <a:cubicBezTo>
                        <a:pt x="14082" y="379154"/>
                        <a:pt x="21272" y="391659"/>
                        <a:pt x="32961" y="398446"/>
                      </a:cubicBezTo>
                      <a:lnTo>
                        <a:pt x="213891" y="503055"/>
                      </a:lnTo>
                      <a:cubicBezTo>
                        <a:pt x="225679" y="509741"/>
                        <a:pt x="240109" y="509741"/>
                        <a:pt x="251897" y="503055"/>
                      </a:cubicBezTo>
                      <a:lnTo>
                        <a:pt x="432827" y="398445"/>
                      </a:lnTo>
                      <a:cubicBezTo>
                        <a:pt x="444546" y="391737"/>
                        <a:pt x="451792" y="379275"/>
                        <a:pt x="451830" y="36576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33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FBCD7E3-6F89-9E4D-A050-EE676F00F86D}"/>
              </a:ext>
            </a:extLst>
          </p:cNvPr>
          <p:cNvSpPr/>
          <p:nvPr/>
        </p:nvSpPr>
        <p:spPr>
          <a:xfrm>
            <a:off x="10672824" y="5526276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User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956C03-7CF9-8A4C-AA43-EC909929729E}"/>
              </a:ext>
            </a:extLst>
          </p:cNvPr>
          <p:cNvSpPr/>
          <p:nvPr/>
        </p:nvSpPr>
        <p:spPr>
          <a:xfrm flipH="1">
            <a:off x="14578490" y="11784424"/>
            <a:ext cx="298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4915573-BDCD-4341-93BE-0E186D897088}"/>
              </a:ext>
            </a:extLst>
          </p:cNvPr>
          <p:cNvSpPr/>
          <p:nvPr/>
        </p:nvSpPr>
        <p:spPr>
          <a:xfrm flipH="1">
            <a:off x="6932725" y="11784424"/>
            <a:ext cx="298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6AF9A8D-36E7-7946-9FE0-1B5E35CC2972}"/>
              </a:ext>
            </a:extLst>
          </p:cNvPr>
          <p:cNvGrpSpPr/>
          <p:nvPr/>
        </p:nvGrpSpPr>
        <p:grpSpPr>
          <a:xfrm>
            <a:off x="10300283" y="11716539"/>
            <a:ext cx="3777084" cy="1018400"/>
            <a:chOff x="10300283" y="10788322"/>
            <a:chExt cx="2500486" cy="1018400"/>
          </a:xfrm>
          <a:solidFill>
            <a:schemeClr val="bg1">
              <a:lumMod val="95000"/>
            </a:schemeClr>
          </a:solidFill>
        </p:grpSpPr>
        <p:sp>
          <p:nvSpPr>
            <p:cNvPr id="75" name="Right Arrow 74">
              <a:extLst>
                <a:ext uri="{FF2B5EF4-FFF2-40B4-BE49-F238E27FC236}">
                  <a16:creationId xmlns:a16="http://schemas.microsoft.com/office/drawing/2014/main" id="{CEBB3B63-99C1-EC4A-9074-63998D3F469B}"/>
                </a:ext>
              </a:extLst>
            </p:cNvPr>
            <p:cNvSpPr/>
            <p:nvPr/>
          </p:nvSpPr>
          <p:spPr>
            <a:xfrm>
              <a:off x="10728960" y="10788322"/>
              <a:ext cx="2071809" cy="10184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ight Arrow 75">
              <a:extLst>
                <a:ext uri="{FF2B5EF4-FFF2-40B4-BE49-F238E27FC236}">
                  <a16:creationId xmlns:a16="http://schemas.microsoft.com/office/drawing/2014/main" id="{8C239FAC-5F02-A645-9433-77052045A6FF}"/>
                </a:ext>
              </a:extLst>
            </p:cNvPr>
            <p:cNvSpPr/>
            <p:nvPr/>
          </p:nvSpPr>
          <p:spPr>
            <a:xfrm rot="10800000">
              <a:off x="10300283" y="10788322"/>
              <a:ext cx="2071809" cy="10184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3B238838-61C5-0740-9668-097C016D8A59}"/>
              </a:ext>
            </a:extLst>
          </p:cNvPr>
          <p:cNvSpPr txBox="1"/>
          <p:nvPr/>
        </p:nvSpPr>
        <p:spPr>
          <a:xfrm flipH="1">
            <a:off x="3716186" y="5250338"/>
            <a:ext cx="4103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07641C-0780-D848-B8F4-91B42F710A7C}"/>
              </a:ext>
            </a:extLst>
          </p:cNvPr>
          <p:cNvSpPr/>
          <p:nvPr/>
        </p:nvSpPr>
        <p:spPr>
          <a:xfrm flipH="1">
            <a:off x="7883445" y="58288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Says</a:t>
            </a:r>
            <a:endParaRPr lang="en-US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14229B-9AB0-7744-AB32-9806D949D94F}"/>
              </a:ext>
            </a:extLst>
          </p:cNvPr>
          <p:cNvSpPr txBox="1"/>
          <p:nvPr/>
        </p:nvSpPr>
        <p:spPr>
          <a:xfrm flipH="1">
            <a:off x="3716186" y="8786018"/>
            <a:ext cx="4103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27D31C-4755-FD42-BC5F-44542080D7BA}"/>
              </a:ext>
            </a:extLst>
          </p:cNvPr>
          <p:cNvSpPr/>
          <p:nvPr/>
        </p:nvSpPr>
        <p:spPr>
          <a:xfrm flipH="1">
            <a:off x="13491765" y="58288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Likes</a:t>
            </a:r>
            <a:endParaRPr lang="en-US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1FCA6C3-C94C-7D40-9A53-D6FF9E330063}"/>
              </a:ext>
            </a:extLst>
          </p:cNvPr>
          <p:cNvSpPr/>
          <p:nvPr/>
        </p:nvSpPr>
        <p:spPr>
          <a:xfrm flipH="1">
            <a:off x="7883445" y="93340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Does</a:t>
            </a:r>
            <a:endParaRPr lang="en-US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941697-C911-7642-BFEA-18EAC650D0C3}"/>
              </a:ext>
            </a:extLst>
          </p:cNvPr>
          <p:cNvSpPr/>
          <p:nvPr/>
        </p:nvSpPr>
        <p:spPr>
          <a:xfrm flipH="1">
            <a:off x="13491765" y="93340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Feels</a:t>
            </a:r>
            <a:endParaRPr lang="en-US" sz="54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95F5F6-5397-9D48-A28A-7C6821D8DCA8}"/>
              </a:ext>
            </a:extLst>
          </p:cNvPr>
          <p:cNvSpPr txBox="1"/>
          <p:nvPr/>
        </p:nvSpPr>
        <p:spPr>
          <a:xfrm flipH="1">
            <a:off x="16585284" y="5250338"/>
            <a:ext cx="4103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F28DC9-6669-9F48-84EF-B37EB60FEBCA}"/>
              </a:ext>
            </a:extLst>
          </p:cNvPr>
          <p:cNvSpPr txBox="1"/>
          <p:nvPr/>
        </p:nvSpPr>
        <p:spPr>
          <a:xfrm flipH="1">
            <a:off x="16585284" y="8786018"/>
            <a:ext cx="41038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</a:t>
            </a:r>
          </a:p>
          <a:p>
            <a:endParaRPr lang="en-US" sz="2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creating.</a:t>
            </a:r>
          </a:p>
        </p:txBody>
      </p:sp>
      <p:sp>
        <p:nvSpPr>
          <p:cNvPr id="46" name="Forma libre 27">
            <a:extLst>
              <a:ext uri="{FF2B5EF4-FFF2-40B4-BE49-F238E27FC236}">
                <a16:creationId xmlns:a16="http://schemas.microsoft.com/office/drawing/2014/main" id="{F2DD3F63-DE7A-1E46-B35A-FC4EC0F25406}"/>
              </a:ext>
            </a:extLst>
          </p:cNvPr>
          <p:cNvSpPr/>
          <p:nvPr/>
        </p:nvSpPr>
        <p:spPr>
          <a:xfrm>
            <a:off x="11175174" y="6674108"/>
            <a:ext cx="2043938" cy="2684296"/>
          </a:xfrm>
          <a:custGeom>
            <a:avLst/>
            <a:gdLst>
              <a:gd name="connsiteX0" fmla="*/ 399939 w 405366"/>
              <a:gd name="connsiteY0" fmla="*/ 277148 h 532366"/>
              <a:gd name="connsiteX1" fmla="*/ 365531 w 405366"/>
              <a:gd name="connsiteY1" fmla="*/ 297379 h 532366"/>
              <a:gd name="connsiteX2" fmla="*/ 349508 w 405366"/>
              <a:gd name="connsiteY2" fmla="*/ 297379 h 532366"/>
              <a:gd name="connsiteX3" fmla="*/ 350321 w 405366"/>
              <a:gd name="connsiteY3" fmla="*/ 318349 h 532366"/>
              <a:gd name="connsiteX4" fmla="*/ 300702 w 405366"/>
              <a:gd name="connsiteY4" fmla="*/ 379708 h 532366"/>
              <a:gd name="connsiteX5" fmla="*/ 293983 w 405366"/>
              <a:gd name="connsiteY5" fmla="*/ 380372 h 532366"/>
              <a:gd name="connsiteX6" fmla="*/ 293688 w 405366"/>
              <a:gd name="connsiteY6" fmla="*/ 380372 h 532366"/>
              <a:gd name="connsiteX7" fmla="*/ 270281 w 405366"/>
              <a:gd name="connsiteY7" fmla="*/ 380372 h 532366"/>
              <a:gd name="connsiteX8" fmla="*/ 270281 w 405366"/>
              <a:gd name="connsiteY8" fmla="*/ 518891 h 532366"/>
              <a:gd name="connsiteX9" fmla="*/ 256990 w 405366"/>
              <a:gd name="connsiteY9" fmla="*/ 532182 h 532366"/>
              <a:gd name="connsiteX10" fmla="*/ 243700 w 405366"/>
              <a:gd name="connsiteY10" fmla="*/ 518891 h 532366"/>
              <a:gd name="connsiteX11" fmla="*/ 243700 w 405366"/>
              <a:gd name="connsiteY11" fmla="*/ 380299 h 532366"/>
              <a:gd name="connsiteX12" fmla="*/ 213353 w 405366"/>
              <a:gd name="connsiteY12" fmla="*/ 380299 h 532366"/>
              <a:gd name="connsiteX13" fmla="*/ 200062 w 405366"/>
              <a:gd name="connsiteY13" fmla="*/ 367008 h 532366"/>
              <a:gd name="connsiteX14" fmla="*/ 213353 w 405366"/>
              <a:gd name="connsiteY14" fmla="*/ 353717 h 532366"/>
              <a:gd name="connsiteX15" fmla="*/ 293466 w 405366"/>
              <a:gd name="connsiteY15" fmla="*/ 353717 h 532366"/>
              <a:gd name="connsiteX16" fmla="*/ 296346 w 405366"/>
              <a:gd name="connsiteY16" fmla="*/ 353422 h 532366"/>
              <a:gd name="connsiteX17" fmla="*/ 323665 w 405366"/>
              <a:gd name="connsiteY17" fmla="*/ 319309 h 532366"/>
              <a:gd name="connsiteX18" fmla="*/ 322410 w 405366"/>
              <a:gd name="connsiteY18" fmla="*/ 284532 h 532366"/>
              <a:gd name="connsiteX19" fmla="*/ 326102 w 405366"/>
              <a:gd name="connsiteY19" fmla="*/ 274785 h 532366"/>
              <a:gd name="connsiteX20" fmla="*/ 335701 w 405366"/>
              <a:gd name="connsiteY20" fmla="*/ 270724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19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2 w 405366"/>
              <a:gd name="connsiteY38" fmla="*/ 518891 h 532366"/>
              <a:gd name="connsiteX39" fmla="*/ 76532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2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39 w 405366"/>
              <a:gd name="connsiteY50" fmla="*/ 27714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5366" h="532366">
                <a:moveTo>
                  <a:pt x="399939" y="277148"/>
                </a:moveTo>
                <a:cubicBezTo>
                  <a:pt x="392851" y="289774"/>
                  <a:pt x="380003" y="297379"/>
                  <a:pt x="365531" y="297379"/>
                </a:cubicBezTo>
                <a:lnTo>
                  <a:pt x="349508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0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35701" y="270724"/>
                </a:lnTo>
                <a:lnTo>
                  <a:pt x="365457" y="270724"/>
                </a:lnTo>
                <a:cubicBezTo>
                  <a:pt x="372250" y="270724"/>
                  <a:pt x="375573" y="266146"/>
                  <a:pt x="376681" y="264153"/>
                </a:cubicBezTo>
                <a:cubicBezTo>
                  <a:pt x="377788" y="262159"/>
                  <a:pt x="380003" y="256917"/>
                  <a:pt x="376385" y="251157"/>
                </a:cubicBezTo>
                <a:lnTo>
                  <a:pt x="336513" y="186402"/>
                </a:lnTo>
                <a:cubicBezTo>
                  <a:pt x="334593" y="183227"/>
                  <a:pt x="334076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19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676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2" y="526201"/>
                  <a:pt x="76532" y="518891"/>
                </a:cubicBezTo>
                <a:lnTo>
                  <a:pt x="76532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2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39" y="277148"/>
                </a:cubicBezTo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83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D69426A-9B99-A047-8ECC-8F5305742677}"/>
              </a:ext>
            </a:extLst>
          </p:cNvPr>
          <p:cNvSpPr/>
          <p:nvPr/>
        </p:nvSpPr>
        <p:spPr>
          <a:xfrm>
            <a:off x="15117990" y="10078495"/>
            <a:ext cx="3566229" cy="100733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5998F80-2566-B745-96A8-F50498EA2921}"/>
              </a:ext>
            </a:extLst>
          </p:cNvPr>
          <p:cNvSpPr/>
          <p:nvPr/>
        </p:nvSpPr>
        <p:spPr>
          <a:xfrm>
            <a:off x="5608624" y="10078495"/>
            <a:ext cx="3566229" cy="1007336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C64E57-6008-D04D-B5E8-40F8BA8C439F}"/>
              </a:ext>
            </a:extLst>
          </p:cNvPr>
          <p:cNvGrpSpPr/>
          <p:nvPr/>
        </p:nvGrpSpPr>
        <p:grpSpPr>
          <a:xfrm>
            <a:off x="3895090" y="2204780"/>
            <a:ext cx="16587470" cy="7076882"/>
            <a:chOff x="3895090" y="4948000"/>
            <a:chExt cx="16587470" cy="7076882"/>
          </a:xfrm>
          <a:solidFill>
            <a:schemeClr val="bg1">
              <a:lumMod val="95000"/>
            </a:schemeClr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BB9D6D6-BE25-2D4B-AB89-2D7E93512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090" y="4948000"/>
              <a:ext cx="16587470" cy="7076882"/>
            </a:xfrm>
            <a:prstGeom prst="line">
              <a:avLst/>
            </a:prstGeom>
            <a:grpFill/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0FEF5F6-F499-0C42-8A21-58C511DDD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090" y="4948000"/>
              <a:ext cx="16587470" cy="7076882"/>
            </a:xfrm>
            <a:prstGeom prst="line">
              <a:avLst/>
            </a:prstGeom>
            <a:grpFill/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0AEABC6-A66A-2C40-B422-838814590E8A}"/>
                </a:ext>
              </a:extLst>
            </p:cNvPr>
            <p:cNvSpPr/>
            <p:nvPr/>
          </p:nvSpPr>
          <p:spPr>
            <a:xfrm>
              <a:off x="10454553" y="6752169"/>
              <a:ext cx="3468543" cy="34685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C445C6B-8289-EC49-B819-FF22246ED052}"/>
              </a:ext>
            </a:extLst>
          </p:cNvPr>
          <p:cNvSpPr/>
          <p:nvPr/>
        </p:nvSpPr>
        <p:spPr>
          <a:xfrm>
            <a:off x="5791810" y="10197443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DE3A20-84ED-9444-AA9E-F67E8C929729}"/>
              </a:ext>
            </a:extLst>
          </p:cNvPr>
          <p:cNvSpPr/>
          <p:nvPr/>
        </p:nvSpPr>
        <p:spPr>
          <a:xfrm>
            <a:off x="15301176" y="10197443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626F251-424C-C347-9DAE-F7E59A07E521}"/>
              </a:ext>
            </a:extLst>
          </p:cNvPr>
          <p:cNvSpPr txBox="1"/>
          <p:nvPr/>
        </p:nvSpPr>
        <p:spPr>
          <a:xfrm>
            <a:off x="9769120" y="2650758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A31A560-946D-6841-B01B-D37B7E42424E}"/>
              </a:ext>
            </a:extLst>
          </p:cNvPr>
          <p:cNvSpPr/>
          <p:nvPr/>
        </p:nvSpPr>
        <p:spPr>
          <a:xfrm>
            <a:off x="10807011" y="200169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accent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7EBBDB-205B-2D48-B124-8AF1FE8E8C53}"/>
              </a:ext>
            </a:extLst>
          </p:cNvPr>
          <p:cNvGrpSpPr/>
          <p:nvPr/>
        </p:nvGrpSpPr>
        <p:grpSpPr>
          <a:xfrm>
            <a:off x="3252374" y="5003188"/>
            <a:ext cx="17872902" cy="1480065"/>
            <a:chOff x="3252374" y="6274258"/>
            <a:chExt cx="17872902" cy="14800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9F3780-1224-7D45-9CFB-BBBF3503E17E}"/>
                </a:ext>
              </a:extLst>
            </p:cNvPr>
            <p:cNvSpPr txBox="1"/>
            <p:nvPr/>
          </p:nvSpPr>
          <p:spPr>
            <a:xfrm>
              <a:off x="3252374" y="6923326"/>
              <a:ext cx="494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D8BD531-F1AF-FA44-9AFC-CBF09AD78A39}"/>
                </a:ext>
              </a:extLst>
            </p:cNvPr>
            <p:cNvSpPr/>
            <p:nvPr/>
          </p:nvSpPr>
          <p:spPr>
            <a:xfrm>
              <a:off x="4290265" y="627425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  <a:endParaRPr lang="en-US" sz="54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F8C2378-B8BB-C94C-849A-23BDA5AD5C3F}"/>
                </a:ext>
              </a:extLst>
            </p:cNvPr>
            <p:cNvSpPr txBox="1"/>
            <p:nvPr/>
          </p:nvSpPr>
          <p:spPr>
            <a:xfrm>
              <a:off x="16175288" y="6923326"/>
              <a:ext cx="494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66BDB9F-5287-EA40-B4C1-C76CE686DEB5}"/>
                </a:ext>
              </a:extLst>
            </p:cNvPr>
            <p:cNvSpPr/>
            <p:nvPr/>
          </p:nvSpPr>
          <p:spPr>
            <a:xfrm>
              <a:off x="17213179" y="6274258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3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  <a:endParaRPr lang="en-US" sz="54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643B9638-4ED2-844D-BD56-E1CE64CE69EF}"/>
              </a:ext>
            </a:extLst>
          </p:cNvPr>
          <p:cNvSpPr txBox="1"/>
          <p:nvPr/>
        </p:nvSpPr>
        <p:spPr>
          <a:xfrm>
            <a:off x="9769120" y="8511625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9370B35-EDBC-AF4F-AA3E-830CE217ACAB}"/>
              </a:ext>
            </a:extLst>
          </p:cNvPr>
          <p:cNvSpPr/>
          <p:nvPr/>
        </p:nvSpPr>
        <p:spPr>
          <a:xfrm>
            <a:off x="10807011" y="786255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accent4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852978-C3F7-014F-9552-543491B92E23}"/>
              </a:ext>
            </a:extLst>
          </p:cNvPr>
          <p:cNvSpPr txBox="1"/>
          <p:nvPr/>
        </p:nvSpPr>
        <p:spPr>
          <a:xfrm>
            <a:off x="4633636" y="11249073"/>
            <a:ext cx="551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20A3E-6563-9D48-A6E3-C779A3BD3E4F}"/>
              </a:ext>
            </a:extLst>
          </p:cNvPr>
          <p:cNvSpPr txBox="1"/>
          <p:nvPr/>
        </p:nvSpPr>
        <p:spPr>
          <a:xfrm>
            <a:off x="14143002" y="11249073"/>
            <a:ext cx="551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2" name="Grupo 884">
            <a:extLst>
              <a:ext uri="{FF2B5EF4-FFF2-40B4-BE49-F238E27FC236}">
                <a16:creationId xmlns:a16="http://schemas.microsoft.com/office/drawing/2014/main" id="{56C938D1-B97B-8C47-9FDE-9ACDE0BDB45B}"/>
              </a:ext>
            </a:extLst>
          </p:cNvPr>
          <p:cNvGrpSpPr/>
          <p:nvPr/>
        </p:nvGrpSpPr>
        <p:grpSpPr>
          <a:xfrm>
            <a:off x="11595651" y="4951079"/>
            <a:ext cx="1206538" cy="1464573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23" name="Forma libre 699">
              <a:extLst>
                <a:ext uri="{FF2B5EF4-FFF2-40B4-BE49-F238E27FC236}">
                  <a16:creationId xmlns:a16="http://schemas.microsoft.com/office/drawing/2014/main" id="{1BB03BD1-82EC-F643-9B14-9BCB80E6BFEF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4" name="Forma libre 700">
              <a:extLst>
                <a:ext uri="{FF2B5EF4-FFF2-40B4-BE49-F238E27FC236}">
                  <a16:creationId xmlns:a16="http://schemas.microsoft.com/office/drawing/2014/main" id="{A1DE7973-A10D-5843-8BC6-50FB4BC5140F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3524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B75D3FE-5043-CF40-817A-1D1A73D876E8}"/>
              </a:ext>
            </a:extLst>
          </p:cNvPr>
          <p:cNvGrpSpPr/>
          <p:nvPr/>
        </p:nvGrpSpPr>
        <p:grpSpPr>
          <a:xfrm>
            <a:off x="8466750" y="4203931"/>
            <a:ext cx="2609610" cy="2570649"/>
            <a:chOff x="8681841" y="5223983"/>
            <a:chExt cx="3211524" cy="3163577"/>
          </a:xfrm>
        </p:grpSpPr>
        <p:sp>
          <p:nvSpPr>
            <p:cNvPr id="47" name="Teardrop 46">
              <a:extLst>
                <a:ext uri="{FF2B5EF4-FFF2-40B4-BE49-F238E27FC236}">
                  <a16:creationId xmlns:a16="http://schemas.microsoft.com/office/drawing/2014/main" id="{7058EC57-BF5D-7F41-9057-1A0ECCF8A939}"/>
                </a:ext>
              </a:extLst>
            </p:cNvPr>
            <p:cNvSpPr/>
            <p:nvPr/>
          </p:nvSpPr>
          <p:spPr>
            <a:xfrm rot="5400000">
              <a:off x="8729788" y="5223984"/>
              <a:ext cx="3163577" cy="3163576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7DEEE35-4EE9-0C46-A1B2-D9B8DD1F5DCC}"/>
                </a:ext>
              </a:extLst>
            </p:cNvPr>
            <p:cNvSpPr/>
            <p:nvPr/>
          </p:nvSpPr>
          <p:spPr>
            <a:xfrm>
              <a:off x="8681841" y="6312608"/>
              <a:ext cx="2981025" cy="795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9CA20B-B22D-0B45-904C-3E8EF1E5C3D2}"/>
              </a:ext>
            </a:extLst>
          </p:cNvPr>
          <p:cNvGrpSpPr/>
          <p:nvPr/>
        </p:nvGrpSpPr>
        <p:grpSpPr>
          <a:xfrm>
            <a:off x="13285104" y="4186768"/>
            <a:ext cx="2570648" cy="2570649"/>
            <a:chOff x="12510903" y="5202861"/>
            <a:chExt cx="3163576" cy="3163577"/>
          </a:xfrm>
        </p:grpSpPr>
        <p:sp>
          <p:nvSpPr>
            <p:cNvPr id="42" name="Teardrop 41">
              <a:extLst>
                <a:ext uri="{FF2B5EF4-FFF2-40B4-BE49-F238E27FC236}">
                  <a16:creationId xmlns:a16="http://schemas.microsoft.com/office/drawing/2014/main" id="{E3FFE469-5736-1445-BAF7-98B0979696F7}"/>
                </a:ext>
              </a:extLst>
            </p:cNvPr>
            <p:cNvSpPr/>
            <p:nvPr/>
          </p:nvSpPr>
          <p:spPr>
            <a:xfrm rot="10800000">
              <a:off x="12510903" y="5202861"/>
              <a:ext cx="3163576" cy="3163577"/>
            </a:xfrm>
            <a:prstGeom prst="teardrop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5A8398-4168-EE48-AA5B-5641E5FCDC34}"/>
                </a:ext>
              </a:extLst>
            </p:cNvPr>
            <p:cNvSpPr/>
            <p:nvPr/>
          </p:nvSpPr>
          <p:spPr>
            <a:xfrm>
              <a:off x="12678871" y="6351794"/>
              <a:ext cx="2981025" cy="795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Thinks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86784CA-C58C-2945-A871-6686D3551E48}"/>
              </a:ext>
            </a:extLst>
          </p:cNvPr>
          <p:cNvGrpSpPr/>
          <p:nvPr/>
        </p:nvGrpSpPr>
        <p:grpSpPr>
          <a:xfrm>
            <a:off x="8488547" y="8039087"/>
            <a:ext cx="2570648" cy="2570649"/>
            <a:chOff x="8708665" y="9005098"/>
            <a:chExt cx="3163576" cy="3163577"/>
          </a:xfrm>
        </p:grpSpPr>
        <p:sp>
          <p:nvSpPr>
            <p:cNvPr id="41" name="Teardrop 40">
              <a:extLst>
                <a:ext uri="{FF2B5EF4-FFF2-40B4-BE49-F238E27FC236}">
                  <a16:creationId xmlns:a16="http://schemas.microsoft.com/office/drawing/2014/main" id="{A9574985-82F8-DB45-8099-83918ECC0E2F}"/>
                </a:ext>
              </a:extLst>
            </p:cNvPr>
            <p:cNvSpPr/>
            <p:nvPr/>
          </p:nvSpPr>
          <p:spPr>
            <a:xfrm>
              <a:off x="8708665" y="9005098"/>
              <a:ext cx="3163576" cy="3163577"/>
            </a:xfrm>
            <a:prstGeom prst="teardrop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0BFE411-1544-4745-87ED-8F2D225D4C3E}"/>
                </a:ext>
              </a:extLst>
            </p:cNvPr>
            <p:cNvSpPr/>
            <p:nvPr/>
          </p:nvSpPr>
          <p:spPr>
            <a:xfrm>
              <a:off x="8798831" y="10231834"/>
              <a:ext cx="2981025" cy="795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0D3C75-CE1E-4F4D-B3FD-8D661BC70825}"/>
              </a:ext>
            </a:extLst>
          </p:cNvPr>
          <p:cNvGrpSpPr/>
          <p:nvPr/>
        </p:nvGrpSpPr>
        <p:grpSpPr>
          <a:xfrm>
            <a:off x="13267940" y="8021922"/>
            <a:ext cx="2570648" cy="2570649"/>
            <a:chOff x="12489780" y="8983974"/>
            <a:chExt cx="3163576" cy="3163577"/>
          </a:xfrm>
        </p:grpSpPr>
        <p:sp>
          <p:nvSpPr>
            <p:cNvPr id="46" name="Teardrop 45">
              <a:extLst>
                <a:ext uri="{FF2B5EF4-FFF2-40B4-BE49-F238E27FC236}">
                  <a16:creationId xmlns:a16="http://schemas.microsoft.com/office/drawing/2014/main" id="{2C031072-70E2-BE48-B01B-2887C0D14AB6}"/>
                </a:ext>
              </a:extLst>
            </p:cNvPr>
            <p:cNvSpPr/>
            <p:nvPr/>
          </p:nvSpPr>
          <p:spPr>
            <a:xfrm rot="16200000">
              <a:off x="12489779" y="8983975"/>
              <a:ext cx="3163577" cy="3163576"/>
            </a:xfrm>
            <a:prstGeom prst="teardrop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42F60C5-6972-0544-AF1B-02946911180F}"/>
                </a:ext>
              </a:extLst>
            </p:cNvPr>
            <p:cNvSpPr/>
            <p:nvPr/>
          </p:nvSpPr>
          <p:spPr>
            <a:xfrm>
              <a:off x="12620091" y="10250857"/>
              <a:ext cx="2981025" cy="795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FF4BE67-596A-E54E-B340-B78AAB16EA0F}"/>
              </a:ext>
            </a:extLst>
          </p:cNvPr>
          <p:cNvSpPr/>
          <p:nvPr/>
        </p:nvSpPr>
        <p:spPr>
          <a:xfrm>
            <a:off x="11048858" y="6292858"/>
            <a:ext cx="2269600" cy="2269597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104AF-F4AC-5544-94AC-55621D49626C}"/>
              </a:ext>
            </a:extLst>
          </p:cNvPr>
          <p:cNvSpPr txBox="1"/>
          <p:nvPr/>
        </p:nvSpPr>
        <p:spPr>
          <a:xfrm>
            <a:off x="3564437" y="4670986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DE949E-5671-AA4C-A941-FF36C297AAE1}"/>
              </a:ext>
            </a:extLst>
          </p:cNvPr>
          <p:cNvSpPr txBox="1"/>
          <p:nvPr/>
        </p:nvSpPr>
        <p:spPr>
          <a:xfrm>
            <a:off x="16259266" y="4670986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8F2D3A-4C16-BE46-89F0-89881E0B162E}"/>
              </a:ext>
            </a:extLst>
          </p:cNvPr>
          <p:cNvSpPr txBox="1"/>
          <p:nvPr/>
        </p:nvSpPr>
        <p:spPr>
          <a:xfrm>
            <a:off x="3564437" y="8572426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9B56FC-E5E8-DD42-B351-3A2C6D8632D5}"/>
              </a:ext>
            </a:extLst>
          </p:cNvPr>
          <p:cNvSpPr txBox="1"/>
          <p:nvPr/>
        </p:nvSpPr>
        <p:spPr>
          <a:xfrm>
            <a:off x="16259266" y="8572426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E0BAA232-F6DF-FD41-A69B-9C4ACA1A5762}"/>
              </a:ext>
            </a:extLst>
          </p:cNvPr>
          <p:cNvSpPr/>
          <p:nvPr/>
        </p:nvSpPr>
        <p:spPr>
          <a:xfrm>
            <a:off x="13395341" y="11104904"/>
            <a:ext cx="3566229" cy="828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F5E7AADD-1544-E741-941B-29F46BD5B491}"/>
              </a:ext>
            </a:extLst>
          </p:cNvPr>
          <p:cNvSpPr/>
          <p:nvPr/>
        </p:nvSpPr>
        <p:spPr>
          <a:xfrm>
            <a:off x="7416080" y="11104904"/>
            <a:ext cx="3566229" cy="828528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15612B1-25D4-5E43-BB51-31F8A378C4BC}"/>
              </a:ext>
            </a:extLst>
          </p:cNvPr>
          <p:cNvSpPr/>
          <p:nvPr/>
        </p:nvSpPr>
        <p:spPr>
          <a:xfrm>
            <a:off x="7599266" y="11198243"/>
            <a:ext cx="3199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6ECD63-3842-9049-A22A-C55EC42C1822}"/>
              </a:ext>
            </a:extLst>
          </p:cNvPr>
          <p:cNvSpPr/>
          <p:nvPr/>
        </p:nvSpPr>
        <p:spPr>
          <a:xfrm>
            <a:off x="13578527" y="11198243"/>
            <a:ext cx="3199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84794C2-649D-3942-993B-5B1BDC495A7D}"/>
              </a:ext>
            </a:extLst>
          </p:cNvPr>
          <p:cNvSpPr txBox="1"/>
          <p:nvPr/>
        </p:nvSpPr>
        <p:spPr>
          <a:xfrm>
            <a:off x="6441092" y="12186078"/>
            <a:ext cx="551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AF18408-A7C2-4241-8B4A-2DED5937B971}"/>
              </a:ext>
            </a:extLst>
          </p:cNvPr>
          <p:cNvSpPr txBox="1"/>
          <p:nvPr/>
        </p:nvSpPr>
        <p:spPr>
          <a:xfrm>
            <a:off x="12420353" y="12186078"/>
            <a:ext cx="5516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36" name="Grupo 884">
            <a:extLst>
              <a:ext uri="{FF2B5EF4-FFF2-40B4-BE49-F238E27FC236}">
                <a16:creationId xmlns:a16="http://schemas.microsoft.com/office/drawing/2014/main" id="{9726BD06-CB1E-9E48-A897-66FBD84BBF1C}"/>
              </a:ext>
            </a:extLst>
          </p:cNvPr>
          <p:cNvGrpSpPr/>
          <p:nvPr/>
        </p:nvGrpSpPr>
        <p:grpSpPr>
          <a:xfrm>
            <a:off x="11595651" y="6611985"/>
            <a:ext cx="1206538" cy="1464573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37" name="Forma libre 699">
              <a:extLst>
                <a:ext uri="{FF2B5EF4-FFF2-40B4-BE49-F238E27FC236}">
                  <a16:creationId xmlns:a16="http://schemas.microsoft.com/office/drawing/2014/main" id="{F7228C1D-8DD2-C249-83A5-70E939DA1868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8" name="Forma libre 700">
              <a:extLst>
                <a:ext uri="{FF2B5EF4-FFF2-40B4-BE49-F238E27FC236}">
                  <a16:creationId xmlns:a16="http://schemas.microsoft.com/office/drawing/2014/main" id="{A4570154-EE89-9640-8BFE-C119AF60F8D0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41071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FA8F32B-3EBB-CD4F-B41B-017857D82E85}"/>
              </a:ext>
            </a:extLst>
          </p:cNvPr>
          <p:cNvSpPr txBox="1"/>
          <p:nvPr/>
        </p:nvSpPr>
        <p:spPr>
          <a:xfrm>
            <a:off x="3252374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5B2550-38FA-054F-8F90-54ECD7FB88A0}"/>
              </a:ext>
            </a:extLst>
          </p:cNvPr>
          <p:cNvSpPr/>
          <p:nvPr/>
        </p:nvSpPr>
        <p:spPr>
          <a:xfrm>
            <a:off x="4290265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0EE778-C52F-A946-A4E6-97F66C84CD1C}"/>
              </a:ext>
            </a:extLst>
          </p:cNvPr>
          <p:cNvSpPr txBox="1"/>
          <p:nvPr/>
        </p:nvSpPr>
        <p:spPr>
          <a:xfrm>
            <a:off x="9769120" y="5789033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52276F-C845-4147-B5E0-CCE3591B437F}"/>
              </a:ext>
            </a:extLst>
          </p:cNvPr>
          <p:cNvSpPr/>
          <p:nvPr/>
        </p:nvSpPr>
        <p:spPr>
          <a:xfrm>
            <a:off x="10807011" y="51399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7D32D-4AB7-A24E-BB5F-6D763D45EF6A}"/>
              </a:ext>
            </a:extLst>
          </p:cNvPr>
          <p:cNvSpPr txBox="1"/>
          <p:nvPr/>
        </p:nvSpPr>
        <p:spPr>
          <a:xfrm>
            <a:off x="16175288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15D3B5-13C0-544C-B34A-102ACB1EA818}"/>
              </a:ext>
            </a:extLst>
          </p:cNvPr>
          <p:cNvSpPr/>
          <p:nvPr/>
        </p:nvSpPr>
        <p:spPr>
          <a:xfrm>
            <a:off x="17213179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739B05-2230-3046-A662-7BE314C520CB}"/>
              </a:ext>
            </a:extLst>
          </p:cNvPr>
          <p:cNvSpPr txBox="1"/>
          <p:nvPr/>
        </p:nvSpPr>
        <p:spPr>
          <a:xfrm>
            <a:off x="9769120" y="9954448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1D18BC-8835-574B-A60E-61B0D48EDA99}"/>
              </a:ext>
            </a:extLst>
          </p:cNvPr>
          <p:cNvSpPr/>
          <p:nvPr/>
        </p:nvSpPr>
        <p:spPr>
          <a:xfrm>
            <a:off x="10807011" y="930538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CAB813-2889-1F4A-95F9-232B545848BF}"/>
              </a:ext>
            </a:extLst>
          </p:cNvPr>
          <p:cNvGrpSpPr/>
          <p:nvPr/>
        </p:nvGrpSpPr>
        <p:grpSpPr>
          <a:xfrm>
            <a:off x="2127266" y="11904841"/>
            <a:ext cx="20358122" cy="830997"/>
            <a:chOff x="2127266" y="11599179"/>
            <a:chExt cx="20358122" cy="8309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22C7A61-74F8-9C42-91BE-D5173BFDDD0B}"/>
                </a:ext>
              </a:extLst>
            </p:cNvPr>
            <p:cNvSpPr/>
            <p:nvPr/>
          </p:nvSpPr>
          <p:spPr>
            <a:xfrm>
              <a:off x="12780937" y="1168665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D6D2C8-51FA-9945-B77D-0B9BB51B76CD}"/>
                </a:ext>
              </a:extLst>
            </p:cNvPr>
            <p:cNvGrpSpPr/>
            <p:nvPr/>
          </p:nvGrpSpPr>
          <p:grpSpPr>
            <a:xfrm flipH="1">
              <a:off x="2127266" y="11599179"/>
              <a:ext cx="9741295" cy="830997"/>
              <a:chOff x="2127266" y="11599179"/>
              <a:chExt cx="9741295" cy="830997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E4E0832-CB7D-824E-B735-F48F35AFC824}"/>
                  </a:ext>
                </a:extLst>
              </p:cNvPr>
              <p:cNvSpPr/>
              <p:nvPr/>
            </p:nvSpPr>
            <p:spPr>
              <a:xfrm>
                <a:off x="2127266" y="1168665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Pain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CCB4839-D110-2649-892E-ADC7CB27D767}"/>
                  </a:ext>
                </a:extLst>
              </p:cNvPr>
              <p:cNvSpPr txBox="1"/>
              <p:nvPr/>
            </p:nvSpPr>
            <p:spPr>
              <a:xfrm>
                <a:off x="3750874" y="11599179"/>
                <a:ext cx="81176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23C103-D029-E342-B2D2-A80800743B98}"/>
                </a:ext>
              </a:extLst>
            </p:cNvPr>
            <p:cNvSpPr txBox="1"/>
            <p:nvPr/>
          </p:nvSpPr>
          <p:spPr>
            <a:xfrm>
              <a:off x="14367701" y="11599179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1AD6E4-5353-8D4F-9A73-A677FF393FAA}"/>
              </a:ext>
            </a:extLst>
          </p:cNvPr>
          <p:cNvGrpSpPr/>
          <p:nvPr/>
        </p:nvGrpSpPr>
        <p:grpSpPr>
          <a:xfrm>
            <a:off x="1703568" y="4358593"/>
            <a:ext cx="20965496" cy="7328060"/>
            <a:chOff x="1703568" y="4358593"/>
            <a:chExt cx="20965496" cy="732806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BC06AA-F804-2344-B1A8-8908309A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3568" y="4358593"/>
              <a:ext cx="20965496" cy="7328060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0B6B37-ED99-BE48-B9FB-25A709847E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03568" y="4358594"/>
              <a:ext cx="20965496" cy="7328058"/>
            </a:xfrm>
            <a:prstGeom prst="line">
              <a:avLst/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5F694-78F4-2E40-A3BC-FCAAA13645AA}"/>
              </a:ext>
            </a:extLst>
          </p:cNvPr>
          <p:cNvGrpSpPr/>
          <p:nvPr/>
        </p:nvGrpSpPr>
        <p:grpSpPr>
          <a:xfrm>
            <a:off x="10588896" y="7442368"/>
            <a:ext cx="3199859" cy="1165988"/>
            <a:chOff x="7599266" y="10936174"/>
            <a:chExt cx="3199859" cy="1165988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26101E-43F1-C241-A39B-1FDB978B3306}"/>
                </a:ext>
              </a:extLst>
            </p:cNvPr>
            <p:cNvSpPr/>
            <p:nvPr/>
          </p:nvSpPr>
          <p:spPr>
            <a:xfrm>
              <a:off x="7604284" y="10936174"/>
              <a:ext cx="3189822" cy="1165988"/>
            </a:xfrm>
            <a:prstGeom prst="roundRect">
              <a:avLst>
                <a:gd name="adj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E9FAA-5877-4D4C-B0D0-CC5387557CFF}"/>
                </a:ext>
              </a:extLst>
            </p:cNvPr>
            <p:cNvSpPr/>
            <p:nvPr/>
          </p:nvSpPr>
          <p:spPr>
            <a:xfrm>
              <a:off x="7599266" y="11198243"/>
              <a:ext cx="3199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User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988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4133231-5742-3845-A8BC-D389D7557D4F}"/>
              </a:ext>
            </a:extLst>
          </p:cNvPr>
          <p:cNvGrpSpPr/>
          <p:nvPr/>
        </p:nvGrpSpPr>
        <p:grpSpPr>
          <a:xfrm>
            <a:off x="1665515" y="1263389"/>
            <a:ext cx="21518637" cy="8139445"/>
            <a:chOff x="1665515" y="2847616"/>
            <a:chExt cx="21518637" cy="8139445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1C3DC09-CF3C-BB49-9C64-45F486D82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5515" y="6827856"/>
              <a:ext cx="20998542" cy="0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0969D56-FA7B-9844-86C5-CADA19F5191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8825" y="3457605"/>
              <a:ext cx="0" cy="6929979"/>
            </a:xfrm>
            <a:prstGeom prst="line">
              <a:avLst/>
            </a:prstGeom>
            <a:ln w="127000"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825A622-D4A7-9144-AD87-C4954AAC9523}"/>
                </a:ext>
              </a:extLst>
            </p:cNvPr>
            <p:cNvSpPr/>
            <p:nvPr/>
          </p:nvSpPr>
          <p:spPr>
            <a:xfrm flipH="1">
              <a:off x="7705527" y="2847616"/>
              <a:ext cx="29810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  <a:endPara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946FEB-EEF0-2B4B-B385-09EFC5287B75}"/>
                </a:ext>
              </a:extLst>
            </p:cNvPr>
            <p:cNvSpPr/>
            <p:nvPr/>
          </p:nvSpPr>
          <p:spPr>
            <a:xfrm flipH="1">
              <a:off x="7705527" y="7833802"/>
              <a:ext cx="29810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  <a:endPara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4BE1490-9F6A-DC4B-9634-BBC20EEE2320}"/>
                </a:ext>
              </a:extLst>
            </p:cNvPr>
            <p:cNvSpPr/>
            <p:nvPr/>
          </p:nvSpPr>
          <p:spPr>
            <a:xfrm>
              <a:off x="13858854" y="2847616"/>
              <a:ext cx="29810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Thinks</a:t>
              </a:r>
              <a:endPara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BD372DC-DD21-4243-A015-01721ABEC2C6}"/>
                </a:ext>
              </a:extLst>
            </p:cNvPr>
            <p:cNvSpPr/>
            <p:nvPr/>
          </p:nvSpPr>
          <p:spPr>
            <a:xfrm>
              <a:off x="13858854" y="7833802"/>
              <a:ext cx="298102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  <a:endPara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3BF4A9A-321B-1246-B5B4-A8A2FCD5839A}"/>
                </a:ext>
              </a:extLst>
            </p:cNvPr>
            <p:cNvGrpSpPr/>
            <p:nvPr/>
          </p:nvGrpSpPr>
          <p:grpSpPr>
            <a:xfrm>
              <a:off x="10588896" y="6289383"/>
              <a:ext cx="3199859" cy="1054564"/>
              <a:chOff x="7599266" y="10991886"/>
              <a:chExt cx="3199859" cy="1054564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1728A9-E93A-1A4C-8195-18D6F8A6F855}"/>
                  </a:ext>
                </a:extLst>
              </p:cNvPr>
              <p:cNvSpPr/>
              <p:nvPr/>
            </p:nvSpPr>
            <p:spPr>
              <a:xfrm>
                <a:off x="7604284" y="10991886"/>
                <a:ext cx="3189822" cy="1054564"/>
              </a:xfrm>
              <a:prstGeom prst="roundRect">
                <a:avLst>
                  <a:gd name="adj" fmla="val 50000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C6C8553-D678-4847-A6D7-8F2394241988}"/>
                  </a:ext>
                </a:extLst>
              </p:cNvPr>
              <p:cNvSpPr/>
              <p:nvPr/>
            </p:nvSpPr>
            <p:spPr>
              <a:xfrm>
                <a:off x="7599266" y="11198243"/>
                <a:ext cx="31998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User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9D637B-7D87-E44E-9179-A9B7008E321B}"/>
                </a:ext>
              </a:extLst>
            </p:cNvPr>
            <p:cNvSpPr txBox="1"/>
            <p:nvPr/>
          </p:nvSpPr>
          <p:spPr>
            <a:xfrm>
              <a:off x="13858854" y="3958671"/>
              <a:ext cx="932529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</a:t>
              </a:r>
            </a:p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sure.</a:t>
              </a:r>
            </a:p>
            <a:p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3BED94-C817-8144-A467-0CA9324A6F20}"/>
                </a:ext>
              </a:extLst>
            </p:cNvPr>
            <p:cNvSpPr txBox="1"/>
            <p:nvPr/>
          </p:nvSpPr>
          <p:spPr>
            <a:xfrm>
              <a:off x="13858854" y="8894180"/>
              <a:ext cx="932529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</a:t>
              </a:r>
            </a:p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sure.</a:t>
              </a:r>
            </a:p>
            <a:p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9A6A081-52EE-4C41-BB0E-DE1DA3E4163C}"/>
                </a:ext>
              </a:extLst>
            </p:cNvPr>
            <p:cNvSpPr txBox="1"/>
            <p:nvPr/>
          </p:nvSpPr>
          <p:spPr>
            <a:xfrm>
              <a:off x="3487479" y="3958671"/>
              <a:ext cx="71227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</a:t>
              </a:r>
            </a:p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sure.</a:t>
              </a:r>
            </a:p>
            <a:p>
              <a:pPr algn="r"/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504A09-B151-4740-B055-2E1A4796D060}"/>
                </a:ext>
              </a:extLst>
            </p:cNvPr>
            <p:cNvSpPr txBox="1"/>
            <p:nvPr/>
          </p:nvSpPr>
          <p:spPr>
            <a:xfrm>
              <a:off x="3487479" y="8894180"/>
              <a:ext cx="7122758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</a:t>
              </a:r>
            </a:p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sure.</a:t>
              </a:r>
            </a:p>
            <a:p>
              <a:pPr algn="r"/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r"/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C55B4092-6917-1D47-B32F-991710B599B8}"/>
              </a:ext>
            </a:extLst>
          </p:cNvPr>
          <p:cNvSpPr/>
          <p:nvPr/>
        </p:nvSpPr>
        <p:spPr>
          <a:xfrm>
            <a:off x="1703567" y="9863735"/>
            <a:ext cx="21025804" cy="23054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5B6B04-BCC6-EC4D-8A73-04D7571EB86D}"/>
              </a:ext>
            </a:extLst>
          </p:cNvPr>
          <p:cNvSpPr/>
          <p:nvPr/>
        </p:nvSpPr>
        <p:spPr>
          <a:xfrm>
            <a:off x="5791810" y="10314144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0FEDD98-A131-A944-A0AA-A8B7A41CA292}"/>
              </a:ext>
            </a:extLst>
          </p:cNvPr>
          <p:cNvSpPr/>
          <p:nvPr/>
        </p:nvSpPr>
        <p:spPr>
          <a:xfrm>
            <a:off x="15301176" y="10314144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5CA90B-8B3F-7D49-9F02-7CC4F4ACD66A}"/>
              </a:ext>
            </a:extLst>
          </p:cNvPr>
          <p:cNvSpPr txBox="1"/>
          <p:nvPr/>
        </p:nvSpPr>
        <p:spPr>
          <a:xfrm flipH="1">
            <a:off x="3332895" y="10975884"/>
            <a:ext cx="811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50510A-8853-5943-9A90-64D9DCE9E1D8}"/>
              </a:ext>
            </a:extLst>
          </p:cNvPr>
          <p:cNvSpPr txBox="1"/>
          <p:nvPr/>
        </p:nvSpPr>
        <p:spPr>
          <a:xfrm flipH="1">
            <a:off x="12842261" y="10975884"/>
            <a:ext cx="811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270802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45F82-382F-E648-B503-8CF507379234}"/>
              </a:ext>
            </a:extLst>
          </p:cNvPr>
          <p:cNvGrpSpPr/>
          <p:nvPr/>
        </p:nvGrpSpPr>
        <p:grpSpPr>
          <a:xfrm>
            <a:off x="2127250" y="5013917"/>
            <a:ext cx="20123150" cy="4889834"/>
            <a:chOff x="3895090" y="4477934"/>
            <a:chExt cx="16587470" cy="6190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C6C7F-86DB-0B46-B5E9-425FC2870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090" y="4477934"/>
              <a:ext cx="16587470" cy="61904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78A8EA-0681-574C-924D-AD37D4A395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090" y="4477934"/>
              <a:ext cx="16587470" cy="619040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6F98E8-EEBC-5440-B837-6F32079502A7}"/>
              </a:ext>
            </a:extLst>
          </p:cNvPr>
          <p:cNvSpPr/>
          <p:nvPr/>
        </p:nvSpPr>
        <p:spPr>
          <a:xfrm flipH="1">
            <a:off x="10698311" y="7960976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User</a:t>
            </a:r>
            <a:endParaRPr lang="en-US" sz="7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55E503-55F4-EB4E-B65C-64533080EB88}"/>
              </a:ext>
            </a:extLst>
          </p:cNvPr>
          <p:cNvSpPr txBox="1"/>
          <p:nvPr/>
        </p:nvSpPr>
        <p:spPr>
          <a:xfrm>
            <a:off x="9713829" y="4886422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4BD02D-5FAC-3F43-98C1-4B71274D4F98}"/>
              </a:ext>
            </a:extLst>
          </p:cNvPr>
          <p:cNvSpPr/>
          <p:nvPr/>
        </p:nvSpPr>
        <p:spPr>
          <a:xfrm>
            <a:off x="10751720" y="42373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C876DE-075B-284A-A8B5-483CDEB81C30}"/>
              </a:ext>
            </a:extLst>
          </p:cNvPr>
          <p:cNvSpPr txBox="1"/>
          <p:nvPr/>
        </p:nvSpPr>
        <p:spPr>
          <a:xfrm>
            <a:off x="3252374" y="7367839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63C50B-A499-EC49-81FD-606D04E8B914}"/>
              </a:ext>
            </a:extLst>
          </p:cNvPr>
          <p:cNvSpPr/>
          <p:nvPr/>
        </p:nvSpPr>
        <p:spPr>
          <a:xfrm>
            <a:off x="4290265" y="671877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26B90E-14FA-8642-BC57-416F2DD5D6CF}"/>
              </a:ext>
            </a:extLst>
          </p:cNvPr>
          <p:cNvSpPr txBox="1"/>
          <p:nvPr/>
        </p:nvSpPr>
        <p:spPr>
          <a:xfrm>
            <a:off x="16175288" y="7367839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9B2506-0CEF-C941-9317-84B7EFA96187}"/>
              </a:ext>
            </a:extLst>
          </p:cNvPr>
          <p:cNvSpPr/>
          <p:nvPr/>
        </p:nvSpPr>
        <p:spPr>
          <a:xfrm>
            <a:off x="17213179" y="671877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03BF06-2BA1-EA4C-9DB4-05B896924448}"/>
              </a:ext>
            </a:extLst>
          </p:cNvPr>
          <p:cNvSpPr txBox="1"/>
          <p:nvPr/>
        </p:nvSpPr>
        <p:spPr>
          <a:xfrm>
            <a:off x="9713831" y="9812786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A6B31F-F9BD-B148-BDAC-D1777E4AE2AB}"/>
              </a:ext>
            </a:extLst>
          </p:cNvPr>
          <p:cNvSpPr/>
          <p:nvPr/>
        </p:nvSpPr>
        <p:spPr>
          <a:xfrm>
            <a:off x="10751722" y="916371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74B896-4000-7C42-8A10-8702978DF9A5}"/>
              </a:ext>
            </a:extLst>
          </p:cNvPr>
          <p:cNvSpPr/>
          <p:nvPr/>
        </p:nvSpPr>
        <p:spPr>
          <a:xfrm>
            <a:off x="10698314" y="5999903"/>
            <a:ext cx="2981022" cy="29178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81C827-AEC2-364A-A9A3-807CBB810D37}"/>
              </a:ext>
            </a:extLst>
          </p:cNvPr>
          <p:cNvCxnSpPr>
            <a:cxnSpLocks/>
          </p:cNvCxnSpPr>
          <p:nvPr/>
        </p:nvCxnSpPr>
        <p:spPr>
          <a:xfrm>
            <a:off x="2127250" y="11039942"/>
            <a:ext cx="20123150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08B7C744-EA6F-6C48-8267-26C6F11FF7CB}"/>
              </a:ext>
            </a:extLst>
          </p:cNvPr>
          <p:cNvSpPr/>
          <p:nvPr/>
        </p:nvSpPr>
        <p:spPr>
          <a:xfrm>
            <a:off x="10588896" y="7104349"/>
            <a:ext cx="3199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Name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A13219-4D0D-D640-9F0F-85F10A3F3851}"/>
              </a:ext>
            </a:extLst>
          </p:cNvPr>
          <p:cNvGrpSpPr/>
          <p:nvPr/>
        </p:nvGrpSpPr>
        <p:grpSpPr>
          <a:xfrm>
            <a:off x="3332895" y="11398002"/>
            <a:ext cx="17627053" cy="1427423"/>
            <a:chOff x="3332895" y="10379458"/>
            <a:chExt cx="17627053" cy="142742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96F131E-47EB-B645-8923-17901DFFBEA6}"/>
                </a:ext>
              </a:extLst>
            </p:cNvPr>
            <p:cNvSpPr/>
            <p:nvPr/>
          </p:nvSpPr>
          <p:spPr>
            <a:xfrm>
              <a:off x="5791810" y="10379458"/>
              <a:ext cx="3199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4C793A-5EDC-4F43-9B7B-6A156DED3C54}"/>
                </a:ext>
              </a:extLst>
            </p:cNvPr>
            <p:cNvSpPr/>
            <p:nvPr/>
          </p:nvSpPr>
          <p:spPr>
            <a:xfrm>
              <a:off x="15301176" y="10379458"/>
              <a:ext cx="3199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D71D36-AC1A-FF44-944B-1CA2CB2E3AE8}"/>
                </a:ext>
              </a:extLst>
            </p:cNvPr>
            <p:cNvSpPr txBox="1"/>
            <p:nvPr/>
          </p:nvSpPr>
          <p:spPr>
            <a:xfrm flipH="1">
              <a:off x="3332895" y="10975884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5552076-330C-8647-B1BE-3511A5FCF0E4}"/>
                </a:ext>
              </a:extLst>
            </p:cNvPr>
            <p:cNvSpPr txBox="1"/>
            <p:nvPr/>
          </p:nvSpPr>
          <p:spPr>
            <a:xfrm flipH="1">
              <a:off x="12842261" y="10975884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A7496A-BB1B-3A4D-8BF0-3E7CDA070A0F}"/>
              </a:ext>
            </a:extLst>
          </p:cNvPr>
          <p:cNvCxnSpPr>
            <a:cxnSpLocks/>
          </p:cNvCxnSpPr>
          <p:nvPr/>
        </p:nvCxnSpPr>
        <p:spPr>
          <a:xfrm>
            <a:off x="12188823" y="11039845"/>
            <a:ext cx="0" cy="184654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3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41E7BF8-432B-6749-BE0F-E9914E8D57BF}"/>
              </a:ext>
            </a:extLst>
          </p:cNvPr>
          <p:cNvSpPr/>
          <p:nvPr/>
        </p:nvSpPr>
        <p:spPr>
          <a:xfrm>
            <a:off x="10484716" y="6086143"/>
            <a:ext cx="3408218" cy="34082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BE4F64-5250-B641-838C-9A49C98C229C}"/>
              </a:ext>
            </a:extLst>
          </p:cNvPr>
          <p:cNvSpPr/>
          <p:nvPr/>
        </p:nvSpPr>
        <p:spPr>
          <a:xfrm>
            <a:off x="1362982" y="5621809"/>
            <a:ext cx="5302381" cy="388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1EDC45-19EF-1D41-B86A-962BD6FEC733}"/>
              </a:ext>
            </a:extLst>
          </p:cNvPr>
          <p:cNvSpPr/>
          <p:nvPr/>
        </p:nvSpPr>
        <p:spPr>
          <a:xfrm>
            <a:off x="6812750" y="1775252"/>
            <a:ext cx="5302381" cy="388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1BE7A-01C6-AE41-9437-2A851A42AB7E}"/>
              </a:ext>
            </a:extLst>
          </p:cNvPr>
          <p:cNvSpPr/>
          <p:nvPr/>
        </p:nvSpPr>
        <p:spPr>
          <a:xfrm>
            <a:off x="12262518" y="1735609"/>
            <a:ext cx="5302381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0D98F0-DCD5-BC43-B7D8-9F582BEC2695}"/>
              </a:ext>
            </a:extLst>
          </p:cNvPr>
          <p:cNvSpPr/>
          <p:nvPr/>
        </p:nvSpPr>
        <p:spPr>
          <a:xfrm>
            <a:off x="17712286" y="5621809"/>
            <a:ext cx="5302381" cy="3886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CBB996-F560-CD44-AE7C-590EB6928500}"/>
              </a:ext>
            </a:extLst>
          </p:cNvPr>
          <p:cNvGrpSpPr/>
          <p:nvPr/>
        </p:nvGrpSpPr>
        <p:grpSpPr>
          <a:xfrm>
            <a:off x="1864612" y="6547877"/>
            <a:ext cx="4299120" cy="2034063"/>
            <a:chOff x="7144136" y="10491269"/>
            <a:chExt cx="6197945" cy="203406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03863A9-D41A-FD44-B605-2B6D11ACDD82}"/>
                </a:ext>
              </a:extLst>
            </p:cNvPr>
            <p:cNvSpPr txBox="1"/>
            <p:nvPr/>
          </p:nvSpPr>
          <p:spPr>
            <a:xfrm>
              <a:off x="7144136" y="11140337"/>
              <a:ext cx="6197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FFF487D-C6A8-9F44-A44F-7EC17BB304D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A26130-89F6-B24F-825C-2B37E8A99116}"/>
              </a:ext>
            </a:extLst>
          </p:cNvPr>
          <p:cNvGrpSpPr/>
          <p:nvPr/>
        </p:nvGrpSpPr>
        <p:grpSpPr>
          <a:xfrm>
            <a:off x="7314882" y="2701320"/>
            <a:ext cx="4299120" cy="2034063"/>
            <a:chOff x="7144136" y="10491269"/>
            <a:chExt cx="6197945" cy="203406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6466156-F0EE-B748-828D-13E011A7CACD}"/>
                </a:ext>
              </a:extLst>
            </p:cNvPr>
            <p:cNvSpPr txBox="1"/>
            <p:nvPr/>
          </p:nvSpPr>
          <p:spPr>
            <a:xfrm>
              <a:off x="7144136" y="11140337"/>
              <a:ext cx="6197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0B78423-2ED8-8747-A37F-024CC80F0DA1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Thinks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ED23190-A7DA-1842-853C-089E596040D0}"/>
              </a:ext>
            </a:extLst>
          </p:cNvPr>
          <p:cNvGrpSpPr/>
          <p:nvPr/>
        </p:nvGrpSpPr>
        <p:grpSpPr>
          <a:xfrm>
            <a:off x="12799599" y="2661677"/>
            <a:ext cx="4299120" cy="2034063"/>
            <a:chOff x="7144136" y="10491269"/>
            <a:chExt cx="6197945" cy="203406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1F34C5-49A9-1A4D-83C7-D552480628AE}"/>
                </a:ext>
              </a:extLst>
            </p:cNvPr>
            <p:cNvSpPr txBox="1"/>
            <p:nvPr/>
          </p:nvSpPr>
          <p:spPr>
            <a:xfrm>
              <a:off x="7144136" y="11140337"/>
              <a:ext cx="6197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E4C51A3-A1CC-9946-851F-D60E6A967E4D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24C7E68-C80A-A44E-BEF6-7121260631C2}"/>
              </a:ext>
            </a:extLst>
          </p:cNvPr>
          <p:cNvGrpSpPr/>
          <p:nvPr/>
        </p:nvGrpSpPr>
        <p:grpSpPr>
          <a:xfrm>
            <a:off x="18213918" y="6547877"/>
            <a:ext cx="4299120" cy="2034063"/>
            <a:chOff x="7144136" y="10491269"/>
            <a:chExt cx="6197945" cy="20340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E66A1DB-B25D-4249-B286-66BB0D32A787}"/>
                </a:ext>
              </a:extLst>
            </p:cNvPr>
            <p:cNvSpPr txBox="1"/>
            <p:nvPr/>
          </p:nvSpPr>
          <p:spPr>
            <a:xfrm>
              <a:off x="7144136" y="11140337"/>
              <a:ext cx="619794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98E2C60-6DFF-AB45-AD46-8E006E74496A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93A4EDB-3514-F648-AE03-FD946530B42F}"/>
              </a:ext>
            </a:extLst>
          </p:cNvPr>
          <p:cNvSpPr/>
          <p:nvPr/>
        </p:nvSpPr>
        <p:spPr>
          <a:xfrm>
            <a:off x="5791810" y="10487653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EEB0E1-816D-2345-93FB-D2FDA9DD2C8C}"/>
              </a:ext>
            </a:extLst>
          </p:cNvPr>
          <p:cNvSpPr/>
          <p:nvPr/>
        </p:nvSpPr>
        <p:spPr>
          <a:xfrm>
            <a:off x="15301176" y="10487653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B7CA59-52DE-3341-A5DD-417246356C48}"/>
              </a:ext>
            </a:extLst>
          </p:cNvPr>
          <p:cNvSpPr txBox="1"/>
          <p:nvPr/>
        </p:nvSpPr>
        <p:spPr>
          <a:xfrm flipH="1">
            <a:off x="3332895" y="11149393"/>
            <a:ext cx="811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15AFF7-1096-354C-BCF4-E018FC543593}"/>
              </a:ext>
            </a:extLst>
          </p:cNvPr>
          <p:cNvSpPr txBox="1"/>
          <p:nvPr/>
        </p:nvSpPr>
        <p:spPr>
          <a:xfrm flipH="1">
            <a:off x="12842261" y="11149393"/>
            <a:ext cx="811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pSp>
        <p:nvGrpSpPr>
          <p:cNvPr id="29" name="Grupo 884">
            <a:extLst>
              <a:ext uri="{FF2B5EF4-FFF2-40B4-BE49-F238E27FC236}">
                <a16:creationId xmlns:a16="http://schemas.microsoft.com/office/drawing/2014/main" id="{84E49969-A673-6B43-A0B8-8C25E10FB9F5}"/>
              </a:ext>
            </a:extLst>
          </p:cNvPr>
          <p:cNvGrpSpPr/>
          <p:nvPr/>
        </p:nvGrpSpPr>
        <p:grpSpPr>
          <a:xfrm>
            <a:off x="11493239" y="6871042"/>
            <a:ext cx="1391172" cy="1688693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33" name="Forma libre 699">
              <a:extLst>
                <a:ext uri="{FF2B5EF4-FFF2-40B4-BE49-F238E27FC236}">
                  <a16:creationId xmlns:a16="http://schemas.microsoft.com/office/drawing/2014/main" id="{2EE668A6-F826-F34C-ABC9-9BBB8D16D1C1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700">
              <a:extLst>
                <a:ext uri="{FF2B5EF4-FFF2-40B4-BE49-F238E27FC236}">
                  <a16:creationId xmlns:a16="http://schemas.microsoft.com/office/drawing/2014/main" id="{DFCF3004-269F-C14A-8C2F-1FBCDC6B424F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25554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Triangle 36">
            <a:extLst>
              <a:ext uri="{FF2B5EF4-FFF2-40B4-BE49-F238E27FC236}">
                <a16:creationId xmlns:a16="http://schemas.microsoft.com/office/drawing/2014/main" id="{0642A7D4-936D-0F4D-8994-701292D5BA54}"/>
              </a:ext>
            </a:extLst>
          </p:cNvPr>
          <p:cNvSpPr/>
          <p:nvPr/>
        </p:nvSpPr>
        <p:spPr>
          <a:xfrm>
            <a:off x="1648279" y="8022624"/>
            <a:ext cx="21081092" cy="366402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EC2624DA-652F-5046-B6E9-BC280245DA09}"/>
              </a:ext>
            </a:extLst>
          </p:cNvPr>
          <p:cNvSpPr/>
          <p:nvPr/>
        </p:nvSpPr>
        <p:spPr>
          <a:xfrm rot="10800000">
            <a:off x="1648279" y="4358595"/>
            <a:ext cx="21081092" cy="3664029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86EF51CF-0A10-FE4D-A28B-2D02D5B74614}"/>
              </a:ext>
            </a:extLst>
          </p:cNvPr>
          <p:cNvSpPr/>
          <p:nvPr/>
        </p:nvSpPr>
        <p:spPr>
          <a:xfrm rot="16200000">
            <a:off x="13734761" y="2752350"/>
            <a:ext cx="7328059" cy="105405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B1564901-68A0-884B-A916-9D66A7CC10CA}"/>
              </a:ext>
            </a:extLst>
          </p:cNvPr>
          <p:cNvSpPr/>
          <p:nvPr/>
        </p:nvSpPr>
        <p:spPr>
          <a:xfrm rot="5400000" flipH="1">
            <a:off x="3309811" y="2752350"/>
            <a:ext cx="7328059" cy="1054054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8F32B-3EBB-CD4F-B41B-017857D82E85}"/>
              </a:ext>
            </a:extLst>
          </p:cNvPr>
          <p:cNvSpPr txBox="1"/>
          <p:nvPr/>
        </p:nvSpPr>
        <p:spPr>
          <a:xfrm>
            <a:off x="3252374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5B2550-38FA-054F-8F90-54ECD7FB88A0}"/>
              </a:ext>
            </a:extLst>
          </p:cNvPr>
          <p:cNvSpPr/>
          <p:nvPr/>
        </p:nvSpPr>
        <p:spPr>
          <a:xfrm>
            <a:off x="4290265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0EE778-C52F-A946-A4E6-97F66C84CD1C}"/>
              </a:ext>
            </a:extLst>
          </p:cNvPr>
          <p:cNvSpPr txBox="1"/>
          <p:nvPr/>
        </p:nvSpPr>
        <p:spPr>
          <a:xfrm>
            <a:off x="9769120" y="5789033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B52276F-C845-4147-B5E0-CCE3591B437F}"/>
              </a:ext>
            </a:extLst>
          </p:cNvPr>
          <p:cNvSpPr/>
          <p:nvPr/>
        </p:nvSpPr>
        <p:spPr>
          <a:xfrm>
            <a:off x="10807011" y="51399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57D32D-4AB7-A24E-BB5F-6D763D45EF6A}"/>
              </a:ext>
            </a:extLst>
          </p:cNvPr>
          <p:cNvSpPr txBox="1"/>
          <p:nvPr/>
        </p:nvSpPr>
        <p:spPr>
          <a:xfrm>
            <a:off x="16175288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15D3B5-13C0-544C-B34A-102ACB1EA818}"/>
              </a:ext>
            </a:extLst>
          </p:cNvPr>
          <p:cNvSpPr/>
          <p:nvPr/>
        </p:nvSpPr>
        <p:spPr>
          <a:xfrm>
            <a:off x="17213179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739B05-2230-3046-A662-7BE314C520CB}"/>
              </a:ext>
            </a:extLst>
          </p:cNvPr>
          <p:cNvSpPr txBox="1"/>
          <p:nvPr/>
        </p:nvSpPr>
        <p:spPr>
          <a:xfrm>
            <a:off x="9769120" y="9954448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F1D18BC-8835-574B-A60E-61B0D48EDA99}"/>
              </a:ext>
            </a:extLst>
          </p:cNvPr>
          <p:cNvSpPr/>
          <p:nvPr/>
        </p:nvSpPr>
        <p:spPr>
          <a:xfrm>
            <a:off x="10807011" y="930538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CAB813-2889-1F4A-95F9-232B545848BF}"/>
              </a:ext>
            </a:extLst>
          </p:cNvPr>
          <p:cNvGrpSpPr/>
          <p:nvPr/>
        </p:nvGrpSpPr>
        <p:grpSpPr>
          <a:xfrm>
            <a:off x="2127266" y="11904841"/>
            <a:ext cx="20358122" cy="830997"/>
            <a:chOff x="2127266" y="11599179"/>
            <a:chExt cx="20358122" cy="83099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22C7A61-74F8-9C42-91BE-D5173BFDDD0B}"/>
                </a:ext>
              </a:extLst>
            </p:cNvPr>
            <p:cNvSpPr/>
            <p:nvPr/>
          </p:nvSpPr>
          <p:spPr>
            <a:xfrm>
              <a:off x="12780937" y="1168665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4D6D2C8-51FA-9945-B77D-0B9BB51B76CD}"/>
                </a:ext>
              </a:extLst>
            </p:cNvPr>
            <p:cNvGrpSpPr/>
            <p:nvPr/>
          </p:nvGrpSpPr>
          <p:grpSpPr>
            <a:xfrm flipH="1">
              <a:off x="2127266" y="11599179"/>
              <a:ext cx="9741295" cy="830997"/>
              <a:chOff x="2127266" y="11599179"/>
              <a:chExt cx="9741295" cy="830997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E4E0832-CB7D-824E-B735-F48F35AFC824}"/>
                  </a:ext>
                </a:extLst>
              </p:cNvPr>
              <p:cNvSpPr/>
              <p:nvPr/>
            </p:nvSpPr>
            <p:spPr>
              <a:xfrm>
                <a:off x="2127266" y="1168665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Pain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CCB4839-D110-2649-892E-ADC7CB27D767}"/>
                  </a:ext>
                </a:extLst>
              </p:cNvPr>
              <p:cNvSpPr txBox="1"/>
              <p:nvPr/>
            </p:nvSpPr>
            <p:spPr>
              <a:xfrm>
                <a:off x="3750874" y="11599179"/>
                <a:ext cx="81176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F23C103-D029-E342-B2D2-A80800743B98}"/>
                </a:ext>
              </a:extLst>
            </p:cNvPr>
            <p:cNvSpPr txBox="1"/>
            <p:nvPr/>
          </p:nvSpPr>
          <p:spPr>
            <a:xfrm>
              <a:off x="14367701" y="11599179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5F694-78F4-2E40-A3BC-FCAAA13645AA}"/>
              </a:ext>
            </a:extLst>
          </p:cNvPr>
          <p:cNvGrpSpPr/>
          <p:nvPr/>
        </p:nvGrpSpPr>
        <p:grpSpPr>
          <a:xfrm>
            <a:off x="10588896" y="7498080"/>
            <a:ext cx="3199859" cy="1054564"/>
            <a:chOff x="7599266" y="10991886"/>
            <a:chExt cx="3199859" cy="1054564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BC26101E-43F1-C241-A39B-1FDB978B3306}"/>
                </a:ext>
              </a:extLst>
            </p:cNvPr>
            <p:cNvSpPr/>
            <p:nvPr/>
          </p:nvSpPr>
          <p:spPr>
            <a:xfrm>
              <a:off x="7604284" y="10991886"/>
              <a:ext cx="3189822" cy="1054564"/>
            </a:xfrm>
            <a:prstGeom prst="roundRect">
              <a:avLst>
                <a:gd name="adj" fmla="val 500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2BE9FAA-5877-4D4C-B0D0-CC5387557CFF}"/>
                </a:ext>
              </a:extLst>
            </p:cNvPr>
            <p:cNvSpPr/>
            <p:nvPr/>
          </p:nvSpPr>
          <p:spPr>
            <a:xfrm>
              <a:off x="7599266" y="11198243"/>
              <a:ext cx="31998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User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39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AF63586-5AEF-9B4D-88A9-22453CA9E444}"/>
              </a:ext>
            </a:extLst>
          </p:cNvPr>
          <p:cNvSpPr/>
          <p:nvPr/>
        </p:nvSpPr>
        <p:spPr>
          <a:xfrm>
            <a:off x="2326542" y="8970488"/>
            <a:ext cx="19724566" cy="24602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18F0DD-11F6-5240-9D7D-D40A9050AF10}"/>
              </a:ext>
            </a:extLst>
          </p:cNvPr>
          <p:cNvSpPr/>
          <p:nvPr/>
        </p:nvSpPr>
        <p:spPr>
          <a:xfrm>
            <a:off x="2326542" y="2285216"/>
            <a:ext cx="9860323" cy="3359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9E92A3-BE85-F840-A7DA-E73D4ADACBA0}"/>
              </a:ext>
            </a:extLst>
          </p:cNvPr>
          <p:cNvSpPr/>
          <p:nvPr/>
        </p:nvSpPr>
        <p:spPr>
          <a:xfrm>
            <a:off x="12190785" y="2285216"/>
            <a:ext cx="9860323" cy="3359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2D9FF1-00B6-A949-80D5-CE997789E036}"/>
              </a:ext>
            </a:extLst>
          </p:cNvPr>
          <p:cNvSpPr/>
          <p:nvPr/>
        </p:nvSpPr>
        <p:spPr>
          <a:xfrm>
            <a:off x="2326542" y="5610874"/>
            <a:ext cx="9860323" cy="33596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46E772-C7C5-FD40-8B03-BD65A71DA863}"/>
              </a:ext>
            </a:extLst>
          </p:cNvPr>
          <p:cNvSpPr/>
          <p:nvPr/>
        </p:nvSpPr>
        <p:spPr>
          <a:xfrm>
            <a:off x="12190785" y="5610874"/>
            <a:ext cx="9860323" cy="3359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ACB5B2-C05A-0E4C-B064-1DA443EBEC9C}"/>
              </a:ext>
            </a:extLst>
          </p:cNvPr>
          <p:cNvSpPr/>
          <p:nvPr/>
        </p:nvSpPr>
        <p:spPr>
          <a:xfrm>
            <a:off x="4902866" y="3422206"/>
            <a:ext cx="4522932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Hear?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A9DB35-8A79-B149-9730-9ED186530A47}"/>
              </a:ext>
            </a:extLst>
          </p:cNvPr>
          <p:cNvSpPr/>
          <p:nvPr/>
        </p:nvSpPr>
        <p:spPr>
          <a:xfrm>
            <a:off x="15151114" y="3422206"/>
            <a:ext cx="452293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Think?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99FCD8-484A-D14A-8410-96841909B5B8}"/>
              </a:ext>
            </a:extLst>
          </p:cNvPr>
          <p:cNvSpPr/>
          <p:nvPr/>
        </p:nvSpPr>
        <p:spPr>
          <a:xfrm>
            <a:off x="4902866" y="6746999"/>
            <a:ext cx="4522932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Say?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0FA631-8722-9B4B-8DD7-1C8CE06F3544}"/>
              </a:ext>
            </a:extLst>
          </p:cNvPr>
          <p:cNvSpPr/>
          <p:nvPr/>
        </p:nvSpPr>
        <p:spPr>
          <a:xfrm>
            <a:off x="15151114" y="6746999"/>
            <a:ext cx="4522932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434977-D805-5C43-9FBE-00AE3694A117}"/>
              </a:ext>
            </a:extLst>
          </p:cNvPr>
          <p:cNvGrpSpPr/>
          <p:nvPr/>
        </p:nvGrpSpPr>
        <p:grpSpPr>
          <a:xfrm>
            <a:off x="3332895" y="9454266"/>
            <a:ext cx="17627053" cy="1492737"/>
            <a:chOff x="3332895" y="10487653"/>
            <a:chExt cx="17627053" cy="14927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6AD15D-4AD8-2F42-9167-7D08D7832096}"/>
                </a:ext>
              </a:extLst>
            </p:cNvPr>
            <p:cNvSpPr/>
            <p:nvPr/>
          </p:nvSpPr>
          <p:spPr>
            <a:xfrm>
              <a:off x="5791810" y="10487653"/>
              <a:ext cx="31998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Pain</a:t>
              </a:r>
              <a:endPara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74E3122-7BE3-2B4C-B8D7-2534CF9BBDE4}"/>
                </a:ext>
              </a:extLst>
            </p:cNvPr>
            <p:cNvSpPr/>
            <p:nvPr/>
          </p:nvSpPr>
          <p:spPr>
            <a:xfrm>
              <a:off x="15301176" y="10487653"/>
              <a:ext cx="31998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6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36FC1B-6764-F546-857F-2705CA2E599E}"/>
                </a:ext>
              </a:extLst>
            </p:cNvPr>
            <p:cNvSpPr txBox="1"/>
            <p:nvPr/>
          </p:nvSpPr>
          <p:spPr>
            <a:xfrm flipH="1">
              <a:off x="3332895" y="11149393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78F7B3-AB14-7E4E-AC15-5D0DD2844A0C}"/>
                </a:ext>
              </a:extLst>
            </p:cNvPr>
            <p:cNvSpPr txBox="1"/>
            <p:nvPr/>
          </p:nvSpPr>
          <p:spPr>
            <a:xfrm flipH="1">
              <a:off x="12842261" y="11149393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7E8A0E-2DFB-CF47-A2E3-7C2A2085944A}"/>
              </a:ext>
            </a:extLst>
          </p:cNvPr>
          <p:cNvSpPr/>
          <p:nvPr/>
        </p:nvSpPr>
        <p:spPr>
          <a:xfrm>
            <a:off x="10482756" y="3940723"/>
            <a:ext cx="3408218" cy="340821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o 884">
            <a:extLst>
              <a:ext uri="{FF2B5EF4-FFF2-40B4-BE49-F238E27FC236}">
                <a16:creationId xmlns:a16="http://schemas.microsoft.com/office/drawing/2014/main" id="{B7277018-16C8-9C4A-92AD-9458C7EB2EE3}"/>
              </a:ext>
            </a:extLst>
          </p:cNvPr>
          <p:cNvGrpSpPr/>
          <p:nvPr/>
        </p:nvGrpSpPr>
        <p:grpSpPr>
          <a:xfrm>
            <a:off x="11491279" y="4725622"/>
            <a:ext cx="1391172" cy="1688693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33" name="Forma libre 699">
              <a:extLst>
                <a:ext uri="{FF2B5EF4-FFF2-40B4-BE49-F238E27FC236}">
                  <a16:creationId xmlns:a16="http://schemas.microsoft.com/office/drawing/2014/main" id="{2F449B7D-1776-E443-A8F9-D3E4532C2483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Forma libre 700">
              <a:extLst>
                <a:ext uri="{FF2B5EF4-FFF2-40B4-BE49-F238E27FC236}">
                  <a16:creationId xmlns:a16="http://schemas.microsoft.com/office/drawing/2014/main" id="{29FB2F0D-E2A1-7047-B7AA-7A89DEDD71AE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04103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1061374-BB27-9840-8E1E-C41A2D53A141}"/>
              </a:ext>
            </a:extLst>
          </p:cNvPr>
          <p:cNvGrpSpPr/>
          <p:nvPr/>
        </p:nvGrpSpPr>
        <p:grpSpPr>
          <a:xfrm>
            <a:off x="1828239" y="2436852"/>
            <a:ext cx="20721171" cy="9658360"/>
            <a:chOff x="1689273" y="2624421"/>
            <a:chExt cx="20721171" cy="9658360"/>
          </a:xfrm>
        </p:grpSpPr>
        <p:sp>
          <p:nvSpPr>
            <p:cNvPr id="32" name="Snip Diagonal Corner Rectangle 31">
              <a:extLst>
                <a:ext uri="{FF2B5EF4-FFF2-40B4-BE49-F238E27FC236}">
                  <a16:creationId xmlns:a16="http://schemas.microsoft.com/office/drawing/2014/main" id="{E7CC1E8F-F64A-F54F-A29C-EF9EBFAB38FA}"/>
                </a:ext>
              </a:extLst>
            </p:cNvPr>
            <p:cNvSpPr/>
            <p:nvPr/>
          </p:nvSpPr>
          <p:spPr>
            <a:xfrm>
              <a:off x="1755394" y="2624421"/>
              <a:ext cx="10294465" cy="3725049"/>
            </a:xfrm>
            <a:prstGeom prst="snip2DiagRect">
              <a:avLst>
                <a:gd name="adj1" fmla="val 0"/>
                <a:gd name="adj2" fmla="val 3613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nip Diagonal Corner Rectangle 36">
              <a:extLst>
                <a:ext uri="{FF2B5EF4-FFF2-40B4-BE49-F238E27FC236}">
                  <a16:creationId xmlns:a16="http://schemas.microsoft.com/office/drawing/2014/main" id="{6520F364-EB73-464A-AF4A-4C1CF3EA1C14}"/>
                </a:ext>
              </a:extLst>
            </p:cNvPr>
            <p:cNvSpPr/>
            <p:nvPr/>
          </p:nvSpPr>
          <p:spPr>
            <a:xfrm flipH="1">
              <a:off x="12049859" y="2624421"/>
              <a:ext cx="10294465" cy="3725049"/>
            </a:xfrm>
            <a:prstGeom prst="snip2DiagRect">
              <a:avLst>
                <a:gd name="adj1" fmla="val 0"/>
                <a:gd name="adj2" fmla="val 3613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Snip Diagonal Corner Rectangle 28">
              <a:extLst>
                <a:ext uri="{FF2B5EF4-FFF2-40B4-BE49-F238E27FC236}">
                  <a16:creationId xmlns:a16="http://schemas.microsoft.com/office/drawing/2014/main" id="{1FFCC047-BF4D-1647-A7A0-378FFDB7BD23}"/>
                </a:ext>
              </a:extLst>
            </p:cNvPr>
            <p:cNvSpPr/>
            <p:nvPr/>
          </p:nvSpPr>
          <p:spPr>
            <a:xfrm flipV="1">
              <a:off x="1755394" y="6353526"/>
              <a:ext cx="10294465" cy="3725049"/>
            </a:xfrm>
            <a:prstGeom prst="snip2DiagRect">
              <a:avLst>
                <a:gd name="adj1" fmla="val 0"/>
                <a:gd name="adj2" fmla="val 361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Snip Diagonal Corner Rectangle 30">
              <a:extLst>
                <a:ext uri="{FF2B5EF4-FFF2-40B4-BE49-F238E27FC236}">
                  <a16:creationId xmlns:a16="http://schemas.microsoft.com/office/drawing/2014/main" id="{7139596A-FA92-D443-A680-E357EDBF7EC0}"/>
                </a:ext>
              </a:extLst>
            </p:cNvPr>
            <p:cNvSpPr/>
            <p:nvPr/>
          </p:nvSpPr>
          <p:spPr>
            <a:xfrm flipH="1" flipV="1">
              <a:off x="12049859" y="6353526"/>
              <a:ext cx="10294465" cy="3725049"/>
            </a:xfrm>
            <a:prstGeom prst="snip2DiagRect">
              <a:avLst>
                <a:gd name="adj1" fmla="val 0"/>
                <a:gd name="adj2" fmla="val 3613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579B433-BFC8-1642-AA4A-7AE2CFDC2D6C}"/>
                </a:ext>
              </a:extLst>
            </p:cNvPr>
            <p:cNvSpPr txBox="1"/>
            <p:nvPr/>
          </p:nvSpPr>
          <p:spPr>
            <a:xfrm>
              <a:off x="3182812" y="4026649"/>
              <a:ext cx="6616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2ABBAB-19EB-9D45-AD79-539720DA1BAB}"/>
                </a:ext>
              </a:extLst>
            </p:cNvPr>
            <p:cNvSpPr/>
            <p:nvPr/>
          </p:nvSpPr>
          <p:spPr>
            <a:xfrm>
              <a:off x="3182812" y="337758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E93D1B-79A9-B044-9981-A4F71BB4785D}"/>
                </a:ext>
              </a:extLst>
            </p:cNvPr>
            <p:cNvSpPr txBox="1"/>
            <p:nvPr/>
          </p:nvSpPr>
          <p:spPr>
            <a:xfrm>
              <a:off x="3182813" y="7580180"/>
              <a:ext cx="509456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BF0CC59-4784-DA49-AE46-BE7080A4AC5D}"/>
                </a:ext>
              </a:extLst>
            </p:cNvPr>
            <p:cNvSpPr/>
            <p:nvPr/>
          </p:nvSpPr>
          <p:spPr>
            <a:xfrm>
              <a:off x="3182812" y="693111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D5B7957-C6EE-0348-871F-9B132BDBB6E1}"/>
                </a:ext>
              </a:extLst>
            </p:cNvPr>
            <p:cNvSpPr txBox="1"/>
            <p:nvPr/>
          </p:nvSpPr>
          <p:spPr>
            <a:xfrm flipH="1">
              <a:off x="14300559" y="4026649"/>
              <a:ext cx="66163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 algn="r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C1BBE65-DE7D-AD41-A74E-B4999633B6E0}"/>
                </a:ext>
              </a:extLst>
            </p:cNvPr>
            <p:cNvSpPr/>
            <p:nvPr/>
          </p:nvSpPr>
          <p:spPr>
            <a:xfrm flipH="1">
              <a:off x="17935882" y="337758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Thinks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912D9-9F35-E34A-BFF0-5F3EFE6F8561}"/>
                </a:ext>
              </a:extLst>
            </p:cNvPr>
            <p:cNvSpPr txBox="1"/>
            <p:nvPr/>
          </p:nvSpPr>
          <p:spPr>
            <a:xfrm flipH="1">
              <a:off x="15685181" y="7580180"/>
              <a:ext cx="52317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r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 algn="r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E1B4AEA-630B-8C48-B749-7EA31CA1057D}"/>
                </a:ext>
              </a:extLst>
            </p:cNvPr>
            <p:cNvSpPr/>
            <p:nvPr/>
          </p:nvSpPr>
          <p:spPr>
            <a:xfrm flipH="1">
              <a:off x="17935882" y="693111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A030B6E-2CAE-824E-9E4B-A84DEF51A092}"/>
                </a:ext>
              </a:extLst>
            </p:cNvPr>
            <p:cNvGrpSpPr/>
            <p:nvPr/>
          </p:nvGrpSpPr>
          <p:grpSpPr>
            <a:xfrm>
              <a:off x="1689273" y="10790044"/>
              <a:ext cx="6677858" cy="1492737"/>
              <a:chOff x="3332893" y="10487653"/>
              <a:chExt cx="6677858" cy="1492737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80C0493-4E68-9847-B883-740C26544479}"/>
                  </a:ext>
                </a:extLst>
              </p:cNvPr>
              <p:cNvSpPr/>
              <p:nvPr/>
            </p:nvSpPr>
            <p:spPr>
              <a:xfrm>
                <a:off x="3332895" y="10487653"/>
                <a:ext cx="31998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Pain</a:t>
                </a:r>
                <a:endPara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3E9529B-94F3-914A-807F-4F9EF7ABFE2F}"/>
                  </a:ext>
                </a:extLst>
              </p:cNvPr>
              <p:cNvSpPr txBox="1"/>
              <p:nvPr/>
            </p:nvSpPr>
            <p:spPr>
              <a:xfrm flipH="1">
                <a:off x="3332893" y="11149393"/>
                <a:ext cx="66778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F0DD733-C016-504B-A9A6-5F6F366A60EE}"/>
                </a:ext>
              </a:extLst>
            </p:cNvPr>
            <p:cNvGrpSpPr/>
            <p:nvPr/>
          </p:nvGrpSpPr>
          <p:grpSpPr>
            <a:xfrm>
              <a:off x="15981544" y="10790044"/>
              <a:ext cx="6428900" cy="1492737"/>
              <a:chOff x="14531048" y="10487653"/>
              <a:chExt cx="6428900" cy="1492737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16A49C8-292F-8D4F-AA13-CFE8176B3090}"/>
                  </a:ext>
                </a:extLst>
              </p:cNvPr>
              <p:cNvSpPr/>
              <p:nvPr/>
            </p:nvSpPr>
            <p:spPr>
              <a:xfrm>
                <a:off x="17760089" y="10487653"/>
                <a:ext cx="3199859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44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Gain</a:t>
                </a:r>
                <a:endParaRPr lang="en-US" sz="6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1958C6B-B40D-2242-978B-39697B3C7C0C}"/>
                  </a:ext>
                </a:extLst>
              </p:cNvPr>
              <p:cNvSpPr txBox="1"/>
              <p:nvPr/>
            </p:nvSpPr>
            <p:spPr>
              <a:xfrm flipH="1">
                <a:off x="14531048" y="11149393"/>
                <a:ext cx="64288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029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0740E0F-53F2-0A4C-B2D8-FFB587534061}"/>
              </a:ext>
            </a:extLst>
          </p:cNvPr>
          <p:cNvSpPr txBox="1"/>
          <p:nvPr/>
        </p:nvSpPr>
        <p:spPr>
          <a:xfrm flipH="1">
            <a:off x="4346492" y="5089855"/>
            <a:ext cx="55434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273AAD-1BB9-E34A-B4C9-20451A23C516}"/>
              </a:ext>
            </a:extLst>
          </p:cNvPr>
          <p:cNvSpPr/>
          <p:nvPr/>
        </p:nvSpPr>
        <p:spPr>
          <a:xfrm flipH="1">
            <a:off x="7392319" y="4440787"/>
            <a:ext cx="2497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5EFE2D7-754D-CD44-919A-3EAF7547CFA3}"/>
              </a:ext>
            </a:extLst>
          </p:cNvPr>
          <p:cNvSpPr txBox="1"/>
          <p:nvPr/>
        </p:nvSpPr>
        <p:spPr>
          <a:xfrm flipH="1">
            <a:off x="4346492" y="9501462"/>
            <a:ext cx="55434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CC487D2-4423-3E45-B03A-D835592CD8B3}"/>
              </a:ext>
            </a:extLst>
          </p:cNvPr>
          <p:cNvSpPr/>
          <p:nvPr/>
        </p:nvSpPr>
        <p:spPr>
          <a:xfrm flipH="1">
            <a:off x="7392319" y="8852394"/>
            <a:ext cx="2497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0B2FF76-5F2B-8542-88F0-0C7471FF2B92}"/>
              </a:ext>
            </a:extLst>
          </p:cNvPr>
          <p:cNvSpPr txBox="1"/>
          <p:nvPr/>
        </p:nvSpPr>
        <p:spPr>
          <a:xfrm>
            <a:off x="14578490" y="5092398"/>
            <a:ext cx="5452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204AF81-120F-F448-8EB2-B31C47931D99}"/>
              </a:ext>
            </a:extLst>
          </p:cNvPr>
          <p:cNvSpPr/>
          <p:nvPr/>
        </p:nvSpPr>
        <p:spPr>
          <a:xfrm>
            <a:off x="14578490" y="4443330"/>
            <a:ext cx="245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BFD8B36-A9B4-0B49-AE98-84BD38025342}"/>
              </a:ext>
            </a:extLst>
          </p:cNvPr>
          <p:cNvSpPr txBox="1"/>
          <p:nvPr/>
        </p:nvSpPr>
        <p:spPr>
          <a:xfrm>
            <a:off x="14578490" y="9501462"/>
            <a:ext cx="5452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022898-4232-A441-A4C6-B51F7730AD56}"/>
              </a:ext>
            </a:extLst>
          </p:cNvPr>
          <p:cNvSpPr/>
          <p:nvPr/>
        </p:nvSpPr>
        <p:spPr>
          <a:xfrm>
            <a:off x="14578490" y="8852394"/>
            <a:ext cx="24567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456F81A6-3949-354B-AA3F-4D7492D7CA74}"/>
              </a:ext>
            </a:extLst>
          </p:cNvPr>
          <p:cNvSpPr/>
          <p:nvPr/>
        </p:nvSpPr>
        <p:spPr>
          <a:xfrm>
            <a:off x="13689652" y="4611591"/>
            <a:ext cx="2776455" cy="2702361"/>
          </a:xfrm>
          <a:prstGeom prst="corner">
            <a:avLst>
              <a:gd name="adj1" fmla="val 10729"/>
              <a:gd name="adj2" fmla="val 107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-Shape 75">
            <a:extLst>
              <a:ext uri="{FF2B5EF4-FFF2-40B4-BE49-F238E27FC236}">
                <a16:creationId xmlns:a16="http://schemas.microsoft.com/office/drawing/2014/main" id="{01FF9D08-4CD6-B84B-A546-1B5AA729E38D}"/>
              </a:ext>
            </a:extLst>
          </p:cNvPr>
          <p:cNvSpPr/>
          <p:nvPr/>
        </p:nvSpPr>
        <p:spPr>
          <a:xfrm rot="5400000">
            <a:off x="13689652" y="8260768"/>
            <a:ext cx="2776455" cy="2702361"/>
          </a:xfrm>
          <a:prstGeom prst="corner">
            <a:avLst>
              <a:gd name="adj1" fmla="val 10729"/>
              <a:gd name="adj2" fmla="val 107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-Shape 76">
            <a:extLst>
              <a:ext uri="{FF2B5EF4-FFF2-40B4-BE49-F238E27FC236}">
                <a16:creationId xmlns:a16="http://schemas.microsoft.com/office/drawing/2014/main" id="{9993F2EE-F838-AA42-A7F1-E71F636A1DA2}"/>
              </a:ext>
            </a:extLst>
          </p:cNvPr>
          <p:cNvSpPr/>
          <p:nvPr/>
        </p:nvSpPr>
        <p:spPr>
          <a:xfrm flipH="1">
            <a:off x="7981816" y="4611591"/>
            <a:ext cx="2776455" cy="2702361"/>
          </a:xfrm>
          <a:prstGeom prst="corner">
            <a:avLst>
              <a:gd name="adj1" fmla="val 10729"/>
              <a:gd name="adj2" fmla="val 10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-Shape 77">
            <a:extLst>
              <a:ext uri="{FF2B5EF4-FFF2-40B4-BE49-F238E27FC236}">
                <a16:creationId xmlns:a16="http://schemas.microsoft.com/office/drawing/2014/main" id="{196F8CF1-A770-444B-8BF4-A017693B0A38}"/>
              </a:ext>
            </a:extLst>
          </p:cNvPr>
          <p:cNvSpPr/>
          <p:nvPr/>
        </p:nvSpPr>
        <p:spPr>
          <a:xfrm rot="16200000" flipH="1">
            <a:off x="7981816" y="8260768"/>
            <a:ext cx="2776455" cy="2702361"/>
          </a:xfrm>
          <a:prstGeom prst="corner">
            <a:avLst>
              <a:gd name="adj1" fmla="val 10729"/>
              <a:gd name="adj2" fmla="val 10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F9CBFB-13DE-5643-8519-16EB92D8CA6D}"/>
              </a:ext>
            </a:extLst>
          </p:cNvPr>
          <p:cNvSpPr/>
          <p:nvPr/>
        </p:nvSpPr>
        <p:spPr>
          <a:xfrm>
            <a:off x="3372144" y="11521732"/>
            <a:ext cx="8807190" cy="108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A44D04-D34B-4E49-800D-FBE03F71BCF3}"/>
              </a:ext>
            </a:extLst>
          </p:cNvPr>
          <p:cNvSpPr/>
          <p:nvPr/>
        </p:nvSpPr>
        <p:spPr>
          <a:xfrm>
            <a:off x="12387648" y="11521732"/>
            <a:ext cx="8807190" cy="108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F1CF3B5-3F37-7C4D-A0F8-BCA82998CECF}"/>
              </a:ext>
            </a:extLst>
          </p:cNvPr>
          <p:cNvSpPr/>
          <p:nvPr/>
        </p:nvSpPr>
        <p:spPr>
          <a:xfrm>
            <a:off x="6032225" y="11678111"/>
            <a:ext cx="2720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66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BE49DEE-61C4-3E43-BF6B-4173A4B719EF}"/>
              </a:ext>
            </a:extLst>
          </p:cNvPr>
          <p:cNvSpPr/>
          <p:nvPr/>
        </p:nvSpPr>
        <p:spPr>
          <a:xfrm>
            <a:off x="15555843" y="11718472"/>
            <a:ext cx="27201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6600" dirty="0">
              <a:solidFill>
                <a:schemeClr val="bg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3" name="Forma libre 27">
            <a:extLst>
              <a:ext uri="{FF2B5EF4-FFF2-40B4-BE49-F238E27FC236}">
                <a16:creationId xmlns:a16="http://schemas.microsoft.com/office/drawing/2014/main" id="{FD7A7043-8D33-1E4F-B20A-EE08E12385B1}"/>
              </a:ext>
            </a:extLst>
          </p:cNvPr>
          <p:cNvSpPr/>
          <p:nvPr/>
        </p:nvSpPr>
        <p:spPr>
          <a:xfrm>
            <a:off x="11183099" y="6121537"/>
            <a:ext cx="2179476" cy="2862298"/>
          </a:xfrm>
          <a:custGeom>
            <a:avLst/>
            <a:gdLst>
              <a:gd name="connsiteX0" fmla="*/ 399939 w 405366"/>
              <a:gd name="connsiteY0" fmla="*/ 277148 h 532366"/>
              <a:gd name="connsiteX1" fmla="*/ 365531 w 405366"/>
              <a:gd name="connsiteY1" fmla="*/ 297379 h 532366"/>
              <a:gd name="connsiteX2" fmla="*/ 349508 w 405366"/>
              <a:gd name="connsiteY2" fmla="*/ 297379 h 532366"/>
              <a:gd name="connsiteX3" fmla="*/ 350321 w 405366"/>
              <a:gd name="connsiteY3" fmla="*/ 318349 h 532366"/>
              <a:gd name="connsiteX4" fmla="*/ 300702 w 405366"/>
              <a:gd name="connsiteY4" fmla="*/ 379708 h 532366"/>
              <a:gd name="connsiteX5" fmla="*/ 293983 w 405366"/>
              <a:gd name="connsiteY5" fmla="*/ 380372 h 532366"/>
              <a:gd name="connsiteX6" fmla="*/ 293688 w 405366"/>
              <a:gd name="connsiteY6" fmla="*/ 380372 h 532366"/>
              <a:gd name="connsiteX7" fmla="*/ 270281 w 405366"/>
              <a:gd name="connsiteY7" fmla="*/ 380372 h 532366"/>
              <a:gd name="connsiteX8" fmla="*/ 270281 w 405366"/>
              <a:gd name="connsiteY8" fmla="*/ 518891 h 532366"/>
              <a:gd name="connsiteX9" fmla="*/ 256990 w 405366"/>
              <a:gd name="connsiteY9" fmla="*/ 532182 h 532366"/>
              <a:gd name="connsiteX10" fmla="*/ 243700 w 405366"/>
              <a:gd name="connsiteY10" fmla="*/ 518891 h 532366"/>
              <a:gd name="connsiteX11" fmla="*/ 243700 w 405366"/>
              <a:gd name="connsiteY11" fmla="*/ 380299 h 532366"/>
              <a:gd name="connsiteX12" fmla="*/ 213353 w 405366"/>
              <a:gd name="connsiteY12" fmla="*/ 380299 h 532366"/>
              <a:gd name="connsiteX13" fmla="*/ 200062 w 405366"/>
              <a:gd name="connsiteY13" fmla="*/ 367008 h 532366"/>
              <a:gd name="connsiteX14" fmla="*/ 213353 w 405366"/>
              <a:gd name="connsiteY14" fmla="*/ 353717 h 532366"/>
              <a:gd name="connsiteX15" fmla="*/ 293466 w 405366"/>
              <a:gd name="connsiteY15" fmla="*/ 353717 h 532366"/>
              <a:gd name="connsiteX16" fmla="*/ 296346 w 405366"/>
              <a:gd name="connsiteY16" fmla="*/ 353422 h 532366"/>
              <a:gd name="connsiteX17" fmla="*/ 323665 w 405366"/>
              <a:gd name="connsiteY17" fmla="*/ 319309 h 532366"/>
              <a:gd name="connsiteX18" fmla="*/ 322410 w 405366"/>
              <a:gd name="connsiteY18" fmla="*/ 284532 h 532366"/>
              <a:gd name="connsiteX19" fmla="*/ 326102 w 405366"/>
              <a:gd name="connsiteY19" fmla="*/ 274785 h 532366"/>
              <a:gd name="connsiteX20" fmla="*/ 335701 w 405366"/>
              <a:gd name="connsiteY20" fmla="*/ 270724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19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2 w 405366"/>
              <a:gd name="connsiteY38" fmla="*/ 518891 h 532366"/>
              <a:gd name="connsiteX39" fmla="*/ 76532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2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39 w 405366"/>
              <a:gd name="connsiteY50" fmla="*/ 27714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5366" h="532366">
                <a:moveTo>
                  <a:pt x="399939" y="277148"/>
                </a:moveTo>
                <a:cubicBezTo>
                  <a:pt x="392851" y="289774"/>
                  <a:pt x="380003" y="297379"/>
                  <a:pt x="365531" y="297379"/>
                </a:cubicBezTo>
                <a:lnTo>
                  <a:pt x="349508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0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35701" y="270724"/>
                </a:lnTo>
                <a:lnTo>
                  <a:pt x="365457" y="270724"/>
                </a:lnTo>
                <a:cubicBezTo>
                  <a:pt x="372250" y="270724"/>
                  <a:pt x="375573" y="266146"/>
                  <a:pt x="376681" y="264153"/>
                </a:cubicBezTo>
                <a:cubicBezTo>
                  <a:pt x="377788" y="262159"/>
                  <a:pt x="380003" y="256917"/>
                  <a:pt x="376385" y="251157"/>
                </a:cubicBezTo>
                <a:lnTo>
                  <a:pt x="336513" y="186402"/>
                </a:lnTo>
                <a:cubicBezTo>
                  <a:pt x="334593" y="183227"/>
                  <a:pt x="334076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19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676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2" y="526201"/>
                  <a:pt x="76532" y="518891"/>
                </a:cubicBezTo>
                <a:lnTo>
                  <a:pt x="76532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2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39" y="277148"/>
                </a:cubicBezTo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7481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245F82-382F-E648-B503-8CF507379234}"/>
              </a:ext>
            </a:extLst>
          </p:cNvPr>
          <p:cNvGrpSpPr/>
          <p:nvPr/>
        </p:nvGrpSpPr>
        <p:grpSpPr>
          <a:xfrm>
            <a:off x="2127250" y="5013917"/>
            <a:ext cx="20123150" cy="4889834"/>
            <a:chOff x="3895090" y="4477934"/>
            <a:chExt cx="16587470" cy="61904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42C6C7F-86DB-0B46-B5E9-425FC2870A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090" y="4477934"/>
              <a:ext cx="16587470" cy="61904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A78A8EA-0681-574C-924D-AD37D4A395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090" y="4477934"/>
              <a:ext cx="16587470" cy="6190400"/>
            </a:xfrm>
            <a:prstGeom prst="line">
              <a:avLst/>
            </a:prstGeom>
            <a:ln w="1270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36F98E8-EEBC-5440-B837-6F32079502A7}"/>
              </a:ext>
            </a:extLst>
          </p:cNvPr>
          <p:cNvSpPr/>
          <p:nvPr/>
        </p:nvSpPr>
        <p:spPr>
          <a:xfrm flipH="1">
            <a:off x="10698311" y="7960976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User</a:t>
            </a:r>
            <a:endParaRPr lang="en-US" sz="72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55E503-55F4-EB4E-B65C-64533080EB88}"/>
              </a:ext>
            </a:extLst>
          </p:cNvPr>
          <p:cNvSpPr txBox="1"/>
          <p:nvPr/>
        </p:nvSpPr>
        <p:spPr>
          <a:xfrm>
            <a:off x="9713829" y="4886422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A4BD02D-5FAC-3F43-98C1-4B71274D4F98}"/>
              </a:ext>
            </a:extLst>
          </p:cNvPr>
          <p:cNvSpPr/>
          <p:nvPr/>
        </p:nvSpPr>
        <p:spPr>
          <a:xfrm>
            <a:off x="10751720" y="423735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9C876DE-075B-284A-A8B5-483CDEB81C30}"/>
              </a:ext>
            </a:extLst>
          </p:cNvPr>
          <p:cNvSpPr txBox="1"/>
          <p:nvPr/>
        </p:nvSpPr>
        <p:spPr>
          <a:xfrm>
            <a:off x="2541617" y="7335182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63C50B-A499-EC49-81FD-606D04E8B914}"/>
              </a:ext>
            </a:extLst>
          </p:cNvPr>
          <p:cNvSpPr/>
          <p:nvPr/>
        </p:nvSpPr>
        <p:spPr>
          <a:xfrm>
            <a:off x="3579508" y="668611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26B90E-14FA-8642-BC57-416F2DD5D6CF}"/>
              </a:ext>
            </a:extLst>
          </p:cNvPr>
          <p:cNvSpPr txBox="1"/>
          <p:nvPr/>
        </p:nvSpPr>
        <p:spPr>
          <a:xfrm>
            <a:off x="16786074" y="7335182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D9B2506-0CEF-C941-9317-84B7EFA96187}"/>
              </a:ext>
            </a:extLst>
          </p:cNvPr>
          <p:cNvSpPr/>
          <p:nvPr/>
        </p:nvSpPr>
        <p:spPr>
          <a:xfrm>
            <a:off x="17823965" y="668611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E4F0D-C4C2-104B-A385-1848F8BFA681}"/>
              </a:ext>
            </a:extLst>
          </p:cNvPr>
          <p:cNvGrpSpPr/>
          <p:nvPr/>
        </p:nvGrpSpPr>
        <p:grpSpPr>
          <a:xfrm>
            <a:off x="9713831" y="9322890"/>
            <a:ext cx="4949988" cy="1626199"/>
            <a:chOff x="9713831" y="9812786"/>
            <a:chExt cx="4949988" cy="162619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03BF06-2BA1-EA4C-9DB4-05B896924448}"/>
                </a:ext>
              </a:extLst>
            </p:cNvPr>
            <p:cNvSpPr txBox="1"/>
            <p:nvPr/>
          </p:nvSpPr>
          <p:spPr>
            <a:xfrm>
              <a:off x="9713831" y="9812786"/>
              <a:ext cx="49499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EA6B31F-F9BD-B148-BDAC-D1777E4AE2AB}"/>
                </a:ext>
              </a:extLst>
            </p:cNvPr>
            <p:cNvSpPr/>
            <p:nvPr/>
          </p:nvSpPr>
          <p:spPr>
            <a:xfrm>
              <a:off x="10751722" y="10792654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74B896-4000-7C42-8A10-8702978DF9A5}"/>
              </a:ext>
            </a:extLst>
          </p:cNvPr>
          <p:cNvSpPr/>
          <p:nvPr/>
        </p:nvSpPr>
        <p:spPr>
          <a:xfrm>
            <a:off x="10698314" y="5999903"/>
            <a:ext cx="2981022" cy="291786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B7C744-EA6F-6C48-8267-26C6F11FF7CB}"/>
              </a:ext>
            </a:extLst>
          </p:cNvPr>
          <p:cNvSpPr/>
          <p:nvPr/>
        </p:nvSpPr>
        <p:spPr>
          <a:xfrm>
            <a:off x="10588896" y="7104349"/>
            <a:ext cx="31998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Name</a:t>
            </a:r>
            <a:endParaRPr lang="en-US" sz="60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FB4CC9-5E48-544D-B382-F100C07162DE}"/>
              </a:ext>
            </a:extLst>
          </p:cNvPr>
          <p:cNvCxnSpPr/>
          <p:nvPr/>
        </p:nvCxnSpPr>
        <p:spPr>
          <a:xfrm>
            <a:off x="2159904" y="4970638"/>
            <a:ext cx="0" cy="496690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CA668B-F473-5648-BED7-908803CD9091}"/>
              </a:ext>
            </a:extLst>
          </p:cNvPr>
          <p:cNvCxnSpPr/>
          <p:nvPr/>
        </p:nvCxnSpPr>
        <p:spPr>
          <a:xfrm>
            <a:off x="22211390" y="4970638"/>
            <a:ext cx="0" cy="4966906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6064A5-2ACC-9045-9716-7863E9493EB8}"/>
              </a:ext>
            </a:extLst>
          </p:cNvPr>
          <p:cNvGrpSpPr/>
          <p:nvPr/>
        </p:nvGrpSpPr>
        <p:grpSpPr>
          <a:xfrm>
            <a:off x="2127266" y="11448199"/>
            <a:ext cx="20358122" cy="830997"/>
            <a:chOff x="2127266" y="11599179"/>
            <a:chExt cx="20358122" cy="8309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F42E2EF-849C-1743-AFB3-0FC12B44E924}"/>
                </a:ext>
              </a:extLst>
            </p:cNvPr>
            <p:cNvSpPr/>
            <p:nvPr/>
          </p:nvSpPr>
          <p:spPr>
            <a:xfrm>
              <a:off x="12780937" y="11686653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26CC737-190C-B744-9E49-12B8B10DB207}"/>
                </a:ext>
              </a:extLst>
            </p:cNvPr>
            <p:cNvGrpSpPr/>
            <p:nvPr/>
          </p:nvGrpSpPr>
          <p:grpSpPr>
            <a:xfrm flipH="1">
              <a:off x="2127266" y="11599179"/>
              <a:ext cx="9741295" cy="830997"/>
              <a:chOff x="2127266" y="11599179"/>
              <a:chExt cx="9741295" cy="83099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42EA75E-F9E1-F54C-ABC0-78978B189F04}"/>
                  </a:ext>
                </a:extLst>
              </p:cNvPr>
              <p:cNvSpPr/>
              <p:nvPr/>
            </p:nvSpPr>
            <p:spPr>
              <a:xfrm>
                <a:off x="2127266" y="11686653"/>
                <a:ext cx="298102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Pain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5556A5-5BC7-3547-B325-E9858127BDD5}"/>
                  </a:ext>
                </a:extLst>
              </p:cNvPr>
              <p:cNvSpPr txBox="1"/>
              <p:nvPr/>
            </p:nvSpPr>
            <p:spPr>
              <a:xfrm>
                <a:off x="3750874" y="11599179"/>
                <a:ext cx="81176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BD90EC-0092-4348-B6C6-8CE30BD351F2}"/>
                </a:ext>
              </a:extLst>
            </p:cNvPr>
            <p:cNvSpPr txBox="1"/>
            <p:nvPr/>
          </p:nvSpPr>
          <p:spPr>
            <a:xfrm>
              <a:off x="14367701" y="11599179"/>
              <a:ext cx="81176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221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458CE33-C2D2-8D4F-A9F1-09BAB7D41C2C}"/>
              </a:ext>
            </a:extLst>
          </p:cNvPr>
          <p:cNvSpPr txBox="1"/>
          <p:nvPr/>
        </p:nvSpPr>
        <p:spPr>
          <a:xfrm>
            <a:off x="2497873" y="5832140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CA019B-5152-D349-9744-55B96D690730}"/>
              </a:ext>
            </a:extLst>
          </p:cNvPr>
          <p:cNvSpPr txBox="1"/>
          <p:nvPr/>
        </p:nvSpPr>
        <p:spPr>
          <a:xfrm>
            <a:off x="2497873" y="9096543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07D45F-7429-8B42-8518-6A2468710C7F}"/>
              </a:ext>
            </a:extLst>
          </p:cNvPr>
          <p:cNvSpPr txBox="1"/>
          <p:nvPr/>
        </p:nvSpPr>
        <p:spPr>
          <a:xfrm>
            <a:off x="17154292" y="5832140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6B4A62-FCCB-D142-A0C8-33F436455B5E}"/>
              </a:ext>
            </a:extLst>
          </p:cNvPr>
          <p:cNvSpPr txBox="1"/>
          <p:nvPr/>
        </p:nvSpPr>
        <p:spPr>
          <a:xfrm>
            <a:off x="17154292" y="9096543"/>
            <a:ext cx="45550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E9D5F0F-EB8D-504B-8D41-D0966A3AC3D3}"/>
              </a:ext>
            </a:extLst>
          </p:cNvPr>
          <p:cNvGrpSpPr/>
          <p:nvPr/>
        </p:nvGrpSpPr>
        <p:grpSpPr>
          <a:xfrm>
            <a:off x="7633373" y="4966323"/>
            <a:ext cx="9084782" cy="6424133"/>
            <a:chOff x="7671179" y="4928223"/>
            <a:chExt cx="9084782" cy="642413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B252A7-7A1C-DF41-B5EC-B1FEC3903A7B}"/>
                </a:ext>
              </a:extLst>
            </p:cNvPr>
            <p:cNvSpPr/>
            <p:nvPr/>
          </p:nvSpPr>
          <p:spPr>
            <a:xfrm>
              <a:off x="7671179" y="4928223"/>
              <a:ext cx="3046526" cy="304652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D8C73EA-56B9-0045-AC06-78540CD16409}"/>
                </a:ext>
              </a:extLst>
            </p:cNvPr>
            <p:cNvSpPr/>
            <p:nvPr/>
          </p:nvSpPr>
          <p:spPr>
            <a:xfrm>
              <a:off x="13705057" y="4928223"/>
              <a:ext cx="3046526" cy="30465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69249C-0B56-9E42-B6DA-16A44E508B09}"/>
                </a:ext>
              </a:extLst>
            </p:cNvPr>
            <p:cNvSpPr/>
            <p:nvPr/>
          </p:nvSpPr>
          <p:spPr>
            <a:xfrm>
              <a:off x="7671179" y="8305832"/>
              <a:ext cx="3046526" cy="304652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34390DE-C7B7-A641-965A-84908F18BB61}"/>
                </a:ext>
              </a:extLst>
            </p:cNvPr>
            <p:cNvSpPr/>
            <p:nvPr/>
          </p:nvSpPr>
          <p:spPr>
            <a:xfrm>
              <a:off x="13705057" y="8305832"/>
              <a:ext cx="3046526" cy="304652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460FEEB-6E6D-C345-844C-DB20D7F47A09}"/>
                </a:ext>
              </a:extLst>
            </p:cNvPr>
            <p:cNvSpPr/>
            <p:nvPr/>
          </p:nvSpPr>
          <p:spPr>
            <a:xfrm>
              <a:off x="7776472" y="6035986"/>
              <a:ext cx="2981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Says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13D1601-CA78-4C4D-85AB-14BFFEDAA07D}"/>
                </a:ext>
              </a:extLst>
            </p:cNvPr>
            <p:cNvSpPr/>
            <p:nvPr/>
          </p:nvSpPr>
          <p:spPr>
            <a:xfrm>
              <a:off x="13774936" y="6035986"/>
              <a:ext cx="2981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Thinks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1B2F422-5E3F-504C-A314-11F904FCADC3}"/>
                </a:ext>
              </a:extLst>
            </p:cNvPr>
            <p:cNvSpPr/>
            <p:nvPr/>
          </p:nvSpPr>
          <p:spPr>
            <a:xfrm>
              <a:off x="7776472" y="9398300"/>
              <a:ext cx="2981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Does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26795A-423E-E740-BF8F-D5BEEA81FCE5}"/>
                </a:ext>
              </a:extLst>
            </p:cNvPr>
            <p:cNvSpPr/>
            <p:nvPr/>
          </p:nvSpPr>
          <p:spPr>
            <a:xfrm>
              <a:off x="13774936" y="9398300"/>
              <a:ext cx="29810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Feels</a:t>
              </a:r>
              <a:endParaRPr lang="en-US" sz="7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73072B0-EC5E-9C47-865C-7ED178D99836}"/>
              </a:ext>
            </a:extLst>
          </p:cNvPr>
          <p:cNvSpPr/>
          <p:nvPr/>
        </p:nvSpPr>
        <p:spPr>
          <a:xfrm>
            <a:off x="7830250" y="11848530"/>
            <a:ext cx="2720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C13DDD-F987-9E40-B91C-D2C8520E16D7}"/>
              </a:ext>
            </a:extLst>
          </p:cNvPr>
          <p:cNvSpPr/>
          <p:nvPr/>
        </p:nvSpPr>
        <p:spPr>
          <a:xfrm>
            <a:off x="13868226" y="11848530"/>
            <a:ext cx="27201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691782E-99E3-2E49-91D4-FD0A694E96EB}"/>
              </a:ext>
            </a:extLst>
          </p:cNvPr>
          <p:cNvSpPr txBox="1"/>
          <p:nvPr/>
        </p:nvSpPr>
        <p:spPr>
          <a:xfrm>
            <a:off x="17149914" y="5626630"/>
            <a:ext cx="5172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901AAA-F976-FA4B-B465-38B01DC5B2DE}"/>
              </a:ext>
            </a:extLst>
          </p:cNvPr>
          <p:cNvSpPr txBox="1"/>
          <p:nvPr/>
        </p:nvSpPr>
        <p:spPr>
          <a:xfrm>
            <a:off x="17158670" y="9005512"/>
            <a:ext cx="5172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7E0FC95-2EE6-4B49-A453-EC7E85BA2F32}"/>
              </a:ext>
            </a:extLst>
          </p:cNvPr>
          <p:cNvSpPr txBox="1"/>
          <p:nvPr/>
        </p:nvSpPr>
        <p:spPr>
          <a:xfrm>
            <a:off x="1992284" y="5626629"/>
            <a:ext cx="5172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6A266B6-31F3-E64B-BA15-ADA8EEE8869C}"/>
              </a:ext>
            </a:extLst>
          </p:cNvPr>
          <p:cNvSpPr txBox="1"/>
          <p:nvPr/>
        </p:nvSpPr>
        <p:spPr>
          <a:xfrm>
            <a:off x="1992284" y="9005511"/>
            <a:ext cx="5172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</a:t>
            </a:r>
          </a:p>
        </p:txBody>
      </p:sp>
      <p:grpSp>
        <p:nvGrpSpPr>
          <p:cNvPr id="31" name="Grupo 884">
            <a:extLst>
              <a:ext uri="{FF2B5EF4-FFF2-40B4-BE49-F238E27FC236}">
                <a16:creationId xmlns:a16="http://schemas.microsoft.com/office/drawing/2014/main" id="{C7B94465-24EC-5C44-BB7B-AE24EADE18EA}"/>
              </a:ext>
            </a:extLst>
          </p:cNvPr>
          <p:cNvGrpSpPr/>
          <p:nvPr/>
        </p:nvGrpSpPr>
        <p:grpSpPr>
          <a:xfrm>
            <a:off x="11065175" y="6704712"/>
            <a:ext cx="2155326" cy="2616270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32" name="Forma libre 699">
              <a:extLst>
                <a:ext uri="{FF2B5EF4-FFF2-40B4-BE49-F238E27FC236}">
                  <a16:creationId xmlns:a16="http://schemas.microsoft.com/office/drawing/2014/main" id="{9B32E6D7-5362-1244-8549-2D1BC41C0D9C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3" name="Forma libre 700">
              <a:extLst>
                <a:ext uri="{FF2B5EF4-FFF2-40B4-BE49-F238E27FC236}">
                  <a16:creationId xmlns:a16="http://schemas.microsoft.com/office/drawing/2014/main" id="{2B01AF2D-F101-7440-96ED-E14844953362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8281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85BA4AA-9328-504C-A8EB-BF1CB2C0114B}"/>
              </a:ext>
            </a:extLst>
          </p:cNvPr>
          <p:cNvSpPr txBox="1"/>
          <p:nvPr/>
        </p:nvSpPr>
        <p:spPr>
          <a:xfrm flipH="1">
            <a:off x="3273600" y="6035070"/>
            <a:ext cx="66163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 relationships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297C65-432E-F34D-AF65-1BCBD9A82757}"/>
              </a:ext>
            </a:extLst>
          </p:cNvPr>
          <p:cNvSpPr/>
          <p:nvPr/>
        </p:nvSpPr>
        <p:spPr>
          <a:xfrm flipH="1">
            <a:off x="6908923" y="538600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Says</a:t>
            </a:r>
            <a:endParaRPr lang="en-US" sz="54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9E8752D-C249-7E4F-9894-E7A7B2C59765}"/>
              </a:ext>
            </a:extLst>
          </p:cNvPr>
          <p:cNvSpPr txBox="1"/>
          <p:nvPr/>
        </p:nvSpPr>
        <p:spPr>
          <a:xfrm flipH="1">
            <a:off x="3273600" y="8928233"/>
            <a:ext cx="66163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 relationships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2354307-F8DE-0B4A-8785-E107D9033E4D}"/>
              </a:ext>
            </a:extLst>
          </p:cNvPr>
          <p:cNvSpPr/>
          <p:nvPr/>
        </p:nvSpPr>
        <p:spPr>
          <a:xfrm flipH="1">
            <a:off x="6908923" y="82791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Does</a:t>
            </a:r>
            <a:endParaRPr lang="en-US" sz="5400"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AE63F8-686E-5E4F-9FCE-54C87492DFDB}"/>
              </a:ext>
            </a:extLst>
          </p:cNvPr>
          <p:cNvSpPr txBox="1"/>
          <p:nvPr/>
        </p:nvSpPr>
        <p:spPr>
          <a:xfrm>
            <a:off x="14578490" y="6037613"/>
            <a:ext cx="66163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 relationships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8FA99D8-8F39-DA42-8A7E-95C861A8687D}"/>
              </a:ext>
            </a:extLst>
          </p:cNvPr>
          <p:cNvSpPr/>
          <p:nvPr/>
        </p:nvSpPr>
        <p:spPr>
          <a:xfrm>
            <a:off x="14578490" y="538854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Thinks</a:t>
            </a:r>
            <a:endParaRPr lang="en-US" sz="5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7FA5A6-CEEF-3144-B6A4-43ACD703A27C}"/>
              </a:ext>
            </a:extLst>
          </p:cNvPr>
          <p:cNvSpPr txBox="1"/>
          <p:nvPr/>
        </p:nvSpPr>
        <p:spPr>
          <a:xfrm>
            <a:off x="14578490" y="8928233"/>
            <a:ext cx="661634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marketing is the business process of creating relationships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00454A-75D1-A446-8A01-2BA1C092E84B}"/>
              </a:ext>
            </a:extLst>
          </p:cNvPr>
          <p:cNvSpPr/>
          <p:nvPr/>
        </p:nvSpPr>
        <p:spPr>
          <a:xfrm>
            <a:off x="14578490" y="8279165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Feels</a:t>
            </a:r>
            <a:endParaRPr lang="en-US" sz="5400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0E3FCAB-1967-5F4F-A6AE-82005E600243}"/>
              </a:ext>
            </a:extLst>
          </p:cNvPr>
          <p:cNvGrpSpPr/>
          <p:nvPr/>
        </p:nvGrpSpPr>
        <p:grpSpPr>
          <a:xfrm>
            <a:off x="10300283" y="6086654"/>
            <a:ext cx="3777084" cy="3823122"/>
            <a:chOff x="9733711" y="4883749"/>
            <a:chExt cx="3408218" cy="344976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FD365AB-E310-704D-860E-4330292D9031}"/>
                </a:ext>
              </a:extLst>
            </p:cNvPr>
            <p:cNvSpPr/>
            <p:nvPr/>
          </p:nvSpPr>
          <p:spPr>
            <a:xfrm>
              <a:off x="9733711" y="4883749"/>
              <a:ext cx="3408218" cy="340821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1BB829D-33DB-3C40-A5D0-C43F5C776D98}"/>
                </a:ext>
              </a:extLst>
            </p:cNvPr>
            <p:cNvGrpSpPr/>
            <p:nvPr/>
          </p:nvGrpSpPr>
          <p:grpSpPr>
            <a:xfrm>
              <a:off x="10344807" y="5409364"/>
              <a:ext cx="2197486" cy="2924145"/>
              <a:chOff x="14486469" y="6371957"/>
              <a:chExt cx="2117038" cy="2817095"/>
            </a:xfrm>
          </p:grpSpPr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D9FFF9A9-EABA-FC4B-954A-4B3D3908FB73}"/>
                  </a:ext>
                </a:extLst>
              </p:cNvPr>
              <p:cNvSpPr/>
              <p:nvPr/>
            </p:nvSpPr>
            <p:spPr>
              <a:xfrm>
                <a:off x="14486469" y="7803020"/>
                <a:ext cx="2117038" cy="1386032"/>
              </a:xfrm>
              <a:custGeom>
                <a:avLst/>
                <a:gdLst>
                  <a:gd name="connsiteX0" fmla="*/ 811908 w 2117038"/>
                  <a:gd name="connsiteY0" fmla="*/ 0 h 1386032"/>
                  <a:gd name="connsiteX1" fmla="*/ 1047187 w 2117038"/>
                  <a:gd name="connsiteY1" fmla="*/ 190532 h 1386032"/>
                  <a:gd name="connsiteX2" fmla="*/ 1271265 w 2117038"/>
                  <a:gd name="connsiteY2" fmla="*/ 0 h 1386032"/>
                  <a:gd name="connsiteX3" fmla="*/ 1504681 w 2117038"/>
                  <a:gd name="connsiteY3" fmla="*/ 147196 h 1386032"/>
                  <a:gd name="connsiteX4" fmla="*/ 2108563 w 2117038"/>
                  <a:gd name="connsiteY4" fmla="*/ 804334 h 1386032"/>
                  <a:gd name="connsiteX5" fmla="*/ 2108563 w 2117038"/>
                  <a:gd name="connsiteY5" fmla="*/ 840200 h 1386032"/>
                  <a:gd name="connsiteX6" fmla="*/ 2117038 w 2117038"/>
                  <a:gd name="connsiteY6" fmla="*/ 984147 h 1386032"/>
                  <a:gd name="connsiteX7" fmla="*/ 2079513 w 2117038"/>
                  <a:gd name="connsiteY7" fmla="*/ 1018251 h 1386032"/>
                  <a:gd name="connsiteX8" fmla="*/ 1822731 w 2117038"/>
                  <a:gd name="connsiteY8" fmla="*/ 1191642 h 1386032"/>
                  <a:gd name="connsiteX9" fmla="*/ 1816144 w 2117038"/>
                  <a:gd name="connsiteY9" fmla="*/ 1194815 h 1386032"/>
                  <a:gd name="connsiteX10" fmla="*/ 1816144 w 2117038"/>
                  <a:gd name="connsiteY10" fmla="*/ 944054 h 1386032"/>
                  <a:gd name="connsiteX11" fmla="*/ 1771703 w 2117038"/>
                  <a:gd name="connsiteY11" fmla="*/ 902586 h 1386032"/>
                  <a:gd name="connsiteX12" fmla="*/ 1727261 w 2117038"/>
                  <a:gd name="connsiteY12" fmla="*/ 944054 h 1386032"/>
                  <a:gd name="connsiteX13" fmla="*/ 1727261 w 2117038"/>
                  <a:gd name="connsiteY13" fmla="*/ 1237633 h 1386032"/>
                  <a:gd name="connsiteX14" fmla="*/ 1681942 w 2117038"/>
                  <a:gd name="connsiteY14" fmla="*/ 1259464 h 1386032"/>
                  <a:gd name="connsiteX15" fmla="*/ 1055027 w 2117038"/>
                  <a:gd name="connsiteY15" fmla="*/ 1386032 h 1386032"/>
                  <a:gd name="connsiteX16" fmla="*/ 576086 w 2117038"/>
                  <a:gd name="connsiteY16" fmla="*/ 1313623 h 1386032"/>
                  <a:gd name="connsiteX17" fmla="*/ 475787 w 2117038"/>
                  <a:gd name="connsiteY17" fmla="*/ 1276913 h 1386032"/>
                  <a:gd name="connsiteX18" fmla="*/ 475787 w 2117038"/>
                  <a:gd name="connsiteY18" fmla="*/ 944054 h 1386032"/>
                  <a:gd name="connsiteX19" fmla="*/ 431345 w 2117038"/>
                  <a:gd name="connsiteY19" fmla="*/ 902586 h 1386032"/>
                  <a:gd name="connsiteX20" fmla="*/ 386903 w 2117038"/>
                  <a:gd name="connsiteY20" fmla="*/ 944054 h 1386032"/>
                  <a:gd name="connsiteX21" fmla="*/ 386903 w 2117038"/>
                  <a:gd name="connsiteY21" fmla="*/ 1239612 h 1386032"/>
                  <a:gd name="connsiteX22" fmla="*/ 287324 w 2117038"/>
                  <a:gd name="connsiteY22" fmla="*/ 1191642 h 1386032"/>
                  <a:gd name="connsiteX23" fmla="*/ 30542 w 2117038"/>
                  <a:gd name="connsiteY23" fmla="*/ 1018251 h 1386032"/>
                  <a:gd name="connsiteX24" fmla="*/ 0 w 2117038"/>
                  <a:gd name="connsiteY24" fmla="*/ 990493 h 1386032"/>
                  <a:gd name="connsiteX25" fmla="*/ 0 w 2117038"/>
                  <a:gd name="connsiteY25" fmla="*/ 836462 h 1386032"/>
                  <a:gd name="connsiteX26" fmla="*/ 0 w 2117038"/>
                  <a:gd name="connsiteY26" fmla="*/ 800602 h 1386032"/>
                  <a:gd name="connsiteX27" fmla="*/ 621443 w 2117038"/>
                  <a:gd name="connsiteY27" fmla="*/ 151306 h 138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117038" h="1386032">
                    <a:moveTo>
                      <a:pt x="811908" y="0"/>
                    </a:moveTo>
                    <a:lnTo>
                      <a:pt x="1047187" y="190532"/>
                    </a:lnTo>
                    <a:lnTo>
                      <a:pt x="1271265" y="0"/>
                    </a:lnTo>
                    <a:lnTo>
                      <a:pt x="1504681" y="147196"/>
                    </a:lnTo>
                    <a:cubicBezTo>
                      <a:pt x="1840796" y="293268"/>
                      <a:pt x="2108563" y="444941"/>
                      <a:pt x="2108563" y="804334"/>
                    </a:cubicBezTo>
                    <a:lnTo>
                      <a:pt x="2108563" y="840200"/>
                    </a:lnTo>
                    <a:lnTo>
                      <a:pt x="2117038" y="984147"/>
                    </a:lnTo>
                    <a:lnTo>
                      <a:pt x="2079513" y="1018251"/>
                    </a:lnTo>
                    <a:cubicBezTo>
                      <a:pt x="1999969" y="1083897"/>
                      <a:pt x="1914015" y="1142054"/>
                      <a:pt x="1822731" y="1191642"/>
                    </a:cubicBezTo>
                    <a:lnTo>
                      <a:pt x="1816144" y="1194815"/>
                    </a:lnTo>
                    <a:lnTo>
                      <a:pt x="1816144" y="944054"/>
                    </a:lnTo>
                    <a:cubicBezTo>
                      <a:pt x="1816144" y="921265"/>
                      <a:pt x="1795976" y="902586"/>
                      <a:pt x="1771703" y="902586"/>
                    </a:cubicBezTo>
                    <a:cubicBezTo>
                      <a:pt x="1747057" y="902586"/>
                      <a:pt x="1727261" y="921265"/>
                      <a:pt x="1727261" y="944054"/>
                    </a:cubicBezTo>
                    <a:lnTo>
                      <a:pt x="1727261" y="1237633"/>
                    </a:lnTo>
                    <a:lnTo>
                      <a:pt x="1681942" y="1259464"/>
                    </a:lnTo>
                    <a:cubicBezTo>
                      <a:pt x="1489253" y="1340964"/>
                      <a:pt x="1277403" y="1386032"/>
                      <a:pt x="1055027" y="1386032"/>
                    </a:cubicBezTo>
                    <a:cubicBezTo>
                      <a:pt x="888245" y="1386032"/>
                      <a:pt x="727384" y="1360681"/>
                      <a:pt x="576086" y="1313623"/>
                    </a:cubicBezTo>
                    <a:lnTo>
                      <a:pt x="475787" y="1276913"/>
                    </a:lnTo>
                    <a:lnTo>
                      <a:pt x="475787" y="944054"/>
                    </a:lnTo>
                    <a:cubicBezTo>
                      <a:pt x="475787" y="921265"/>
                      <a:pt x="455618" y="902586"/>
                      <a:pt x="431345" y="902586"/>
                    </a:cubicBezTo>
                    <a:cubicBezTo>
                      <a:pt x="406699" y="902586"/>
                      <a:pt x="386903" y="921265"/>
                      <a:pt x="386903" y="944054"/>
                    </a:cubicBezTo>
                    <a:lnTo>
                      <a:pt x="386903" y="1239612"/>
                    </a:lnTo>
                    <a:lnTo>
                      <a:pt x="287324" y="1191642"/>
                    </a:lnTo>
                    <a:cubicBezTo>
                      <a:pt x="196040" y="1142054"/>
                      <a:pt x="110086" y="1083897"/>
                      <a:pt x="30542" y="1018251"/>
                    </a:cubicBezTo>
                    <a:lnTo>
                      <a:pt x="0" y="990493"/>
                    </a:lnTo>
                    <a:lnTo>
                      <a:pt x="0" y="836462"/>
                    </a:lnTo>
                    <a:lnTo>
                      <a:pt x="0" y="800602"/>
                    </a:lnTo>
                    <a:cubicBezTo>
                      <a:pt x="0" y="465115"/>
                      <a:pt x="273369" y="186794"/>
                      <a:pt x="621443" y="151306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orma libre 1530">
                <a:extLst>
                  <a:ext uri="{FF2B5EF4-FFF2-40B4-BE49-F238E27FC236}">
                    <a16:creationId xmlns:a16="http://schemas.microsoft.com/office/drawing/2014/main" id="{CDD10A26-1A87-9F41-8BF0-917BD25EFDC3}"/>
                  </a:ext>
                </a:extLst>
              </p:cNvPr>
              <p:cNvSpPr/>
              <p:nvPr/>
            </p:nvSpPr>
            <p:spPr>
              <a:xfrm>
                <a:off x="14951053" y="6820403"/>
                <a:ext cx="1120382" cy="1195473"/>
              </a:xfrm>
              <a:custGeom>
                <a:avLst/>
                <a:gdLst>
                  <a:gd name="connsiteX0" fmla="*/ 184042 w 183430"/>
                  <a:gd name="connsiteY0" fmla="*/ 51820 h 195724"/>
                  <a:gd name="connsiteX1" fmla="*/ 156711 w 183430"/>
                  <a:gd name="connsiteY1" fmla="*/ 7476 h 195724"/>
                  <a:gd name="connsiteX2" fmla="*/ 93366 w 183430"/>
                  <a:gd name="connsiteY2" fmla="*/ 9250 h 195724"/>
                  <a:gd name="connsiteX3" fmla="*/ 27453 w 183430"/>
                  <a:gd name="connsiteY3" fmla="*/ 11268 h 195724"/>
                  <a:gd name="connsiteX4" fmla="*/ 4647 w 183430"/>
                  <a:gd name="connsiteY4" fmla="*/ 53104 h 195724"/>
                  <a:gd name="connsiteX5" fmla="*/ 4586 w 183430"/>
                  <a:gd name="connsiteY5" fmla="*/ 54083 h 195724"/>
                  <a:gd name="connsiteX6" fmla="*/ 56802 w 183430"/>
                  <a:gd name="connsiteY6" fmla="*/ 147541 h 195724"/>
                  <a:gd name="connsiteX7" fmla="*/ 56802 w 183430"/>
                  <a:gd name="connsiteY7" fmla="*/ 160936 h 195724"/>
                  <a:gd name="connsiteX8" fmla="*/ 95323 w 183430"/>
                  <a:gd name="connsiteY8" fmla="*/ 192130 h 195724"/>
                  <a:gd name="connsiteX9" fmla="*/ 132009 w 183430"/>
                  <a:gd name="connsiteY9" fmla="*/ 160936 h 195724"/>
                  <a:gd name="connsiteX10" fmla="*/ 132009 w 183430"/>
                  <a:gd name="connsiteY10" fmla="*/ 147541 h 195724"/>
                  <a:gd name="connsiteX11" fmla="*/ 184225 w 183430"/>
                  <a:gd name="connsiteY11" fmla="*/ 54083 h 195724"/>
                  <a:gd name="connsiteX12" fmla="*/ 184103 w 183430"/>
                  <a:gd name="connsiteY12" fmla="*/ 51575 h 195724"/>
                  <a:gd name="connsiteX13" fmla="*/ 184042 w 183430"/>
                  <a:gd name="connsiteY13" fmla="*/ 51820 h 195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3430" h="195724">
                    <a:moveTo>
                      <a:pt x="184042" y="51820"/>
                    </a:moveTo>
                    <a:cubicBezTo>
                      <a:pt x="184042" y="51820"/>
                      <a:pt x="185449" y="20443"/>
                      <a:pt x="156711" y="7476"/>
                    </a:cubicBezTo>
                    <a:cubicBezTo>
                      <a:pt x="140752" y="320"/>
                      <a:pt x="119108" y="8638"/>
                      <a:pt x="93366" y="9250"/>
                    </a:cubicBezTo>
                    <a:cubicBezTo>
                      <a:pt x="69276" y="9800"/>
                      <a:pt x="42189" y="1421"/>
                      <a:pt x="27453" y="11268"/>
                    </a:cubicBezTo>
                    <a:cubicBezTo>
                      <a:pt x="5319" y="26008"/>
                      <a:pt x="6359" y="44908"/>
                      <a:pt x="4647" y="53104"/>
                    </a:cubicBezTo>
                    <a:cubicBezTo>
                      <a:pt x="4647" y="53410"/>
                      <a:pt x="4586" y="53777"/>
                      <a:pt x="4586" y="54083"/>
                    </a:cubicBezTo>
                    <a:cubicBezTo>
                      <a:pt x="4586" y="96163"/>
                      <a:pt x="21523" y="132250"/>
                      <a:pt x="56802" y="147541"/>
                    </a:cubicBezTo>
                    <a:lnTo>
                      <a:pt x="56802" y="160936"/>
                    </a:lnTo>
                    <a:lnTo>
                      <a:pt x="95323" y="192130"/>
                    </a:lnTo>
                    <a:lnTo>
                      <a:pt x="132009" y="160936"/>
                    </a:lnTo>
                    <a:lnTo>
                      <a:pt x="132009" y="147541"/>
                    </a:lnTo>
                    <a:cubicBezTo>
                      <a:pt x="167228" y="132250"/>
                      <a:pt x="184225" y="96163"/>
                      <a:pt x="184225" y="54083"/>
                    </a:cubicBezTo>
                    <a:cubicBezTo>
                      <a:pt x="184225" y="53226"/>
                      <a:pt x="184164" y="52431"/>
                      <a:pt x="184103" y="51575"/>
                    </a:cubicBezTo>
                    <a:cubicBezTo>
                      <a:pt x="184164" y="51636"/>
                      <a:pt x="184042" y="51820"/>
                      <a:pt x="184042" y="51820"/>
                    </a:cubicBezTo>
                    <a:close/>
                  </a:path>
                </a:pathLst>
              </a:custGeom>
              <a:solidFill>
                <a:srgbClr val="F7D7C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79" name="Forma libre 1531">
                <a:extLst>
                  <a:ext uri="{FF2B5EF4-FFF2-40B4-BE49-F238E27FC236}">
                    <a16:creationId xmlns:a16="http://schemas.microsoft.com/office/drawing/2014/main" id="{AC4CCCDD-8D8C-584F-8DFB-F7F984F5D60A}"/>
                  </a:ext>
                </a:extLst>
              </p:cNvPr>
              <p:cNvSpPr/>
              <p:nvPr/>
            </p:nvSpPr>
            <p:spPr>
              <a:xfrm>
                <a:off x="14895745" y="6371957"/>
                <a:ext cx="1232421" cy="784529"/>
              </a:xfrm>
              <a:custGeom>
                <a:avLst/>
                <a:gdLst>
                  <a:gd name="connsiteX0" fmla="*/ 187900 w 201773"/>
                  <a:gd name="connsiteY0" fmla="*/ 41445 h 128444"/>
                  <a:gd name="connsiteX1" fmla="*/ 35347 w 201773"/>
                  <a:gd name="connsiteY1" fmla="*/ 23218 h 128444"/>
                  <a:gd name="connsiteX2" fmla="*/ 13458 w 201773"/>
                  <a:gd name="connsiteY2" fmla="*/ 127502 h 128444"/>
                  <a:gd name="connsiteX3" fmla="*/ 13702 w 201773"/>
                  <a:gd name="connsiteY3" fmla="*/ 126524 h 128444"/>
                  <a:gd name="connsiteX4" fmla="*/ 36508 w 201773"/>
                  <a:gd name="connsiteY4" fmla="*/ 84688 h 128444"/>
                  <a:gd name="connsiteX5" fmla="*/ 102421 w 201773"/>
                  <a:gd name="connsiteY5" fmla="*/ 82669 h 128444"/>
                  <a:gd name="connsiteX6" fmla="*/ 165766 w 201773"/>
                  <a:gd name="connsiteY6" fmla="*/ 80896 h 128444"/>
                  <a:gd name="connsiteX7" fmla="*/ 192975 w 201773"/>
                  <a:gd name="connsiteY7" fmla="*/ 121753 h 128444"/>
                  <a:gd name="connsiteX8" fmla="*/ 193036 w 201773"/>
                  <a:gd name="connsiteY8" fmla="*/ 122732 h 128444"/>
                  <a:gd name="connsiteX9" fmla="*/ 193097 w 201773"/>
                  <a:gd name="connsiteY9" fmla="*/ 125239 h 128444"/>
                  <a:gd name="connsiteX10" fmla="*/ 193219 w 201773"/>
                  <a:gd name="connsiteY10" fmla="*/ 124995 h 128444"/>
                  <a:gd name="connsiteX11" fmla="*/ 187900 w 201773"/>
                  <a:gd name="connsiteY11" fmla="*/ 41445 h 12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1773" h="128444">
                    <a:moveTo>
                      <a:pt x="187900" y="41445"/>
                    </a:moveTo>
                    <a:cubicBezTo>
                      <a:pt x="154577" y="37"/>
                      <a:pt x="80899" y="-7119"/>
                      <a:pt x="35347" y="23218"/>
                    </a:cubicBezTo>
                    <a:cubicBezTo>
                      <a:pt x="-8003" y="52149"/>
                      <a:pt x="4408" y="121203"/>
                      <a:pt x="13458" y="127502"/>
                    </a:cubicBezTo>
                    <a:cubicBezTo>
                      <a:pt x="13519" y="127197"/>
                      <a:pt x="13580" y="126830"/>
                      <a:pt x="13702" y="126524"/>
                    </a:cubicBezTo>
                    <a:cubicBezTo>
                      <a:pt x="15414" y="118328"/>
                      <a:pt x="14375" y="99428"/>
                      <a:pt x="36508" y="84688"/>
                    </a:cubicBezTo>
                    <a:cubicBezTo>
                      <a:pt x="51244" y="74840"/>
                      <a:pt x="78331" y="83220"/>
                      <a:pt x="102421" y="82669"/>
                    </a:cubicBezTo>
                    <a:cubicBezTo>
                      <a:pt x="128163" y="82058"/>
                      <a:pt x="149807" y="73739"/>
                      <a:pt x="165766" y="80896"/>
                    </a:cubicBezTo>
                    <a:cubicBezTo>
                      <a:pt x="188695" y="91232"/>
                      <a:pt x="192424" y="113251"/>
                      <a:pt x="192975" y="121753"/>
                    </a:cubicBezTo>
                    <a:cubicBezTo>
                      <a:pt x="192975" y="122059"/>
                      <a:pt x="193036" y="122426"/>
                      <a:pt x="193036" y="122732"/>
                    </a:cubicBezTo>
                    <a:cubicBezTo>
                      <a:pt x="193097" y="124261"/>
                      <a:pt x="193097" y="125239"/>
                      <a:pt x="193097" y="125239"/>
                    </a:cubicBezTo>
                    <a:cubicBezTo>
                      <a:pt x="193097" y="125239"/>
                      <a:pt x="193158" y="125056"/>
                      <a:pt x="193219" y="124995"/>
                    </a:cubicBezTo>
                    <a:cubicBezTo>
                      <a:pt x="194259" y="122670"/>
                      <a:pt x="214986" y="75085"/>
                      <a:pt x="187900" y="41445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13164B9-7150-CF40-B60D-B88EFB42E67A}"/>
                  </a:ext>
                </a:extLst>
              </p:cNvPr>
              <p:cNvSpPr/>
              <p:nvPr/>
            </p:nvSpPr>
            <p:spPr>
              <a:xfrm>
                <a:off x="15360837" y="7993544"/>
                <a:ext cx="340246" cy="1189534"/>
              </a:xfrm>
              <a:custGeom>
                <a:avLst/>
                <a:gdLst>
                  <a:gd name="connsiteX0" fmla="*/ 172823 w 340246"/>
                  <a:gd name="connsiteY0" fmla="*/ 0 h 1189534"/>
                  <a:gd name="connsiteX1" fmla="*/ 294567 w 340246"/>
                  <a:gd name="connsiteY1" fmla="*/ 181565 h 1189534"/>
                  <a:gd name="connsiteX2" fmla="*/ 210167 w 340246"/>
                  <a:gd name="connsiteY2" fmla="*/ 309331 h 1189534"/>
                  <a:gd name="connsiteX3" fmla="*/ 340246 w 340246"/>
                  <a:gd name="connsiteY3" fmla="*/ 1181476 h 1189534"/>
                  <a:gd name="connsiteX4" fmla="*/ 180659 w 340246"/>
                  <a:gd name="connsiteY4" fmla="*/ 1189534 h 1189534"/>
                  <a:gd name="connsiteX5" fmla="*/ 15985 w 340246"/>
                  <a:gd name="connsiteY5" fmla="*/ 1181219 h 1189534"/>
                  <a:gd name="connsiteX6" fmla="*/ 0 w 340246"/>
                  <a:gd name="connsiteY6" fmla="*/ 1178779 h 1189534"/>
                  <a:gd name="connsiteX7" fmla="*/ 133983 w 340246"/>
                  <a:gd name="connsiteY7" fmla="*/ 306717 h 1189534"/>
                  <a:gd name="connsiteX8" fmla="*/ 52191 w 340246"/>
                  <a:gd name="connsiteY8" fmla="*/ 181565 h 1189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0246" h="1189534">
                    <a:moveTo>
                      <a:pt x="172823" y="0"/>
                    </a:moveTo>
                    <a:lnTo>
                      <a:pt x="294567" y="181565"/>
                    </a:lnTo>
                    <a:lnTo>
                      <a:pt x="210167" y="309331"/>
                    </a:lnTo>
                    <a:lnTo>
                      <a:pt x="340246" y="1181476"/>
                    </a:lnTo>
                    <a:lnTo>
                      <a:pt x="180659" y="1189534"/>
                    </a:lnTo>
                    <a:cubicBezTo>
                      <a:pt x="125065" y="1189534"/>
                      <a:pt x="70129" y="1186717"/>
                      <a:pt x="15985" y="1181219"/>
                    </a:cubicBezTo>
                    <a:lnTo>
                      <a:pt x="0" y="1178779"/>
                    </a:lnTo>
                    <a:lnTo>
                      <a:pt x="133983" y="306717"/>
                    </a:lnTo>
                    <a:lnTo>
                      <a:pt x="52191" y="181565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s-MX"/>
              </a:p>
            </p:txBody>
          </p:sp>
        </p:grp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CEB7F94-828C-D440-9F47-91CEAEA692F6}"/>
              </a:ext>
            </a:extLst>
          </p:cNvPr>
          <p:cNvSpPr/>
          <p:nvPr/>
        </p:nvSpPr>
        <p:spPr>
          <a:xfrm flipH="1">
            <a:off x="14578490" y="11141935"/>
            <a:ext cx="298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3C5237-CCA3-F847-A3CB-EE7EA9C60064}"/>
              </a:ext>
            </a:extLst>
          </p:cNvPr>
          <p:cNvSpPr/>
          <p:nvPr/>
        </p:nvSpPr>
        <p:spPr>
          <a:xfrm flipH="1">
            <a:off x="6932725" y="11141935"/>
            <a:ext cx="29810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810AA1-5BDE-5744-A079-840716BADAC3}"/>
              </a:ext>
            </a:extLst>
          </p:cNvPr>
          <p:cNvGrpSpPr/>
          <p:nvPr/>
        </p:nvGrpSpPr>
        <p:grpSpPr>
          <a:xfrm>
            <a:off x="10300283" y="11074050"/>
            <a:ext cx="3777084" cy="1018400"/>
            <a:chOff x="10300283" y="10788322"/>
            <a:chExt cx="2500486" cy="1018400"/>
          </a:xfrm>
          <a:solidFill>
            <a:schemeClr val="tx2"/>
          </a:solidFill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12D51EA5-97B6-7F44-924C-E7B901C55BE7}"/>
                </a:ext>
              </a:extLst>
            </p:cNvPr>
            <p:cNvSpPr/>
            <p:nvPr/>
          </p:nvSpPr>
          <p:spPr>
            <a:xfrm>
              <a:off x="10728960" y="10788322"/>
              <a:ext cx="2071809" cy="10184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DD5E1827-30A1-B342-A038-C9D3EEBE4792}"/>
                </a:ext>
              </a:extLst>
            </p:cNvPr>
            <p:cNvSpPr/>
            <p:nvPr/>
          </p:nvSpPr>
          <p:spPr>
            <a:xfrm rot="10800000">
              <a:off x="10300283" y="10788322"/>
              <a:ext cx="2071809" cy="1018400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5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141E7BF8-432B-6749-BE0F-E9914E8D57BF}"/>
              </a:ext>
            </a:extLst>
          </p:cNvPr>
          <p:cNvSpPr/>
          <p:nvPr/>
        </p:nvSpPr>
        <p:spPr>
          <a:xfrm>
            <a:off x="10484716" y="5106328"/>
            <a:ext cx="3408218" cy="34082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D85474-47DC-C04D-B516-ED8704B50BE7}"/>
              </a:ext>
            </a:extLst>
          </p:cNvPr>
          <p:cNvGrpSpPr/>
          <p:nvPr/>
        </p:nvGrpSpPr>
        <p:grpSpPr>
          <a:xfrm>
            <a:off x="3626983" y="2264117"/>
            <a:ext cx="5302381" cy="3886200"/>
            <a:chOff x="1362982" y="6858000"/>
            <a:chExt cx="5302381" cy="3886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ABE4F64-5250-B641-838C-9A49C98C229C}"/>
                </a:ext>
              </a:extLst>
            </p:cNvPr>
            <p:cNvSpPr/>
            <p:nvPr/>
          </p:nvSpPr>
          <p:spPr>
            <a:xfrm>
              <a:off x="1362982" y="6858000"/>
              <a:ext cx="5302381" cy="388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2CBB996-F560-CD44-AE7C-590EB6928500}"/>
                </a:ext>
              </a:extLst>
            </p:cNvPr>
            <p:cNvGrpSpPr/>
            <p:nvPr/>
          </p:nvGrpSpPr>
          <p:grpSpPr>
            <a:xfrm>
              <a:off x="1864612" y="7784068"/>
              <a:ext cx="4299120" cy="2034063"/>
              <a:chOff x="7144136" y="10491269"/>
              <a:chExt cx="6197945" cy="2034063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03863A9-D41A-FD44-B605-2B6D11ACDD82}"/>
                  </a:ext>
                </a:extLst>
              </p:cNvPr>
              <p:cNvSpPr txBox="1"/>
              <p:nvPr/>
            </p:nvSpPr>
            <p:spPr>
              <a:xfrm>
                <a:off x="7144136" y="11140337"/>
                <a:ext cx="61979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FFF487D-C6A8-9F44-A44F-7EC17BB304D3}"/>
                  </a:ext>
                </a:extLst>
              </p:cNvPr>
              <p:cNvSpPr/>
              <p:nvPr/>
            </p:nvSpPr>
            <p:spPr>
              <a:xfrm>
                <a:off x="8171269" y="10491269"/>
                <a:ext cx="4297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Says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8EBCA-4EC8-1B4C-9FC8-79FCD6B7212B}"/>
              </a:ext>
            </a:extLst>
          </p:cNvPr>
          <p:cNvGrpSpPr/>
          <p:nvPr/>
        </p:nvGrpSpPr>
        <p:grpSpPr>
          <a:xfrm>
            <a:off x="15459746" y="2264117"/>
            <a:ext cx="5302381" cy="3886200"/>
            <a:chOff x="6812750" y="6858000"/>
            <a:chExt cx="5302381" cy="3886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1EDC45-19EF-1D41-B86A-962BD6FEC733}"/>
                </a:ext>
              </a:extLst>
            </p:cNvPr>
            <p:cNvSpPr/>
            <p:nvPr/>
          </p:nvSpPr>
          <p:spPr>
            <a:xfrm>
              <a:off x="6812750" y="6858000"/>
              <a:ext cx="5302381" cy="388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FA26130-89F6-B24F-825C-2B37E8A99116}"/>
                </a:ext>
              </a:extLst>
            </p:cNvPr>
            <p:cNvGrpSpPr/>
            <p:nvPr/>
          </p:nvGrpSpPr>
          <p:grpSpPr>
            <a:xfrm>
              <a:off x="7314882" y="7784068"/>
              <a:ext cx="4299120" cy="2034063"/>
              <a:chOff x="7144136" y="10491269"/>
              <a:chExt cx="6197945" cy="203406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6466156-F0EE-B748-828D-13E011A7CACD}"/>
                  </a:ext>
                </a:extLst>
              </p:cNvPr>
              <p:cNvSpPr txBox="1"/>
              <p:nvPr/>
            </p:nvSpPr>
            <p:spPr>
              <a:xfrm>
                <a:off x="7144136" y="11140337"/>
                <a:ext cx="61979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78423-2ED8-8747-A37F-024CC80F0DA1}"/>
                  </a:ext>
                </a:extLst>
              </p:cNvPr>
              <p:cNvSpPr/>
              <p:nvPr/>
            </p:nvSpPr>
            <p:spPr>
              <a:xfrm>
                <a:off x="8171269" y="10491269"/>
                <a:ext cx="4297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Thinks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22EE2BA-3DED-624E-A9F8-BB9006C0D41C}"/>
              </a:ext>
            </a:extLst>
          </p:cNvPr>
          <p:cNvGrpSpPr/>
          <p:nvPr/>
        </p:nvGrpSpPr>
        <p:grpSpPr>
          <a:xfrm>
            <a:off x="3626983" y="7768882"/>
            <a:ext cx="5302381" cy="3886200"/>
            <a:chOff x="12262518" y="6858000"/>
            <a:chExt cx="5302381" cy="38862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51BE7A-01C6-AE41-9437-2A851A42AB7E}"/>
                </a:ext>
              </a:extLst>
            </p:cNvPr>
            <p:cNvSpPr/>
            <p:nvPr/>
          </p:nvSpPr>
          <p:spPr>
            <a:xfrm>
              <a:off x="12262518" y="6858000"/>
              <a:ext cx="5302381" cy="3886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1ED23190-A7DA-1842-853C-089E596040D0}"/>
                </a:ext>
              </a:extLst>
            </p:cNvPr>
            <p:cNvGrpSpPr/>
            <p:nvPr/>
          </p:nvGrpSpPr>
          <p:grpSpPr>
            <a:xfrm>
              <a:off x="12799599" y="7784068"/>
              <a:ext cx="4299120" cy="2034063"/>
              <a:chOff x="7144136" y="10491269"/>
              <a:chExt cx="6197945" cy="203406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91F34C5-49A9-1A4D-83C7-D552480628AE}"/>
                  </a:ext>
                </a:extLst>
              </p:cNvPr>
              <p:cNvSpPr txBox="1"/>
              <p:nvPr/>
            </p:nvSpPr>
            <p:spPr>
              <a:xfrm>
                <a:off x="7144136" y="11140337"/>
                <a:ext cx="61979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E4C51A3-A1CC-9946-851F-D60E6A967E4D}"/>
                  </a:ext>
                </a:extLst>
              </p:cNvPr>
              <p:cNvSpPr/>
              <p:nvPr/>
            </p:nvSpPr>
            <p:spPr>
              <a:xfrm>
                <a:off x="8171269" y="10491269"/>
                <a:ext cx="4297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Feels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3A7601-4F59-DC4E-A3DF-EE85FC247B0B}"/>
              </a:ext>
            </a:extLst>
          </p:cNvPr>
          <p:cNvGrpSpPr/>
          <p:nvPr/>
        </p:nvGrpSpPr>
        <p:grpSpPr>
          <a:xfrm>
            <a:off x="15459746" y="7768882"/>
            <a:ext cx="5302381" cy="3886200"/>
            <a:chOff x="17712286" y="6858000"/>
            <a:chExt cx="5302381" cy="38862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0D98F0-DCD5-BC43-B7D8-9F582BEC2695}"/>
                </a:ext>
              </a:extLst>
            </p:cNvPr>
            <p:cNvSpPr/>
            <p:nvPr/>
          </p:nvSpPr>
          <p:spPr>
            <a:xfrm>
              <a:off x="17712286" y="6858000"/>
              <a:ext cx="5302381" cy="3886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24C7E68-C80A-A44E-BEF6-7121260631C2}"/>
                </a:ext>
              </a:extLst>
            </p:cNvPr>
            <p:cNvGrpSpPr/>
            <p:nvPr/>
          </p:nvGrpSpPr>
          <p:grpSpPr>
            <a:xfrm>
              <a:off x="18213918" y="7784068"/>
              <a:ext cx="4299120" cy="2034063"/>
              <a:chOff x="7144136" y="10491269"/>
              <a:chExt cx="6197945" cy="20340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E66A1DB-B25D-4249-B286-66BB0D32A787}"/>
                  </a:ext>
                </a:extLst>
              </p:cNvPr>
              <p:cNvSpPr txBox="1"/>
              <p:nvPr/>
            </p:nvSpPr>
            <p:spPr>
              <a:xfrm>
                <a:off x="7144136" y="11140337"/>
                <a:ext cx="619794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8E2C60-6DFF-AB45-AD46-8E006E74496A}"/>
                  </a:ext>
                </a:extLst>
              </p:cNvPr>
              <p:cNvSpPr/>
              <p:nvPr/>
            </p:nvSpPr>
            <p:spPr>
              <a:xfrm>
                <a:off x="8171269" y="10491269"/>
                <a:ext cx="4297676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" pitchFamily="2" charset="77"/>
                  </a:rPr>
                  <a:t>Does</a:t>
                </a:r>
                <a:endParaRPr lang="en-US" sz="5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1C1C06-7901-2F42-9BC8-8FDE4959D279}"/>
              </a:ext>
            </a:extLst>
          </p:cNvPr>
          <p:cNvGrpSpPr/>
          <p:nvPr/>
        </p:nvGrpSpPr>
        <p:grpSpPr>
          <a:xfrm>
            <a:off x="8929364" y="3836516"/>
            <a:ext cx="2166448" cy="6042969"/>
            <a:chOff x="8929364" y="3836516"/>
            <a:chExt cx="2166448" cy="6042969"/>
          </a:xfrm>
        </p:grpSpPr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2B0A9D8A-33DB-5244-8E38-AFFAAE2312C8}"/>
                </a:ext>
              </a:extLst>
            </p:cNvPr>
            <p:cNvCxnSpPr/>
            <p:nvPr/>
          </p:nvCxnSpPr>
          <p:spPr>
            <a:xfrm>
              <a:off x="8929364" y="3836516"/>
              <a:ext cx="2166448" cy="1767533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3770F7A7-9F30-E843-B180-FCEA65267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9364" y="8111952"/>
              <a:ext cx="2166448" cy="1767533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25E175-DB3E-8B46-B7AE-836205B1A399}"/>
              </a:ext>
            </a:extLst>
          </p:cNvPr>
          <p:cNvGrpSpPr/>
          <p:nvPr/>
        </p:nvGrpSpPr>
        <p:grpSpPr>
          <a:xfrm flipH="1">
            <a:off x="13243536" y="3836516"/>
            <a:ext cx="2166448" cy="6042969"/>
            <a:chOff x="8929364" y="3836516"/>
            <a:chExt cx="2166448" cy="6042969"/>
          </a:xfrm>
        </p:grpSpPr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C71A87C-612D-8840-A51F-6F11AA74199B}"/>
                </a:ext>
              </a:extLst>
            </p:cNvPr>
            <p:cNvCxnSpPr/>
            <p:nvPr/>
          </p:nvCxnSpPr>
          <p:spPr>
            <a:xfrm>
              <a:off x="8929364" y="3836516"/>
              <a:ext cx="2166448" cy="1767533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85D2DF40-E363-4341-BFCB-CE0E67362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9364" y="8111952"/>
              <a:ext cx="2166448" cy="1767533"/>
            </a:xfrm>
            <a:prstGeom prst="bentConnector3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1528D3-A92B-D548-A276-6B1D7B213BAA}"/>
              </a:ext>
            </a:extLst>
          </p:cNvPr>
          <p:cNvGrpSpPr/>
          <p:nvPr/>
        </p:nvGrpSpPr>
        <p:grpSpPr>
          <a:xfrm>
            <a:off x="10337080" y="9711981"/>
            <a:ext cx="3637556" cy="2034063"/>
            <a:chOff x="2195394" y="7784068"/>
            <a:chExt cx="3637556" cy="203406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A2917D-45DC-2D46-831D-B6F101F9C906}"/>
                </a:ext>
              </a:extLst>
            </p:cNvPr>
            <p:cNvSpPr txBox="1"/>
            <p:nvPr/>
          </p:nvSpPr>
          <p:spPr>
            <a:xfrm>
              <a:off x="2195394" y="8433136"/>
              <a:ext cx="3637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374A8-1811-BC49-9A61-20D73F4702CF}"/>
                </a:ext>
              </a:extLst>
            </p:cNvPr>
            <p:cNvSpPr/>
            <p:nvPr/>
          </p:nvSpPr>
          <p:spPr>
            <a:xfrm>
              <a:off x="2577069" y="7784068"/>
              <a:ext cx="29810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B8D12D-F4AF-204E-A9A5-8A7D5CA3F565}"/>
              </a:ext>
            </a:extLst>
          </p:cNvPr>
          <p:cNvGrpSpPr/>
          <p:nvPr/>
        </p:nvGrpSpPr>
        <p:grpSpPr>
          <a:xfrm>
            <a:off x="10370047" y="2381420"/>
            <a:ext cx="3637556" cy="2034063"/>
            <a:chOff x="2195394" y="7784068"/>
            <a:chExt cx="3637556" cy="20340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A0842CD-E3BE-6A48-A0FE-63D76B837C82}"/>
                </a:ext>
              </a:extLst>
            </p:cNvPr>
            <p:cNvSpPr txBox="1"/>
            <p:nvPr/>
          </p:nvSpPr>
          <p:spPr>
            <a:xfrm>
              <a:off x="2195394" y="8433136"/>
              <a:ext cx="3637556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40873BD-744E-B749-BF72-FE6CD5EA358A}"/>
                </a:ext>
              </a:extLst>
            </p:cNvPr>
            <p:cNvSpPr/>
            <p:nvPr/>
          </p:nvSpPr>
          <p:spPr>
            <a:xfrm>
              <a:off x="2577069" y="7784068"/>
              <a:ext cx="298102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Pain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1" name="Grupo 884">
            <a:extLst>
              <a:ext uri="{FF2B5EF4-FFF2-40B4-BE49-F238E27FC236}">
                <a16:creationId xmlns:a16="http://schemas.microsoft.com/office/drawing/2014/main" id="{FF8984DA-B663-BD43-A65E-B071257AA9AE}"/>
              </a:ext>
            </a:extLst>
          </p:cNvPr>
          <p:cNvGrpSpPr/>
          <p:nvPr/>
        </p:nvGrpSpPr>
        <p:grpSpPr>
          <a:xfrm>
            <a:off x="11498969" y="6013653"/>
            <a:ext cx="1391172" cy="1688693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42" name="Forma libre 699">
              <a:extLst>
                <a:ext uri="{FF2B5EF4-FFF2-40B4-BE49-F238E27FC236}">
                  <a16:creationId xmlns:a16="http://schemas.microsoft.com/office/drawing/2014/main" id="{B326C83C-80CF-844B-994E-167B7573DB38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Forma libre 700">
              <a:extLst>
                <a:ext uri="{FF2B5EF4-FFF2-40B4-BE49-F238E27FC236}">
                  <a16:creationId xmlns:a16="http://schemas.microsoft.com/office/drawing/2014/main" id="{F2107F5F-C658-D747-AB75-012C1F99E413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482478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958F089-C42E-734F-97E8-1BAC9CB1E4C4}"/>
              </a:ext>
            </a:extLst>
          </p:cNvPr>
          <p:cNvGrpSpPr/>
          <p:nvPr/>
        </p:nvGrpSpPr>
        <p:grpSpPr>
          <a:xfrm>
            <a:off x="8018692" y="5343346"/>
            <a:ext cx="8340265" cy="7172325"/>
            <a:chOff x="8964372" y="4666522"/>
            <a:chExt cx="6090705" cy="5237785"/>
          </a:xfrm>
        </p:grpSpPr>
        <p:sp>
          <p:nvSpPr>
            <p:cNvPr id="25" name="Forma libre 2306">
              <a:extLst>
                <a:ext uri="{FF2B5EF4-FFF2-40B4-BE49-F238E27FC236}">
                  <a16:creationId xmlns:a16="http://schemas.microsoft.com/office/drawing/2014/main" id="{110C985E-75FB-554D-818F-DA852149E88B}"/>
                </a:ext>
              </a:extLst>
            </p:cNvPr>
            <p:cNvSpPr/>
            <p:nvPr/>
          </p:nvSpPr>
          <p:spPr>
            <a:xfrm>
              <a:off x="8964372" y="6398345"/>
              <a:ext cx="725371" cy="3505962"/>
            </a:xfrm>
            <a:custGeom>
              <a:avLst/>
              <a:gdLst>
                <a:gd name="connsiteX0" fmla="*/ 101155 w 102870"/>
                <a:gd name="connsiteY0" fmla="*/ 61893 h 497205"/>
                <a:gd name="connsiteX1" fmla="*/ 102356 w 102870"/>
                <a:gd name="connsiteY1" fmla="*/ 61122 h 497205"/>
                <a:gd name="connsiteX2" fmla="*/ 7630 w 102870"/>
                <a:gd name="connsiteY2" fmla="*/ 6429 h 497205"/>
                <a:gd name="connsiteX3" fmla="*/ 6429 w 102870"/>
                <a:gd name="connsiteY3" fmla="*/ 7201 h 497205"/>
                <a:gd name="connsiteX4" fmla="*/ 6429 w 102870"/>
                <a:gd name="connsiteY4" fmla="*/ 498405 h 497205"/>
                <a:gd name="connsiteX5" fmla="*/ 101155 w 102870"/>
                <a:gd name="connsiteY5" fmla="*/ 443713 h 497205"/>
                <a:gd name="connsiteX6" fmla="*/ 101155 w 102870"/>
                <a:gd name="connsiteY6" fmla="*/ 61893 h 49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" h="497205">
                  <a:moveTo>
                    <a:pt x="101155" y="61893"/>
                  </a:moveTo>
                  <a:lnTo>
                    <a:pt x="102356" y="61122"/>
                  </a:lnTo>
                  <a:lnTo>
                    <a:pt x="7630" y="6429"/>
                  </a:lnTo>
                  <a:lnTo>
                    <a:pt x="6429" y="7201"/>
                  </a:lnTo>
                  <a:lnTo>
                    <a:pt x="6429" y="498405"/>
                  </a:lnTo>
                  <a:lnTo>
                    <a:pt x="101155" y="443713"/>
                  </a:lnTo>
                  <a:lnTo>
                    <a:pt x="101155" y="618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2307">
              <a:extLst>
                <a:ext uri="{FF2B5EF4-FFF2-40B4-BE49-F238E27FC236}">
                  <a16:creationId xmlns:a16="http://schemas.microsoft.com/office/drawing/2014/main" id="{10C445EC-1A33-5B4F-B836-565C7CCFCC05}"/>
                </a:ext>
              </a:extLst>
            </p:cNvPr>
            <p:cNvSpPr/>
            <p:nvPr/>
          </p:nvSpPr>
          <p:spPr>
            <a:xfrm>
              <a:off x="11972247" y="4666522"/>
              <a:ext cx="3082830" cy="2176114"/>
            </a:xfrm>
            <a:custGeom>
              <a:avLst/>
              <a:gdLst>
                <a:gd name="connsiteX0" fmla="*/ 337071 w 437197"/>
                <a:gd name="connsiteY0" fmla="*/ 306724 h 308610"/>
                <a:gd name="connsiteX1" fmla="*/ 431797 w 437197"/>
                <a:gd name="connsiteY1" fmla="*/ 252031 h 308610"/>
                <a:gd name="connsiteX2" fmla="*/ 6429 w 437197"/>
                <a:gd name="connsiteY2" fmla="*/ 6429 h 308610"/>
                <a:gd name="connsiteX3" fmla="*/ 6429 w 437197"/>
                <a:gd name="connsiteY3" fmla="*/ 115815 h 308610"/>
                <a:gd name="connsiteX4" fmla="*/ 337071 w 437197"/>
                <a:gd name="connsiteY4" fmla="*/ 306724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97" h="308610">
                  <a:moveTo>
                    <a:pt x="337071" y="306724"/>
                  </a:moveTo>
                  <a:lnTo>
                    <a:pt x="431797" y="252031"/>
                  </a:lnTo>
                  <a:lnTo>
                    <a:pt x="6429" y="6429"/>
                  </a:lnTo>
                  <a:lnTo>
                    <a:pt x="6429" y="115815"/>
                  </a:lnTo>
                  <a:lnTo>
                    <a:pt x="337071" y="3067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Forma libre 2309">
              <a:extLst>
                <a:ext uri="{FF2B5EF4-FFF2-40B4-BE49-F238E27FC236}">
                  <a16:creationId xmlns:a16="http://schemas.microsoft.com/office/drawing/2014/main" id="{3B9B1C4F-B655-6446-9591-05AF013462F8}"/>
                </a:ext>
              </a:extLst>
            </p:cNvPr>
            <p:cNvSpPr/>
            <p:nvPr/>
          </p:nvSpPr>
          <p:spPr>
            <a:xfrm>
              <a:off x="14303707" y="6398345"/>
              <a:ext cx="725371" cy="3505962"/>
            </a:xfrm>
            <a:custGeom>
              <a:avLst/>
              <a:gdLst>
                <a:gd name="connsiteX0" fmla="*/ 101156 w 102870"/>
                <a:gd name="connsiteY0" fmla="*/ 6429 h 497205"/>
                <a:gd name="connsiteX1" fmla="*/ 6429 w 102870"/>
                <a:gd name="connsiteY1" fmla="*/ 61122 h 497205"/>
                <a:gd name="connsiteX2" fmla="*/ 7715 w 102870"/>
                <a:gd name="connsiteY2" fmla="*/ 61893 h 497205"/>
                <a:gd name="connsiteX3" fmla="*/ 7715 w 102870"/>
                <a:gd name="connsiteY3" fmla="*/ 443713 h 497205"/>
                <a:gd name="connsiteX4" fmla="*/ 102441 w 102870"/>
                <a:gd name="connsiteY4" fmla="*/ 498405 h 497205"/>
                <a:gd name="connsiteX5" fmla="*/ 102441 w 102870"/>
                <a:gd name="connsiteY5" fmla="*/ 7201 h 497205"/>
                <a:gd name="connsiteX6" fmla="*/ 101156 w 102870"/>
                <a:gd name="connsiteY6" fmla="*/ 6429 h 49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870" h="497205">
                  <a:moveTo>
                    <a:pt x="101156" y="6429"/>
                  </a:moveTo>
                  <a:lnTo>
                    <a:pt x="6429" y="61122"/>
                  </a:lnTo>
                  <a:lnTo>
                    <a:pt x="7715" y="61893"/>
                  </a:lnTo>
                  <a:lnTo>
                    <a:pt x="7715" y="443713"/>
                  </a:lnTo>
                  <a:lnTo>
                    <a:pt x="102441" y="498405"/>
                  </a:lnTo>
                  <a:lnTo>
                    <a:pt x="102441" y="7201"/>
                  </a:lnTo>
                  <a:lnTo>
                    <a:pt x="101156" y="6429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Forma libre 2311">
              <a:extLst>
                <a:ext uri="{FF2B5EF4-FFF2-40B4-BE49-F238E27FC236}">
                  <a16:creationId xmlns:a16="http://schemas.microsoft.com/office/drawing/2014/main" id="{FDB4DE8F-739B-F047-A03F-FE6F16A5B273}"/>
                </a:ext>
              </a:extLst>
            </p:cNvPr>
            <p:cNvSpPr/>
            <p:nvPr/>
          </p:nvSpPr>
          <p:spPr>
            <a:xfrm>
              <a:off x="8972833" y="4666522"/>
              <a:ext cx="3082830" cy="2176114"/>
            </a:xfrm>
            <a:custGeom>
              <a:avLst/>
              <a:gdLst>
                <a:gd name="connsiteX0" fmla="*/ 431797 w 437197"/>
                <a:gd name="connsiteY0" fmla="*/ 115815 h 308610"/>
                <a:gd name="connsiteX1" fmla="*/ 431797 w 437197"/>
                <a:gd name="connsiteY1" fmla="*/ 6429 h 308610"/>
                <a:gd name="connsiteX2" fmla="*/ 6429 w 437197"/>
                <a:gd name="connsiteY2" fmla="*/ 252031 h 308610"/>
                <a:gd name="connsiteX3" fmla="*/ 101155 w 437197"/>
                <a:gd name="connsiteY3" fmla="*/ 306724 h 308610"/>
                <a:gd name="connsiteX4" fmla="*/ 431797 w 437197"/>
                <a:gd name="connsiteY4" fmla="*/ 115815 h 308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97" h="308610">
                  <a:moveTo>
                    <a:pt x="431797" y="115815"/>
                  </a:moveTo>
                  <a:lnTo>
                    <a:pt x="431797" y="6429"/>
                  </a:lnTo>
                  <a:lnTo>
                    <a:pt x="6429" y="252031"/>
                  </a:lnTo>
                  <a:lnTo>
                    <a:pt x="101155" y="306724"/>
                  </a:lnTo>
                  <a:lnTo>
                    <a:pt x="431797" y="115815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BB24296-0529-4C44-AFE7-D4436B117B4C}"/>
              </a:ext>
            </a:extLst>
          </p:cNvPr>
          <p:cNvSpPr txBox="1"/>
          <p:nvPr/>
        </p:nvSpPr>
        <p:spPr>
          <a:xfrm flipH="1">
            <a:off x="2668308" y="5279666"/>
            <a:ext cx="661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4B21F3-D0AB-4041-B2DC-F2D59DC85542}"/>
              </a:ext>
            </a:extLst>
          </p:cNvPr>
          <p:cNvSpPr/>
          <p:nvPr/>
        </p:nvSpPr>
        <p:spPr>
          <a:xfrm flipH="1">
            <a:off x="6303631" y="4630598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Says</a:t>
            </a:r>
            <a:endParaRPr lang="en-US" sz="5400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8D34F-CA62-844A-B28F-73851E4BAD8A}"/>
              </a:ext>
            </a:extLst>
          </p:cNvPr>
          <p:cNvSpPr txBox="1"/>
          <p:nvPr/>
        </p:nvSpPr>
        <p:spPr>
          <a:xfrm flipH="1">
            <a:off x="1130475" y="9695860"/>
            <a:ext cx="661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5B9EFA-0130-3E40-AF77-1B7F56534481}"/>
              </a:ext>
            </a:extLst>
          </p:cNvPr>
          <p:cNvSpPr/>
          <p:nvPr/>
        </p:nvSpPr>
        <p:spPr>
          <a:xfrm flipH="1">
            <a:off x="4765798" y="90467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Does</a:t>
            </a:r>
            <a:endParaRPr lang="en-US" sz="5400" b="1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F6B1E9-205C-F846-B0BE-56F00F91FFF6}"/>
              </a:ext>
            </a:extLst>
          </p:cNvPr>
          <p:cNvSpPr txBox="1"/>
          <p:nvPr/>
        </p:nvSpPr>
        <p:spPr>
          <a:xfrm>
            <a:off x="15092996" y="5282209"/>
            <a:ext cx="661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1F8311E-507C-CC48-B721-1BCA5434CF42}"/>
              </a:ext>
            </a:extLst>
          </p:cNvPr>
          <p:cNvSpPr/>
          <p:nvPr/>
        </p:nvSpPr>
        <p:spPr>
          <a:xfrm>
            <a:off x="15092996" y="4633141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Thinks</a:t>
            </a:r>
            <a:endParaRPr lang="en-US" sz="5400" b="1" dirty="0">
              <a:solidFill>
                <a:schemeClr val="accent3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B7E63-B5B6-F64A-898B-78B9F2CEDDA9}"/>
              </a:ext>
            </a:extLst>
          </p:cNvPr>
          <p:cNvSpPr txBox="1"/>
          <p:nvPr/>
        </p:nvSpPr>
        <p:spPr>
          <a:xfrm>
            <a:off x="16630827" y="9695860"/>
            <a:ext cx="6616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1A3E18B-C3B6-C144-A94A-9D4386A56C73}"/>
              </a:ext>
            </a:extLst>
          </p:cNvPr>
          <p:cNvSpPr/>
          <p:nvPr/>
        </p:nvSpPr>
        <p:spPr>
          <a:xfrm>
            <a:off x="16630827" y="904679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rPr>
              <a:t>Feels</a:t>
            </a:r>
            <a:endParaRPr lang="en-US" sz="5400" b="1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86210E-4DB4-D847-AFD9-8D6ED0633F81}"/>
              </a:ext>
            </a:extLst>
          </p:cNvPr>
          <p:cNvSpPr/>
          <p:nvPr/>
        </p:nvSpPr>
        <p:spPr>
          <a:xfrm>
            <a:off x="10672824" y="7897686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User</a:t>
            </a:r>
            <a:endParaRPr lang="en-US" sz="72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Forma libre 27">
            <a:extLst>
              <a:ext uri="{FF2B5EF4-FFF2-40B4-BE49-F238E27FC236}">
                <a16:creationId xmlns:a16="http://schemas.microsoft.com/office/drawing/2014/main" id="{A8D9A339-E7E2-F341-805F-EF5ECB883C38}"/>
              </a:ext>
            </a:extLst>
          </p:cNvPr>
          <p:cNvSpPr/>
          <p:nvPr/>
        </p:nvSpPr>
        <p:spPr>
          <a:xfrm>
            <a:off x="11076870" y="9057820"/>
            <a:ext cx="2240546" cy="2942500"/>
          </a:xfrm>
          <a:custGeom>
            <a:avLst/>
            <a:gdLst>
              <a:gd name="connsiteX0" fmla="*/ 399939 w 405366"/>
              <a:gd name="connsiteY0" fmla="*/ 277148 h 532366"/>
              <a:gd name="connsiteX1" fmla="*/ 365531 w 405366"/>
              <a:gd name="connsiteY1" fmla="*/ 297379 h 532366"/>
              <a:gd name="connsiteX2" fmla="*/ 349508 w 405366"/>
              <a:gd name="connsiteY2" fmla="*/ 297379 h 532366"/>
              <a:gd name="connsiteX3" fmla="*/ 350321 w 405366"/>
              <a:gd name="connsiteY3" fmla="*/ 318349 h 532366"/>
              <a:gd name="connsiteX4" fmla="*/ 300702 w 405366"/>
              <a:gd name="connsiteY4" fmla="*/ 379708 h 532366"/>
              <a:gd name="connsiteX5" fmla="*/ 293983 w 405366"/>
              <a:gd name="connsiteY5" fmla="*/ 380372 h 532366"/>
              <a:gd name="connsiteX6" fmla="*/ 293688 w 405366"/>
              <a:gd name="connsiteY6" fmla="*/ 380372 h 532366"/>
              <a:gd name="connsiteX7" fmla="*/ 270281 w 405366"/>
              <a:gd name="connsiteY7" fmla="*/ 380372 h 532366"/>
              <a:gd name="connsiteX8" fmla="*/ 270281 w 405366"/>
              <a:gd name="connsiteY8" fmla="*/ 518891 h 532366"/>
              <a:gd name="connsiteX9" fmla="*/ 256990 w 405366"/>
              <a:gd name="connsiteY9" fmla="*/ 532182 h 532366"/>
              <a:gd name="connsiteX10" fmla="*/ 243700 w 405366"/>
              <a:gd name="connsiteY10" fmla="*/ 518891 h 532366"/>
              <a:gd name="connsiteX11" fmla="*/ 243700 w 405366"/>
              <a:gd name="connsiteY11" fmla="*/ 380299 h 532366"/>
              <a:gd name="connsiteX12" fmla="*/ 213353 w 405366"/>
              <a:gd name="connsiteY12" fmla="*/ 380299 h 532366"/>
              <a:gd name="connsiteX13" fmla="*/ 200062 w 405366"/>
              <a:gd name="connsiteY13" fmla="*/ 367008 h 532366"/>
              <a:gd name="connsiteX14" fmla="*/ 213353 w 405366"/>
              <a:gd name="connsiteY14" fmla="*/ 353717 h 532366"/>
              <a:gd name="connsiteX15" fmla="*/ 293466 w 405366"/>
              <a:gd name="connsiteY15" fmla="*/ 353717 h 532366"/>
              <a:gd name="connsiteX16" fmla="*/ 296346 w 405366"/>
              <a:gd name="connsiteY16" fmla="*/ 353422 h 532366"/>
              <a:gd name="connsiteX17" fmla="*/ 323665 w 405366"/>
              <a:gd name="connsiteY17" fmla="*/ 319309 h 532366"/>
              <a:gd name="connsiteX18" fmla="*/ 322410 w 405366"/>
              <a:gd name="connsiteY18" fmla="*/ 284532 h 532366"/>
              <a:gd name="connsiteX19" fmla="*/ 326102 w 405366"/>
              <a:gd name="connsiteY19" fmla="*/ 274785 h 532366"/>
              <a:gd name="connsiteX20" fmla="*/ 335701 w 405366"/>
              <a:gd name="connsiteY20" fmla="*/ 270724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19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2 w 405366"/>
              <a:gd name="connsiteY38" fmla="*/ 518891 h 532366"/>
              <a:gd name="connsiteX39" fmla="*/ 76532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2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39 w 405366"/>
              <a:gd name="connsiteY50" fmla="*/ 27714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5366" h="532366">
                <a:moveTo>
                  <a:pt x="399939" y="277148"/>
                </a:moveTo>
                <a:cubicBezTo>
                  <a:pt x="392851" y="289774"/>
                  <a:pt x="380003" y="297379"/>
                  <a:pt x="365531" y="297379"/>
                </a:cubicBezTo>
                <a:lnTo>
                  <a:pt x="349508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0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35701" y="270724"/>
                </a:lnTo>
                <a:lnTo>
                  <a:pt x="365457" y="270724"/>
                </a:lnTo>
                <a:cubicBezTo>
                  <a:pt x="372250" y="270724"/>
                  <a:pt x="375573" y="266146"/>
                  <a:pt x="376681" y="264153"/>
                </a:cubicBezTo>
                <a:cubicBezTo>
                  <a:pt x="377788" y="262159"/>
                  <a:pt x="380003" y="256917"/>
                  <a:pt x="376385" y="251157"/>
                </a:cubicBezTo>
                <a:lnTo>
                  <a:pt x="336513" y="186402"/>
                </a:lnTo>
                <a:cubicBezTo>
                  <a:pt x="334593" y="183227"/>
                  <a:pt x="334076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19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676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2" y="526201"/>
                  <a:pt x="76532" y="518891"/>
                </a:cubicBezTo>
                <a:lnTo>
                  <a:pt x="76532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2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39" y="277148"/>
                </a:cubicBezTo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38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F1A6710D-BBDC-814C-B7DF-823D3E5A63AD}"/>
              </a:ext>
            </a:extLst>
          </p:cNvPr>
          <p:cNvSpPr/>
          <p:nvPr/>
        </p:nvSpPr>
        <p:spPr>
          <a:xfrm>
            <a:off x="2326542" y="11332689"/>
            <a:ext cx="19724566" cy="1136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E4C979-379C-F34C-8454-45D055E3AEC1}"/>
              </a:ext>
            </a:extLst>
          </p:cNvPr>
          <p:cNvSpPr/>
          <p:nvPr/>
        </p:nvSpPr>
        <p:spPr>
          <a:xfrm>
            <a:off x="2326542" y="4647416"/>
            <a:ext cx="9860323" cy="33596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BB153A-B6A5-1C43-8191-4D4D0E8BF9D1}"/>
              </a:ext>
            </a:extLst>
          </p:cNvPr>
          <p:cNvSpPr/>
          <p:nvPr/>
        </p:nvSpPr>
        <p:spPr>
          <a:xfrm>
            <a:off x="12190785" y="4647416"/>
            <a:ext cx="9860323" cy="3359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023AEE-4A7A-C745-9A07-A71257BFB973}"/>
              </a:ext>
            </a:extLst>
          </p:cNvPr>
          <p:cNvSpPr/>
          <p:nvPr/>
        </p:nvSpPr>
        <p:spPr>
          <a:xfrm>
            <a:off x="2326542" y="7973074"/>
            <a:ext cx="9860323" cy="335961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768C0F-5B8F-5942-81C8-15CF3328FDF2}"/>
              </a:ext>
            </a:extLst>
          </p:cNvPr>
          <p:cNvSpPr/>
          <p:nvPr/>
        </p:nvSpPr>
        <p:spPr>
          <a:xfrm>
            <a:off x="12190785" y="7973074"/>
            <a:ext cx="9860323" cy="33596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650DD4-83EB-F943-A7BE-A09AAA91309C}"/>
              </a:ext>
            </a:extLst>
          </p:cNvPr>
          <p:cNvSpPr/>
          <p:nvPr/>
        </p:nvSpPr>
        <p:spPr>
          <a:xfrm>
            <a:off x="4902866" y="5784406"/>
            <a:ext cx="4522932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Hear?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602B93A-360F-2D49-BDB5-2709AF174ED7}"/>
              </a:ext>
            </a:extLst>
          </p:cNvPr>
          <p:cNvSpPr/>
          <p:nvPr/>
        </p:nvSpPr>
        <p:spPr>
          <a:xfrm>
            <a:off x="15151114" y="5784406"/>
            <a:ext cx="4522932" cy="120032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Think?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FD48267-9EC0-3A48-BE4C-A2B5015A1D08}"/>
              </a:ext>
            </a:extLst>
          </p:cNvPr>
          <p:cNvSpPr/>
          <p:nvPr/>
        </p:nvSpPr>
        <p:spPr>
          <a:xfrm>
            <a:off x="4902866" y="9109199"/>
            <a:ext cx="4522932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Say?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3C0C6E-87B7-3C4A-9E6C-88E0571C7AE3}"/>
              </a:ext>
            </a:extLst>
          </p:cNvPr>
          <p:cNvSpPr/>
          <p:nvPr/>
        </p:nvSpPr>
        <p:spPr>
          <a:xfrm>
            <a:off x="15151114" y="9109199"/>
            <a:ext cx="4522932" cy="120032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What does he/she 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See?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7521362-4252-394B-A5ED-0A9859C425C5}"/>
              </a:ext>
            </a:extLst>
          </p:cNvPr>
          <p:cNvSpPr/>
          <p:nvPr/>
        </p:nvSpPr>
        <p:spPr>
          <a:xfrm>
            <a:off x="5766190" y="1160623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54FDFA4-9927-E649-8B46-CD2DD1319D07}"/>
              </a:ext>
            </a:extLst>
          </p:cNvPr>
          <p:cNvSpPr/>
          <p:nvPr/>
        </p:nvSpPr>
        <p:spPr>
          <a:xfrm>
            <a:off x="15922067" y="1160623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3BECE2-FEC8-FA42-8371-61CF584AF883}"/>
              </a:ext>
            </a:extLst>
          </p:cNvPr>
          <p:cNvSpPr/>
          <p:nvPr/>
        </p:nvSpPr>
        <p:spPr>
          <a:xfrm>
            <a:off x="10158319" y="5784406"/>
            <a:ext cx="4061012" cy="45251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o 884">
            <a:extLst>
              <a:ext uri="{FF2B5EF4-FFF2-40B4-BE49-F238E27FC236}">
                <a16:creationId xmlns:a16="http://schemas.microsoft.com/office/drawing/2014/main" id="{C84E576F-F854-1A4B-9696-59CC66D43D19}"/>
              </a:ext>
            </a:extLst>
          </p:cNvPr>
          <p:cNvGrpSpPr/>
          <p:nvPr/>
        </p:nvGrpSpPr>
        <p:grpSpPr>
          <a:xfrm>
            <a:off x="10915844" y="6501741"/>
            <a:ext cx="2545962" cy="3090451"/>
            <a:chOff x="3485818" y="5621559"/>
            <a:chExt cx="372878" cy="452623"/>
          </a:xfrm>
          <a:solidFill>
            <a:schemeClr val="tx2"/>
          </a:solidFill>
        </p:grpSpPr>
        <p:sp>
          <p:nvSpPr>
            <p:cNvPr id="25" name="Forma libre 699">
              <a:extLst>
                <a:ext uri="{FF2B5EF4-FFF2-40B4-BE49-F238E27FC236}">
                  <a16:creationId xmlns:a16="http://schemas.microsoft.com/office/drawing/2014/main" id="{F99951DB-D0E7-6647-8DA8-D77F42579B6B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6" name="Forma libre 700">
              <a:extLst>
                <a:ext uri="{FF2B5EF4-FFF2-40B4-BE49-F238E27FC236}">
                  <a16:creationId xmlns:a16="http://schemas.microsoft.com/office/drawing/2014/main" id="{B9D97D9C-A706-7E4F-969A-D6BA873CFCE7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251807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5" name="Triangle 24">
            <a:extLst>
              <a:ext uri="{FF2B5EF4-FFF2-40B4-BE49-F238E27FC236}">
                <a16:creationId xmlns:a16="http://schemas.microsoft.com/office/drawing/2014/main" id="{124C7192-D189-734C-AFD9-F1F01352B58C}"/>
              </a:ext>
            </a:extLst>
          </p:cNvPr>
          <p:cNvSpPr/>
          <p:nvPr/>
        </p:nvSpPr>
        <p:spPr>
          <a:xfrm>
            <a:off x="1708586" y="8045613"/>
            <a:ext cx="20960478" cy="3683932"/>
          </a:xfrm>
          <a:prstGeom prst="triangl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1E7089D1-C1C4-3F47-A21B-90CE30C3F77D}"/>
              </a:ext>
            </a:extLst>
          </p:cNvPr>
          <p:cNvSpPr/>
          <p:nvPr/>
        </p:nvSpPr>
        <p:spPr>
          <a:xfrm rot="10800000">
            <a:off x="1708586" y="4327064"/>
            <a:ext cx="20960478" cy="3683932"/>
          </a:xfrm>
          <a:prstGeom prst="triangle">
            <a:avLst/>
          </a:prstGeom>
          <a:noFill/>
          <a:ln>
            <a:solidFill>
              <a:srgbClr val="2E2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86887C1D-CB94-E943-897A-288DB81BD5CE}"/>
              </a:ext>
            </a:extLst>
          </p:cNvPr>
          <p:cNvSpPr/>
          <p:nvPr/>
        </p:nvSpPr>
        <p:spPr>
          <a:xfrm rot="16200000">
            <a:off x="13714858" y="2775339"/>
            <a:ext cx="7367865" cy="10540546"/>
          </a:xfrm>
          <a:prstGeom prst="triangle">
            <a:avLst/>
          </a:prstGeom>
          <a:noFill/>
          <a:ln>
            <a:solidFill>
              <a:srgbClr val="2E2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54AA5BD7-98BB-0445-8799-EB1B1A0AA5E1}"/>
              </a:ext>
            </a:extLst>
          </p:cNvPr>
          <p:cNvSpPr/>
          <p:nvPr/>
        </p:nvSpPr>
        <p:spPr>
          <a:xfrm rot="5400000" flipH="1">
            <a:off x="3289908" y="2775339"/>
            <a:ext cx="7367865" cy="10540546"/>
          </a:xfrm>
          <a:prstGeom prst="triangle">
            <a:avLst/>
          </a:prstGeom>
          <a:noFill/>
          <a:ln>
            <a:solidFill>
              <a:srgbClr val="2E2E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FFFFA-FBBE-8047-8776-481FA376FC23}"/>
              </a:ext>
            </a:extLst>
          </p:cNvPr>
          <p:cNvSpPr txBox="1"/>
          <p:nvPr/>
        </p:nvSpPr>
        <p:spPr>
          <a:xfrm>
            <a:off x="3252374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C22850-DB16-B242-A573-A97EE9A12C6F}"/>
              </a:ext>
            </a:extLst>
          </p:cNvPr>
          <p:cNvSpPr/>
          <p:nvPr/>
        </p:nvSpPr>
        <p:spPr>
          <a:xfrm>
            <a:off x="4290265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E2E2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5400" dirty="0">
              <a:solidFill>
                <a:srgbClr val="2E2E2D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CA7250-97EB-FB43-86BA-E0C2F56680E8}"/>
              </a:ext>
            </a:extLst>
          </p:cNvPr>
          <p:cNvSpPr txBox="1"/>
          <p:nvPr/>
        </p:nvSpPr>
        <p:spPr>
          <a:xfrm>
            <a:off x="9769120" y="5595610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839957-4EF7-2748-B8E2-8C03F6A7940A}"/>
              </a:ext>
            </a:extLst>
          </p:cNvPr>
          <p:cNvSpPr/>
          <p:nvPr/>
        </p:nvSpPr>
        <p:spPr>
          <a:xfrm>
            <a:off x="10807011" y="494654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E2E2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Thinks</a:t>
            </a:r>
            <a:endParaRPr lang="en-US" sz="5400" dirty="0">
              <a:solidFill>
                <a:srgbClr val="2E2E2D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142821-C2F1-D54C-ABBF-ED516E082181}"/>
              </a:ext>
            </a:extLst>
          </p:cNvPr>
          <p:cNvSpPr txBox="1"/>
          <p:nvPr/>
        </p:nvSpPr>
        <p:spPr>
          <a:xfrm>
            <a:off x="16175288" y="7602214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AC84DA-D7D0-974C-A5AF-8A1D801BCC9E}"/>
              </a:ext>
            </a:extLst>
          </p:cNvPr>
          <p:cNvSpPr/>
          <p:nvPr/>
        </p:nvSpPr>
        <p:spPr>
          <a:xfrm>
            <a:off x="17213179" y="6953146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E2E2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5400" dirty="0">
              <a:solidFill>
                <a:srgbClr val="2E2E2D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6AD51C-BC14-5D49-8E2D-E2CBCF95D903}"/>
              </a:ext>
            </a:extLst>
          </p:cNvPr>
          <p:cNvSpPr txBox="1"/>
          <p:nvPr/>
        </p:nvSpPr>
        <p:spPr>
          <a:xfrm>
            <a:off x="9769120" y="10213852"/>
            <a:ext cx="494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59E4DB2-92A4-AD4F-88FD-7773DE73E564}"/>
              </a:ext>
            </a:extLst>
          </p:cNvPr>
          <p:cNvSpPr/>
          <p:nvPr/>
        </p:nvSpPr>
        <p:spPr>
          <a:xfrm>
            <a:off x="10807011" y="9564784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E2E2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5400" dirty="0">
              <a:solidFill>
                <a:srgbClr val="2E2E2D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433D84B-96F5-374A-A1EF-8566F328F89F}"/>
              </a:ext>
            </a:extLst>
          </p:cNvPr>
          <p:cNvSpPr/>
          <p:nvPr/>
        </p:nvSpPr>
        <p:spPr>
          <a:xfrm>
            <a:off x="10922607" y="6661389"/>
            <a:ext cx="2753590" cy="2753589"/>
          </a:xfrm>
          <a:prstGeom prst="ellipse">
            <a:avLst/>
          </a:prstGeom>
          <a:solidFill>
            <a:srgbClr val="2E2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983195D-8E2F-9247-BF37-DB1B7EF91EC0}"/>
              </a:ext>
            </a:extLst>
          </p:cNvPr>
          <p:cNvSpPr/>
          <p:nvPr/>
        </p:nvSpPr>
        <p:spPr>
          <a:xfrm>
            <a:off x="1703567" y="11727408"/>
            <a:ext cx="21025804" cy="1082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1C440C-C26B-F14F-A641-53437C136599}"/>
              </a:ext>
            </a:extLst>
          </p:cNvPr>
          <p:cNvSpPr/>
          <p:nvPr/>
        </p:nvSpPr>
        <p:spPr>
          <a:xfrm>
            <a:off x="5791810" y="11916184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F35FD00-EA7F-264C-AB30-D247F8C93232}"/>
              </a:ext>
            </a:extLst>
          </p:cNvPr>
          <p:cNvSpPr/>
          <p:nvPr/>
        </p:nvSpPr>
        <p:spPr>
          <a:xfrm>
            <a:off x="15301176" y="11916184"/>
            <a:ext cx="319985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Gain</a:t>
            </a:r>
            <a:endParaRPr lang="en-US" sz="66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9" name="Grupo 884">
            <a:extLst>
              <a:ext uri="{FF2B5EF4-FFF2-40B4-BE49-F238E27FC236}">
                <a16:creationId xmlns:a16="http://schemas.microsoft.com/office/drawing/2014/main" id="{42AF28D8-AEB6-FE4B-9364-F38E7C13936B}"/>
              </a:ext>
            </a:extLst>
          </p:cNvPr>
          <p:cNvGrpSpPr/>
          <p:nvPr/>
        </p:nvGrpSpPr>
        <p:grpSpPr>
          <a:xfrm>
            <a:off x="11601937" y="7201265"/>
            <a:ext cx="1391172" cy="1688693"/>
            <a:chOff x="3485818" y="5621559"/>
            <a:chExt cx="372878" cy="452623"/>
          </a:xfrm>
          <a:solidFill>
            <a:schemeClr val="bg2"/>
          </a:solidFill>
        </p:grpSpPr>
        <p:sp>
          <p:nvSpPr>
            <p:cNvPr id="30" name="Forma libre 699">
              <a:extLst>
                <a:ext uri="{FF2B5EF4-FFF2-40B4-BE49-F238E27FC236}">
                  <a16:creationId xmlns:a16="http://schemas.microsoft.com/office/drawing/2014/main" id="{8853FD36-91C5-674B-8E3F-16E3D7962506}"/>
                </a:ext>
              </a:extLst>
            </p:cNvPr>
            <p:cNvSpPr/>
            <p:nvPr/>
          </p:nvSpPr>
          <p:spPr>
            <a:xfrm>
              <a:off x="3564602" y="5621559"/>
              <a:ext cx="215605" cy="215605"/>
            </a:xfrm>
            <a:custGeom>
              <a:avLst/>
              <a:gdLst>
                <a:gd name="connsiteX0" fmla="*/ 107839 w 215604"/>
                <a:gd name="connsiteY0" fmla="*/ 215124 h 215604"/>
                <a:gd name="connsiteX1" fmla="*/ 554 w 215604"/>
                <a:gd name="connsiteY1" fmla="*/ 107839 h 215604"/>
                <a:gd name="connsiteX2" fmla="*/ 107839 w 215604"/>
                <a:gd name="connsiteY2" fmla="*/ 554 h 215604"/>
                <a:gd name="connsiteX3" fmla="*/ 215125 w 215604"/>
                <a:gd name="connsiteY3" fmla="*/ 107839 h 215604"/>
                <a:gd name="connsiteX4" fmla="*/ 107839 w 215604"/>
                <a:gd name="connsiteY4" fmla="*/ 215124 h 215604"/>
                <a:gd name="connsiteX5" fmla="*/ 107839 w 215604"/>
                <a:gd name="connsiteY5" fmla="*/ 27061 h 215604"/>
                <a:gd name="connsiteX6" fmla="*/ 27135 w 215604"/>
                <a:gd name="connsiteY6" fmla="*/ 107765 h 215604"/>
                <a:gd name="connsiteX7" fmla="*/ 107839 w 215604"/>
                <a:gd name="connsiteY7" fmla="*/ 188469 h 215604"/>
                <a:gd name="connsiteX8" fmla="*/ 188543 w 215604"/>
                <a:gd name="connsiteY8" fmla="*/ 107765 h 215604"/>
                <a:gd name="connsiteX9" fmla="*/ 107839 w 215604"/>
                <a:gd name="connsiteY9" fmla="*/ 27061 h 21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5604" h="215604">
                  <a:moveTo>
                    <a:pt x="107839" y="215124"/>
                  </a:moveTo>
                  <a:cubicBezTo>
                    <a:pt x="48696" y="215124"/>
                    <a:pt x="554" y="166983"/>
                    <a:pt x="554" y="107839"/>
                  </a:cubicBezTo>
                  <a:cubicBezTo>
                    <a:pt x="554" y="48695"/>
                    <a:pt x="48696" y="554"/>
                    <a:pt x="107839" y="554"/>
                  </a:cubicBezTo>
                  <a:cubicBezTo>
                    <a:pt x="166983" y="554"/>
                    <a:pt x="215125" y="48695"/>
                    <a:pt x="215125" y="107839"/>
                  </a:cubicBezTo>
                  <a:cubicBezTo>
                    <a:pt x="215125" y="166983"/>
                    <a:pt x="166983" y="215124"/>
                    <a:pt x="107839" y="215124"/>
                  </a:cubicBezTo>
                  <a:close/>
                  <a:moveTo>
                    <a:pt x="107839" y="27061"/>
                  </a:moveTo>
                  <a:cubicBezTo>
                    <a:pt x="63315" y="27061"/>
                    <a:pt x="27135" y="63241"/>
                    <a:pt x="27135" y="107765"/>
                  </a:cubicBezTo>
                  <a:cubicBezTo>
                    <a:pt x="27135" y="152289"/>
                    <a:pt x="63315" y="188469"/>
                    <a:pt x="107839" y="188469"/>
                  </a:cubicBezTo>
                  <a:cubicBezTo>
                    <a:pt x="152363" y="188469"/>
                    <a:pt x="188543" y="152289"/>
                    <a:pt x="188543" y="107765"/>
                  </a:cubicBezTo>
                  <a:cubicBezTo>
                    <a:pt x="188543" y="63241"/>
                    <a:pt x="152363" y="27061"/>
                    <a:pt x="107839" y="27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Forma libre 700">
              <a:extLst>
                <a:ext uri="{FF2B5EF4-FFF2-40B4-BE49-F238E27FC236}">
                  <a16:creationId xmlns:a16="http://schemas.microsoft.com/office/drawing/2014/main" id="{64F69F88-26F8-A842-BC66-232ADF969651}"/>
                </a:ext>
              </a:extLst>
            </p:cNvPr>
            <p:cNvSpPr/>
            <p:nvPr/>
          </p:nvSpPr>
          <p:spPr>
            <a:xfrm>
              <a:off x="3485818" y="5870391"/>
              <a:ext cx="372878" cy="203791"/>
            </a:xfrm>
            <a:custGeom>
              <a:avLst/>
              <a:gdLst>
                <a:gd name="connsiteX0" fmla="*/ 280988 w 372877"/>
                <a:gd name="connsiteY0" fmla="*/ 203532 h 203790"/>
                <a:gd name="connsiteX1" fmla="*/ 92407 w 372877"/>
                <a:gd name="connsiteY1" fmla="*/ 203532 h 203790"/>
                <a:gd name="connsiteX2" fmla="*/ 554 w 372877"/>
                <a:gd name="connsiteY2" fmla="*/ 111679 h 203790"/>
                <a:gd name="connsiteX3" fmla="*/ 554 w 372877"/>
                <a:gd name="connsiteY3" fmla="*/ 111679 h 203790"/>
                <a:gd name="connsiteX4" fmla="*/ 554 w 372877"/>
                <a:gd name="connsiteY4" fmla="*/ 110276 h 203790"/>
                <a:gd name="connsiteX5" fmla="*/ 33707 w 372877"/>
                <a:gd name="connsiteY5" fmla="*/ 46849 h 203790"/>
                <a:gd name="connsiteX6" fmla="*/ 186550 w 372877"/>
                <a:gd name="connsiteY6" fmla="*/ 554 h 203790"/>
                <a:gd name="connsiteX7" fmla="*/ 340426 w 372877"/>
                <a:gd name="connsiteY7" fmla="*/ 47514 h 203790"/>
                <a:gd name="connsiteX8" fmla="*/ 372767 w 372877"/>
                <a:gd name="connsiteY8" fmla="*/ 109833 h 203790"/>
                <a:gd name="connsiteX9" fmla="*/ 372767 w 372877"/>
                <a:gd name="connsiteY9" fmla="*/ 111014 h 203790"/>
                <a:gd name="connsiteX10" fmla="*/ 346038 w 372877"/>
                <a:gd name="connsiteY10" fmla="*/ 176360 h 203790"/>
                <a:gd name="connsiteX11" fmla="*/ 280988 w 372877"/>
                <a:gd name="connsiteY11" fmla="*/ 203532 h 203790"/>
                <a:gd name="connsiteX12" fmla="*/ 27135 w 372877"/>
                <a:gd name="connsiteY12" fmla="*/ 111679 h 203790"/>
                <a:gd name="connsiteX13" fmla="*/ 92407 w 372877"/>
                <a:gd name="connsiteY13" fmla="*/ 176951 h 203790"/>
                <a:gd name="connsiteX14" fmla="*/ 280988 w 372877"/>
                <a:gd name="connsiteY14" fmla="*/ 176951 h 203790"/>
                <a:gd name="connsiteX15" fmla="*/ 327283 w 372877"/>
                <a:gd name="connsiteY15" fmla="*/ 157679 h 203790"/>
                <a:gd name="connsiteX16" fmla="*/ 346260 w 372877"/>
                <a:gd name="connsiteY16" fmla="*/ 111236 h 203790"/>
                <a:gd name="connsiteX17" fmla="*/ 346260 w 372877"/>
                <a:gd name="connsiteY17" fmla="*/ 110054 h 203790"/>
                <a:gd name="connsiteX18" fmla="*/ 325142 w 372877"/>
                <a:gd name="connsiteY18" fmla="*/ 69296 h 203790"/>
                <a:gd name="connsiteX19" fmla="*/ 186624 w 372877"/>
                <a:gd name="connsiteY19" fmla="*/ 27209 h 203790"/>
                <a:gd name="connsiteX20" fmla="*/ 48991 w 372877"/>
                <a:gd name="connsiteY20" fmla="*/ 68705 h 203790"/>
                <a:gd name="connsiteX21" fmla="*/ 27209 w 372877"/>
                <a:gd name="connsiteY21" fmla="*/ 110276 h 203790"/>
                <a:gd name="connsiteX22" fmla="*/ 27209 w 372877"/>
                <a:gd name="connsiteY22" fmla="*/ 11167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2877" h="203790">
                  <a:moveTo>
                    <a:pt x="280988" y="203532"/>
                  </a:moveTo>
                  <a:lnTo>
                    <a:pt x="92407" y="203532"/>
                  </a:lnTo>
                  <a:cubicBezTo>
                    <a:pt x="41755" y="203532"/>
                    <a:pt x="554" y="162331"/>
                    <a:pt x="554" y="111679"/>
                  </a:cubicBezTo>
                  <a:lnTo>
                    <a:pt x="554" y="111679"/>
                  </a:lnTo>
                  <a:lnTo>
                    <a:pt x="554" y="110276"/>
                  </a:lnTo>
                  <a:cubicBezTo>
                    <a:pt x="554" y="85097"/>
                    <a:pt x="12958" y="61322"/>
                    <a:pt x="33707" y="46849"/>
                  </a:cubicBezTo>
                  <a:cubicBezTo>
                    <a:pt x="76458" y="17019"/>
                    <a:pt x="130803" y="554"/>
                    <a:pt x="186550" y="554"/>
                  </a:cubicBezTo>
                  <a:cubicBezTo>
                    <a:pt x="242814" y="554"/>
                    <a:pt x="297453" y="17241"/>
                    <a:pt x="340426" y="47514"/>
                  </a:cubicBezTo>
                  <a:cubicBezTo>
                    <a:pt x="360510" y="61691"/>
                    <a:pt x="372619" y="85023"/>
                    <a:pt x="372767" y="109833"/>
                  </a:cubicBezTo>
                  <a:lnTo>
                    <a:pt x="372767" y="111014"/>
                  </a:lnTo>
                  <a:cubicBezTo>
                    <a:pt x="372915" y="135676"/>
                    <a:pt x="363464" y="158861"/>
                    <a:pt x="346038" y="176360"/>
                  </a:cubicBezTo>
                  <a:cubicBezTo>
                    <a:pt x="328760" y="193933"/>
                    <a:pt x="305649" y="203532"/>
                    <a:pt x="280988" y="203532"/>
                  </a:cubicBezTo>
                  <a:close/>
                  <a:moveTo>
                    <a:pt x="27135" y="111679"/>
                  </a:moveTo>
                  <a:cubicBezTo>
                    <a:pt x="27135" y="147711"/>
                    <a:pt x="56449" y="176951"/>
                    <a:pt x="92407" y="176951"/>
                  </a:cubicBezTo>
                  <a:lnTo>
                    <a:pt x="280988" y="176951"/>
                  </a:lnTo>
                  <a:cubicBezTo>
                    <a:pt x="298487" y="176951"/>
                    <a:pt x="314953" y="170084"/>
                    <a:pt x="327283" y="157679"/>
                  </a:cubicBezTo>
                  <a:cubicBezTo>
                    <a:pt x="339614" y="145275"/>
                    <a:pt x="346333" y="128735"/>
                    <a:pt x="346260" y="111236"/>
                  </a:cubicBezTo>
                  <a:lnTo>
                    <a:pt x="346260" y="110054"/>
                  </a:lnTo>
                  <a:cubicBezTo>
                    <a:pt x="346186" y="93736"/>
                    <a:pt x="338285" y="78526"/>
                    <a:pt x="325142" y="69296"/>
                  </a:cubicBezTo>
                  <a:cubicBezTo>
                    <a:pt x="286673" y="42124"/>
                    <a:pt x="237424" y="27209"/>
                    <a:pt x="186624" y="27209"/>
                  </a:cubicBezTo>
                  <a:cubicBezTo>
                    <a:pt x="136193" y="27209"/>
                    <a:pt x="87312" y="41976"/>
                    <a:pt x="48991" y="68705"/>
                  </a:cubicBezTo>
                  <a:cubicBezTo>
                    <a:pt x="35331" y="78230"/>
                    <a:pt x="27209" y="93810"/>
                    <a:pt x="27209" y="110276"/>
                  </a:cubicBezTo>
                  <a:lnTo>
                    <a:pt x="27209" y="111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52166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8423237" y="861425"/>
              <a:ext cx="753122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Empathy Map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EC0327-D5EF-034A-A9B5-9F81034A9E2F}"/>
              </a:ext>
            </a:extLst>
          </p:cNvPr>
          <p:cNvGrpSpPr/>
          <p:nvPr/>
        </p:nvGrpSpPr>
        <p:grpSpPr>
          <a:xfrm>
            <a:off x="2668308" y="4698144"/>
            <a:ext cx="8083202" cy="7843266"/>
            <a:chOff x="7773931" y="4727679"/>
            <a:chExt cx="8083202" cy="7843266"/>
          </a:xfrm>
        </p:grpSpPr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598D0EA0-D124-0C47-AF50-8486482AF305}"/>
                </a:ext>
              </a:extLst>
            </p:cNvPr>
            <p:cNvSpPr/>
            <p:nvPr/>
          </p:nvSpPr>
          <p:spPr>
            <a:xfrm rot="5400000">
              <a:off x="10093190" y="8197203"/>
              <a:ext cx="2724853" cy="5999890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4776DD2F-D877-B144-ABBE-BB6FF1F5076C}"/>
                </a:ext>
              </a:extLst>
            </p:cNvPr>
            <p:cNvSpPr/>
            <p:nvPr/>
          </p:nvSpPr>
          <p:spPr>
            <a:xfrm>
              <a:off x="13132280" y="6090106"/>
              <a:ext cx="2724853" cy="5999890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>
              <a:extLst>
                <a:ext uri="{FF2B5EF4-FFF2-40B4-BE49-F238E27FC236}">
                  <a16:creationId xmlns:a16="http://schemas.microsoft.com/office/drawing/2014/main" id="{EEE18D54-53E5-2245-93DA-48E76AAE3A47}"/>
                </a:ext>
              </a:extLst>
            </p:cNvPr>
            <p:cNvSpPr/>
            <p:nvPr/>
          </p:nvSpPr>
          <p:spPr>
            <a:xfrm rot="16200000">
              <a:off x="10826401" y="3090161"/>
              <a:ext cx="2724853" cy="599989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>
              <a:extLst>
                <a:ext uri="{FF2B5EF4-FFF2-40B4-BE49-F238E27FC236}">
                  <a16:creationId xmlns:a16="http://schemas.microsoft.com/office/drawing/2014/main" id="{5D0D6384-AE3A-2547-85BD-F56622E11079}"/>
                </a:ext>
              </a:extLst>
            </p:cNvPr>
            <p:cNvSpPr/>
            <p:nvPr/>
          </p:nvSpPr>
          <p:spPr>
            <a:xfrm rot="10800000">
              <a:off x="7773931" y="5222821"/>
              <a:ext cx="2724853" cy="5999890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4D55866E-92C2-234E-B1C1-CA4CAD2FAB71}"/>
                </a:ext>
              </a:extLst>
            </p:cNvPr>
            <p:cNvSpPr/>
            <p:nvPr/>
          </p:nvSpPr>
          <p:spPr>
            <a:xfrm rot="5400000">
              <a:off x="8871182" y="9472877"/>
              <a:ext cx="2724853" cy="3471284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F39DB966-6EA7-734F-86ED-295DE247CF39}"/>
              </a:ext>
            </a:extLst>
          </p:cNvPr>
          <p:cNvSpPr/>
          <p:nvPr/>
        </p:nvSpPr>
        <p:spPr>
          <a:xfrm>
            <a:off x="5317599" y="5628748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Says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90D85FE-9146-4B40-BE57-7406A98D305A}"/>
              </a:ext>
            </a:extLst>
          </p:cNvPr>
          <p:cNvSpPr/>
          <p:nvPr/>
        </p:nvSpPr>
        <p:spPr>
          <a:xfrm>
            <a:off x="4774821" y="10843805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Feels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022DB3-D90D-1B46-B1F7-554A17976D3C}"/>
              </a:ext>
            </a:extLst>
          </p:cNvPr>
          <p:cNvSpPr/>
          <p:nvPr/>
        </p:nvSpPr>
        <p:spPr>
          <a:xfrm rot="16200000">
            <a:off x="7886579" y="8504932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Likes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3891916-ED05-034B-ABD9-E9DD73B0B364}"/>
              </a:ext>
            </a:extLst>
          </p:cNvPr>
          <p:cNvSpPr/>
          <p:nvPr/>
        </p:nvSpPr>
        <p:spPr>
          <a:xfrm rot="16200000">
            <a:off x="2552579" y="7681972"/>
            <a:ext cx="29810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Does</a:t>
            </a:r>
            <a:endParaRPr lang="en-US" sz="7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FF3BDC-347E-7F49-BAAB-50D0DEB5BE7B}"/>
              </a:ext>
            </a:extLst>
          </p:cNvPr>
          <p:cNvGrpSpPr/>
          <p:nvPr/>
        </p:nvGrpSpPr>
        <p:grpSpPr>
          <a:xfrm>
            <a:off x="12384044" y="5290496"/>
            <a:ext cx="9325298" cy="2448164"/>
            <a:chOff x="15092996" y="4633141"/>
            <a:chExt cx="9325298" cy="244816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C363DD5-E540-1447-A9EE-7E93C5A64164}"/>
                </a:ext>
              </a:extLst>
            </p:cNvPr>
            <p:cNvSpPr txBox="1"/>
            <p:nvPr/>
          </p:nvSpPr>
          <p:spPr>
            <a:xfrm>
              <a:off x="15092996" y="5388534"/>
              <a:ext cx="932529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695BD9-2941-A445-BBD5-ED9CC319A86A}"/>
                </a:ext>
              </a:extLst>
            </p:cNvPr>
            <p:cNvSpPr/>
            <p:nvPr/>
          </p:nvSpPr>
          <p:spPr>
            <a:xfrm>
              <a:off x="15092996" y="46331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itchFamily="2" charset="77"/>
                </a:rPr>
                <a:t>Paid</a:t>
              </a:r>
              <a:endParaRPr lang="en-US" sz="5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1AD176-A398-044F-80C6-261CB81F2ADA}"/>
              </a:ext>
            </a:extLst>
          </p:cNvPr>
          <p:cNvGrpSpPr/>
          <p:nvPr/>
        </p:nvGrpSpPr>
        <p:grpSpPr>
          <a:xfrm>
            <a:off x="12384044" y="8643296"/>
            <a:ext cx="9325298" cy="2448164"/>
            <a:chOff x="15092996" y="4633141"/>
            <a:chExt cx="9325298" cy="24481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C6CAD2-BAB2-A548-BAAC-7F9EE11BCC4D}"/>
                </a:ext>
              </a:extLst>
            </p:cNvPr>
            <p:cNvSpPr txBox="1"/>
            <p:nvPr/>
          </p:nvSpPr>
          <p:spPr>
            <a:xfrm>
              <a:off x="15092996" y="5388534"/>
              <a:ext cx="9325298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of creating relationships with and satisfying customers.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CB96A3-2F7E-9F45-8BB7-623B63979A6A}"/>
                </a:ext>
              </a:extLst>
            </p:cNvPr>
            <p:cNvSpPr/>
            <p:nvPr/>
          </p:nvSpPr>
          <p:spPr>
            <a:xfrm>
              <a:off x="15092996" y="4633141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Poppins" pitchFamily="2" charset="77"/>
                </a:rPr>
                <a:t>Gain</a:t>
              </a:r>
              <a:endParaRPr lang="en-US" sz="5400" b="1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35" name="Forma libre 27">
            <a:extLst>
              <a:ext uri="{FF2B5EF4-FFF2-40B4-BE49-F238E27FC236}">
                <a16:creationId xmlns:a16="http://schemas.microsoft.com/office/drawing/2014/main" id="{CE54A6BB-732E-2741-B3C1-D63E8BCC5020}"/>
              </a:ext>
            </a:extLst>
          </p:cNvPr>
          <p:cNvSpPr/>
          <p:nvPr/>
        </p:nvSpPr>
        <p:spPr>
          <a:xfrm>
            <a:off x="5832774" y="7563680"/>
            <a:ext cx="1599658" cy="2100824"/>
          </a:xfrm>
          <a:custGeom>
            <a:avLst/>
            <a:gdLst>
              <a:gd name="connsiteX0" fmla="*/ 399939 w 405366"/>
              <a:gd name="connsiteY0" fmla="*/ 277148 h 532366"/>
              <a:gd name="connsiteX1" fmla="*/ 365531 w 405366"/>
              <a:gd name="connsiteY1" fmla="*/ 297379 h 532366"/>
              <a:gd name="connsiteX2" fmla="*/ 349508 w 405366"/>
              <a:gd name="connsiteY2" fmla="*/ 297379 h 532366"/>
              <a:gd name="connsiteX3" fmla="*/ 350321 w 405366"/>
              <a:gd name="connsiteY3" fmla="*/ 318349 h 532366"/>
              <a:gd name="connsiteX4" fmla="*/ 300702 w 405366"/>
              <a:gd name="connsiteY4" fmla="*/ 379708 h 532366"/>
              <a:gd name="connsiteX5" fmla="*/ 293983 w 405366"/>
              <a:gd name="connsiteY5" fmla="*/ 380372 h 532366"/>
              <a:gd name="connsiteX6" fmla="*/ 293688 w 405366"/>
              <a:gd name="connsiteY6" fmla="*/ 380372 h 532366"/>
              <a:gd name="connsiteX7" fmla="*/ 270281 w 405366"/>
              <a:gd name="connsiteY7" fmla="*/ 380372 h 532366"/>
              <a:gd name="connsiteX8" fmla="*/ 270281 w 405366"/>
              <a:gd name="connsiteY8" fmla="*/ 518891 h 532366"/>
              <a:gd name="connsiteX9" fmla="*/ 256990 w 405366"/>
              <a:gd name="connsiteY9" fmla="*/ 532182 h 532366"/>
              <a:gd name="connsiteX10" fmla="*/ 243700 w 405366"/>
              <a:gd name="connsiteY10" fmla="*/ 518891 h 532366"/>
              <a:gd name="connsiteX11" fmla="*/ 243700 w 405366"/>
              <a:gd name="connsiteY11" fmla="*/ 380299 h 532366"/>
              <a:gd name="connsiteX12" fmla="*/ 213353 w 405366"/>
              <a:gd name="connsiteY12" fmla="*/ 380299 h 532366"/>
              <a:gd name="connsiteX13" fmla="*/ 200062 w 405366"/>
              <a:gd name="connsiteY13" fmla="*/ 367008 h 532366"/>
              <a:gd name="connsiteX14" fmla="*/ 213353 w 405366"/>
              <a:gd name="connsiteY14" fmla="*/ 353717 h 532366"/>
              <a:gd name="connsiteX15" fmla="*/ 293466 w 405366"/>
              <a:gd name="connsiteY15" fmla="*/ 353717 h 532366"/>
              <a:gd name="connsiteX16" fmla="*/ 296346 w 405366"/>
              <a:gd name="connsiteY16" fmla="*/ 353422 h 532366"/>
              <a:gd name="connsiteX17" fmla="*/ 323665 w 405366"/>
              <a:gd name="connsiteY17" fmla="*/ 319309 h 532366"/>
              <a:gd name="connsiteX18" fmla="*/ 322410 w 405366"/>
              <a:gd name="connsiteY18" fmla="*/ 284532 h 532366"/>
              <a:gd name="connsiteX19" fmla="*/ 326102 w 405366"/>
              <a:gd name="connsiteY19" fmla="*/ 274785 h 532366"/>
              <a:gd name="connsiteX20" fmla="*/ 335701 w 405366"/>
              <a:gd name="connsiteY20" fmla="*/ 270724 h 532366"/>
              <a:gd name="connsiteX21" fmla="*/ 335701 w 405366"/>
              <a:gd name="connsiteY21" fmla="*/ 270724 h 532366"/>
              <a:gd name="connsiteX22" fmla="*/ 365457 w 405366"/>
              <a:gd name="connsiteY22" fmla="*/ 270724 h 532366"/>
              <a:gd name="connsiteX23" fmla="*/ 376681 w 405366"/>
              <a:gd name="connsiteY23" fmla="*/ 264153 h 532366"/>
              <a:gd name="connsiteX24" fmla="*/ 376385 w 405366"/>
              <a:gd name="connsiteY24" fmla="*/ 251157 h 532366"/>
              <a:gd name="connsiteX25" fmla="*/ 336513 w 405366"/>
              <a:gd name="connsiteY25" fmla="*/ 186402 h 532366"/>
              <a:gd name="connsiteX26" fmla="*/ 334889 w 405366"/>
              <a:gd name="connsiteY26" fmla="*/ 176286 h 532366"/>
              <a:gd name="connsiteX27" fmla="*/ 334741 w 405366"/>
              <a:gd name="connsiteY27" fmla="*/ 174367 h 532366"/>
              <a:gd name="connsiteX28" fmla="*/ 290513 w 405366"/>
              <a:gd name="connsiteY28" fmla="*/ 67007 h 532366"/>
              <a:gd name="connsiteX29" fmla="*/ 240894 w 405366"/>
              <a:gd name="connsiteY29" fmla="*/ 37620 h 532366"/>
              <a:gd name="connsiteX30" fmla="*/ 177099 w 405366"/>
              <a:gd name="connsiteY30" fmla="*/ 27135 h 532366"/>
              <a:gd name="connsiteX31" fmla="*/ 67819 w 405366"/>
              <a:gd name="connsiteY31" fmla="*/ 66712 h 532366"/>
              <a:gd name="connsiteX32" fmla="*/ 27135 w 405366"/>
              <a:gd name="connsiteY32" fmla="*/ 174440 h 532366"/>
              <a:gd name="connsiteX33" fmla="*/ 65235 w 405366"/>
              <a:gd name="connsiteY33" fmla="*/ 286599 h 532366"/>
              <a:gd name="connsiteX34" fmla="*/ 102966 w 405366"/>
              <a:gd name="connsiteY34" fmla="*/ 388568 h 532366"/>
              <a:gd name="connsiteX35" fmla="*/ 103114 w 405366"/>
              <a:gd name="connsiteY35" fmla="*/ 390267 h 532366"/>
              <a:gd name="connsiteX36" fmla="*/ 103114 w 405366"/>
              <a:gd name="connsiteY36" fmla="*/ 518891 h 532366"/>
              <a:gd name="connsiteX37" fmla="*/ 89823 w 405366"/>
              <a:gd name="connsiteY37" fmla="*/ 532182 h 532366"/>
              <a:gd name="connsiteX38" fmla="*/ 76532 w 405366"/>
              <a:gd name="connsiteY38" fmla="*/ 518891 h 532366"/>
              <a:gd name="connsiteX39" fmla="*/ 76532 w 405366"/>
              <a:gd name="connsiteY39" fmla="*/ 391153 h 532366"/>
              <a:gd name="connsiteX40" fmla="*/ 41238 w 405366"/>
              <a:gd name="connsiteY40" fmla="*/ 297970 h 532366"/>
              <a:gd name="connsiteX41" fmla="*/ 554 w 405366"/>
              <a:gd name="connsiteY41" fmla="*/ 174367 h 532366"/>
              <a:gd name="connsiteX42" fmla="*/ 49212 w 405366"/>
              <a:gd name="connsiteY42" fmla="*/ 47662 h 532366"/>
              <a:gd name="connsiteX43" fmla="*/ 177025 w 405366"/>
              <a:gd name="connsiteY43" fmla="*/ 554 h 532366"/>
              <a:gd name="connsiteX44" fmla="*/ 249754 w 405366"/>
              <a:gd name="connsiteY44" fmla="*/ 12589 h 532366"/>
              <a:gd name="connsiteX45" fmla="*/ 308381 w 405366"/>
              <a:gd name="connsiteY45" fmla="*/ 47440 h 532366"/>
              <a:gd name="connsiteX46" fmla="*/ 347367 w 405366"/>
              <a:gd name="connsiteY46" fmla="*/ 102671 h 532366"/>
              <a:gd name="connsiteX47" fmla="*/ 361322 w 405366"/>
              <a:gd name="connsiteY47" fmla="*/ 174514 h 532366"/>
              <a:gd name="connsiteX48" fmla="*/ 361249 w 405366"/>
              <a:gd name="connsiteY48" fmla="*/ 176065 h 532366"/>
              <a:gd name="connsiteX49" fmla="*/ 399053 w 405366"/>
              <a:gd name="connsiteY49" fmla="*/ 237350 h 532366"/>
              <a:gd name="connsiteX50" fmla="*/ 399939 w 405366"/>
              <a:gd name="connsiteY50" fmla="*/ 277148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405366" h="532366">
                <a:moveTo>
                  <a:pt x="399939" y="277148"/>
                </a:moveTo>
                <a:cubicBezTo>
                  <a:pt x="392851" y="289774"/>
                  <a:pt x="380003" y="297379"/>
                  <a:pt x="365531" y="297379"/>
                </a:cubicBezTo>
                <a:lnTo>
                  <a:pt x="349508" y="297379"/>
                </a:lnTo>
                <a:lnTo>
                  <a:pt x="350321" y="318349"/>
                </a:lnTo>
                <a:cubicBezTo>
                  <a:pt x="351428" y="348549"/>
                  <a:pt x="330089" y="374908"/>
                  <a:pt x="300702" y="379708"/>
                </a:cubicBezTo>
                <a:cubicBezTo>
                  <a:pt x="298339" y="380077"/>
                  <a:pt x="296124" y="380299"/>
                  <a:pt x="293983" y="380372"/>
                </a:cubicBezTo>
                <a:cubicBezTo>
                  <a:pt x="293909" y="380372"/>
                  <a:pt x="293761" y="380372"/>
                  <a:pt x="293688" y="380372"/>
                </a:cubicBezTo>
                <a:lnTo>
                  <a:pt x="270281" y="380372"/>
                </a:lnTo>
                <a:lnTo>
                  <a:pt x="270281" y="518891"/>
                </a:lnTo>
                <a:cubicBezTo>
                  <a:pt x="270281" y="526201"/>
                  <a:pt x="264300" y="532182"/>
                  <a:pt x="256990" y="532182"/>
                </a:cubicBezTo>
                <a:cubicBezTo>
                  <a:pt x="249681" y="532182"/>
                  <a:pt x="243700" y="526201"/>
                  <a:pt x="243700" y="518891"/>
                </a:cubicBezTo>
                <a:lnTo>
                  <a:pt x="243700" y="380299"/>
                </a:lnTo>
                <a:lnTo>
                  <a:pt x="213353" y="380299"/>
                </a:lnTo>
                <a:cubicBezTo>
                  <a:pt x="206043" y="380299"/>
                  <a:pt x="200062" y="374318"/>
                  <a:pt x="200062" y="367008"/>
                </a:cubicBezTo>
                <a:cubicBezTo>
                  <a:pt x="200062" y="359698"/>
                  <a:pt x="206043" y="353717"/>
                  <a:pt x="213353" y="353717"/>
                </a:cubicBezTo>
                <a:lnTo>
                  <a:pt x="293466" y="353717"/>
                </a:lnTo>
                <a:cubicBezTo>
                  <a:pt x="294352" y="353717"/>
                  <a:pt x="295312" y="353570"/>
                  <a:pt x="296346" y="353422"/>
                </a:cubicBezTo>
                <a:cubicBezTo>
                  <a:pt x="312590" y="350764"/>
                  <a:pt x="324330" y="336144"/>
                  <a:pt x="323665" y="319309"/>
                </a:cubicBezTo>
                <a:lnTo>
                  <a:pt x="322410" y="284532"/>
                </a:lnTo>
                <a:cubicBezTo>
                  <a:pt x="322263" y="280914"/>
                  <a:pt x="323592" y="277443"/>
                  <a:pt x="326102" y="274785"/>
                </a:cubicBezTo>
                <a:cubicBezTo>
                  <a:pt x="328613" y="272201"/>
                  <a:pt x="332083" y="270724"/>
                  <a:pt x="335701" y="270724"/>
                </a:cubicBezTo>
                <a:lnTo>
                  <a:pt x="335701" y="270724"/>
                </a:lnTo>
                <a:lnTo>
                  <a:pt x="365457" y="270724"/>
                </a:lnTo>
                <a:cubicBezTo>
                  <a:pt x="372250" y="270724"/>
                  <a:pt x="375573" y="266146"/>
                  <a:pt x="376681" y="264153"/>
                </a:cubicBezTo>
                <a:cubicBezTo>
                  <a:pt x="377788" y="262159"/>
                  <a:pt x="380003" y="256917"/>
                  <a:pt x="376385" y="251157"/>
                </a:cubicBezTo>
                <a:lnTo>
                  <a:pt x="336513" y="186402"/>
                </a:lnTo>
                <a:cubicBezTo>
                  <a:pt x="334593" y="183227"/>
                  <a:pt x="334076" y="179609"/>
                  <a:pt x="334889" y="176286"/>
                </a:cubicBezTo>
                <a:cubicBezTo>
                  <a:pt x="334815" y="175696"/>
                  <a:pt x="334741" y="175031"/>
                  <a:pt x="334741" y="174367"/>
                </a:cubicBezTo>
                <a:cubicBezTo>
                  <a:pt x="334741" y="130581"/>
                  <a:pt x="319457" y="93441"/>
                  <a:pt x="290513" y="67007"/>
                </a:cubicBezTo>
                <a:cubicBezTo>
                  <a:pt x="276631" y="54307"/>
                  <a:pt x="259870" y="44413"/>
                  <a:pt x="240894" y="37620"/>
                </a:cubicBezTo>
                <a:cubicBezTo>
                  <a:pt x="221401" y="30679"/>
                  <a:pt x="199914" y="27135"/>
                  <a:pt x="177099" y="27135"/>
                </a:cubicBezTo>
                <a:cubicBezTo>
                  <a:pt x="132132" y="27135"/>
                  <a:pt x="94327" y="40795"/>
                  <a:pt x="67819" y="66712"/>
                </a:cubicBezTo>
                <a:cubicBezTo>
                  <a:pt x="41238" y="92703"/>
                  <a:pt x="27135" y="129917"/>
                  <a:pt x="27135" y="174440"/>
                </a:cubicBezTo>
                <a:cubicBezTo>
                  <a:pt x="27135" y="206855"/>
                  <a:pt x="46481" y="247392"/>
                  <a:pt x="65235" y="286599"/>
                </a:cubicBezTo>
                <a:cubicBezTo>
                  <a:pt x="82513" y="322853"/>
                  <a:pt x="98905" y="357114"/>
                  <a:pt x="102966" y="388568"/>
                </a:cubicBezTo>
                <a:cubicBezTo>
                  <a:pt x="103040" y="389159"/>
                  <a:pt x="103114" y="389676"/>
                  <a:pt x="103114" y="390267"/>
                </a:cubicBezTo>
                <a:lnTo>
                  <a:pt x="103114" y="518891"/>
                </a:lnTo>
                <a:cubicBezTo>
                  <a:pt x="103114" y="526201"/>
                  <a:pt x="97133" y="532182"/>
                  <a:pt x="89823" y="532182"/>
                </a:cubicBezTo>
                <a:cubicBezTo>
                  <a:pt x="82513" y="532182"/>
                  <a:pt x="76532" y="526201"/>
                  <a:pt x="76532" y="518891"/>
                </a:cubicBezTo>
                <a:lnTo>
                  <a:pt x="76532" y="391153"/>
                </a:lnTo>
                <a:cubicBezTo>
                  <a:pt x="72767" y="363981"/>
                  <a:pt x="57482" y="331935"/>
                  <a:pt x="41238" y="297970"/>
                </a:cubicBezTo>
                <a:cubicBezTo>
                  <a:pt x="21228" y="256104"/>
                  <a:pt x="554" y="212836"/>
                  <a:pt x="554" y="174367"/>
                </a:cubicBezTo>
                <a:cubicBezTo>
                  <a:pt x="554" y="122607"/>
                  <a:pt x="17389" y="78747"/>
                  <a:pt x="49212" y="47662"/>
                </a:cubicBezTo>
                <a:cubicBezTo>
                  <a:pt x="80815" y="16798"/>
                  <a:pt x="124969" y="554"/>
                  <a:pt x="177025" y="554"/>
                </a:cubicBezTo>
                <a:cubicBezTo>
                  <a:pt x="202942" y="554"/>
                  <a:pt x="227382" y="4615"/>
                  <a:pt x="249754" y="12589"/>
                </a:cubicBezTo>
                <a:cubicBezTo>
                  <a:pt x="272127" y="20564"/>
                  <a:pt x="291842" y="32304"/>
                  <a:pt x="308381" y="47440"/>
                </a:cubicBezTo>
                <a:cubicBezTo>
                  <a:pt x="325216" y="62872"/>
                  <a:pt x="338359" y="81406"/>
                  <a:pt x="347367" y="102671"/>
                </a:cubicBezTo>
                <a:cubicBezTo>
                  <a:pt x="356597" y="124453"/>
                  <a:pt x="361322" y="148597"/>
                  <a:pt x="361322" y="174514"/>
                </a:cubicBezTo>
                <a:cubicBezTo>
                  <a:pt x="361322" y="175031"/>
                  <a:pt x="361322" y="175548"/>
                  <a:pt x="361249" y="176065"/>
                </a:cubicBezTo>
                <a:lnTo>
                  <a:pt x="399053" y="237350"/>
                </a:lnTo>
                <a:cubicBezTo>
                  <a:pt x="406658" y="249533"/>
                  <a:pt x="406954" y="264522"/>
                  <a:pt x="399939" y="277148"/>
                </a:cubicBezTo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- Unna Light">
      <a:dk1>
        <a:srgbClr val="737572"/>
      </a:dk1>
      <a:lt1>
        <a:srgbClr val="FFFFFF"/>
      </a:lt1>
      <a:dk2>
        <a:srgbClr val="363E48"/>
      </a:dk2>
      <a:lt2>
        <a:srgbClr val="FFFFFF"/>
      </a:lt2>
      <a:accent1>
        <a:srgbClr val="2CC5D2"/>
      </a:accent1>
      <a:accent2>
        <a:srgbClr val="0BA9E9"/>
      </a:accent2>
      <a:accent3>
        <a:srgbClr val="4BC79F"/>
      </a:accent3>
      <a:accent4>
        <a:srgbClr val="FBB123"/>
      </a:accent4>
      <a:accent5>
        <a:srgbClr val="FA7803"/>
      </a:accent5>
      <a:accent6>
        <a:srgbClr val="E34857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116303</TotalTime>
  <Words>2087</Words>
  <Application>Microsoft Macintosh PowerPoint</Application>
  <PresentationFormat>Custom</PresentationFormat>
  <Paragraphs>287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Lato Light</vt:lpstr>
      <vt:lpstr>Montserrat Light</vt:lpstr>
      <vt:lpstr>Poppins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Lopez Luis Enrique</cp:lastModifiedBy>
  <cp:revision>19314</cp:revision>
  <dcterms:created xsi:type="dcterms:W3CDTF">2014-11-12T21:47:38Z</dcterms:created>
  <dcterms:modified xsi:type="dcterms:W3CDTF">2020-06-03T14:43:00Z</dcterms:modified>
  <cp:category/>
</cp:coreProperties>
</file>