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 id="2147483703" r:id="rId2"/>
  </p:sldMasterIdLst>
  <p:notesMasterIdLst>
    <p:notesMasterId r:id="rId32"/>
  </p:notesMasterIdLst>
  <p:sldIdLst>
    <p:sldId id="436" r:id="rId3"/>
    <p:sldId id="259" r:id="rId4"/>
    <p:sldId id="260" r:id="rId5"/>
    <p:sldId id="413" r:id="rId6"/>
    <p:sldId id="412" r:id="rId7"/>
    <p:sldId id="414" r:id="rId8"/>
    <p:sldId id="302" r:id="rId9"/>
    <p:sldId id="419" r:id="rId10"/>
    <p:sldId id="446" r:id="rId11"/>
    <p:sldId id="422" r:id="rId12"/>
    <p:sldId id="426" r:id="rId13"/>
    <p:sldId id="437" r:id="rId14"/>
    <p:sldId id="438" r:id="rId15"/>
    <p:sldId id="440" r:id="rId16"/>
    <p:sldId id="441" r:id="rId17"/>
    <p:sldId id="442" r:id="rId18"/>
    <p:sldId id="444" r:id="rId19"/>
    <p:sldId id="431" r:id="rId20"/>
    <p:sldId id="445" r:id="rId21"/>
    <p:sldId id="447" r:id="rId22"/>
    <p:sldId id="448" r:id="rId23"/>
    <p:sldId id="372" r:id="rId24"/>
    <p:sldId id="373" r:id="rId25"/>
    <p:sldId id="375" r:id="rId26"/>
    <p:sldId id="376" r:id="rId27"/>
    <p:sldId id="377" r:id="rId28"/>
    <p:sldId id="378" r:id="rId29"/>
    <p:sldId id="313" r:id="rId30"/>
    <p:sldId id="439" r:id="rId31"/>
  </p:sldIdLst>
  <p:sldSz cx="9144000" cy="5143500" type="screen16x9"/>
  <p:notesSz cx="6858000" cy="9144000"/>
  <p:embeddedFontLst>
    <p:embeddedFont>
      <p:font typeface="Microsoft JhengHei UI" panose="020B0604030504040204" pitchFamily="34" charset="-120"/>
      <p:regular r:id="rId33"/>
      <p:bold r:id="rId34"/>
    </p:embeddedFont>
    <p:embeddedFont>
      <p:font typeface="Montserrat" pitchFamily="2" charset="0"/>
      <p:regular r:id="rId35"/>
      <p:bold r:id="rId36"/>
      <p:italic r:id="rId37"/>
      <p:boldItalic r:id="rId38"/>
    </p:embeddedFont>
    <p:embeddedFont>
      <p:font typeface="PT Sans" panose="020B05030202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00" userDrawn="1">
          <p15:clr>
            <a:srgbClr val="A4A3A4"/>
          </p15:clr>
        </p15:guide>
        <p15:guide id="2" orient="horz" pos="360" userDrawn="1">
          <p15:clr>
            <a:srgbClr val="A4A3A4"/>
          </p15:clr>
        </p15:guide>
        <p15:guide id="3" orient="horz" pos="976" userDrawn="1">
          <p15:clr>
            <a:srgbClr val="A4A3A4"/>
          </p15:clr>
        </p15:guide>
        <p15:guide id="4" pos="62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廖顯億" initials="廖顯億" lastIdx="1" clrIdx="0">
    <p:extLst>
      <p:ext uri="{19B8F6BF-5375-455C-9EA6-DF929625EA0E}">
        <p15:presenceInfo xmlns:p15="http://schemas.microsoft.com/office/powerpoint/2012/main" userId="廖顯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821"/>
    <a:srgbClr val="273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7B81C0-DC8A-4578-AF27-C958ECD45F06}">
  <a:tblStyle styleId="{707B81C0-DC8A-4578-AF27-C958ECD45F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6341" autoAdjust="0"/>
  </p:normalViewPr>
  <p:slideViewPr>
    <p:cSldViewPr>
      <p:cViewPr>
        <p:scale>
          <a:sx n="150" d="100"/>
          <a:sy n="150" d="100"/>
        </p:scale>
        <p:origin x="408" y="312"/>
      </p:cViewPr>
      <p:guideLst>
        <p:guide pos="400"/>
        <p:guide orient="horz" pos="360"/>
        <p:guide orient="horz" pos="976"/>
        <p:guide pos="62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365954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201614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4272011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2240269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41089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521876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402429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131455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615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367321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87664a208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87664a208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3829168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2545800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4288568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428109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1983492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3760193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2935849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ltLang="zh-TW" dirty="0"/>
          </a:p>
        </p:txBody>
      </p:sp>
    </p:spTree>
    <p:extLst>
      <p:ext uri="{BB962C8B-B14F-4D97-AF65-F5344CB8AC3E}">
        <p14:creationId xmlns:p14="http://schemas.microsoft.com/office/powerpoint/2010/main" val="1874338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18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122693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8223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170628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138040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8085b9f7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8085b9f7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161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b="0" i="0" dirty="0">
              <a:solidFill>
                <a:srgbClr val="0071D0"/>
              </a:solidFill>
              <a:effectLst/>
              <a:latin typeface="Arial" panose="020B0604020202020204" pitchFamily="34" charset="0"/>
            </a:endParaRPr>
          </a:p>
        </p:txBody>
      </p:sp>
    </p:spTree>
    <p:extLst>
      <p:ext uri="{BB962C8B-B14F-4D97-AF65-F5344CB8AC3E}">
        <p14:creationId xmlns:p14="http://schemas.microsoft.com/office/powerpoint/2010/main" val="2016144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87664a208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87664a2081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dirty="0"/>
          </a:p>
        </p:txBody>
      </p:sp>
    </p:spTree>
    <p:extLst>
      <p:ext uri="{BB962C8B-B14F-4D97-AF65-F5344CB8AC3E}">
        <p14:creationId xmlns:p14="http://schemas.microsoft.com/office/powerpoint/2010/main" val="65558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dirty="0">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txBox="1">
            <a:spLocks noGrp="1"/>
          </p:cNvSpPr>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3">
  <p:cSld name="CUSTOM_1_2_1_1">
    <p:spTree>
      <p:nvGrpSpPr>
        <p:cNvPr id="1" name="Shape 238"/>
        <p:cNvGrpSpPr/>
        <p:nvPr/>
      </p:nvGrpSpPr>
      <p:grpSpPr>
        <a:xfrm>
          <a:off x="0" y="0"/>
          <a:ext cx="0" cy="0"/>
          <a:chOff x="0" y="0"/>
          <a:chExt cx="0" cy="0"/>
        </a:xfrm>
      </p:grpSpPr>
      <p:sp>
        <p:nvSpPr>
          <p:cNvPr id="239" name="Google Shape;239;p25"/>
          <p:cNvSpPr/>
          <p:nvPr/>
        </p:nvSpPr>
        <p:spPr>
          <a:xfrm>
            <a:off x="0" y="0"/>
            <a:ext cx="5000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40" name="Google Shape;240;p25"/>
          <p:cNvSpPr/>
          <p:nvPr/>
        </p:nvSpPr>
        <p:spPr>
          <a:xfrm rot="10800000">
            <a:off x="879600" y="598800"/>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41" name="Google Shape;241;p25"/>
          <p:cNvSpPr txBox="1">
            <a:spLocks noGrp="1"/>
          </p:cNvSpPr>
          <p:nvPr>
            <p:ph type="title"/>
          </p:nvPr>
        </p:nvSpPr>
        <p:spPr>
          <a:xfrm>
            <a:off x="943050" y="2017650"/>
            <a:ext cx="31146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42" name="Google Shape;242;p25"/>
          <p:cNvSpPr txBox="1">
            <a:spLocks noGrp="1"/>
          </p:cNvSpPr>
          <p:nvPr>
            <p:ph type="subTitle" idx="1"/>
          </p:nvPr>
        </p:nvSpPr>
        <p:spPr>
          <a:xfrm>
            <a:off x="5703725" y="55567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3" name="Google Shape;243;p25"/>
          <p:cNvSpPr txBox="1">
            <a:spLocks noGrp="1"/>
          </p:cNvSpPr>
          <p:nvPr>
            <p:ph type="subTitle" idx="2"/>
          </p:nvPr>
        </p:nvSpPr>
        <p:spPr>
          <a:xfrm>
            <a:off x="5703725" y="86361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4" name="Google Shape;244;p25"/>
          <p:cNvSpPr txBox="1">
            <a:spLocks noGrp="1"/>
          </p:cNvSpPr>
          <p:nvPr>
            <p:ph type="subTitle" idx="3"/>
          </p:nvPr>
        </p:nvSpPr>
        <p:spPr>
          <a:xfrm>
            <a:off x="5703725" y="262461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5" name="Google Shape;245;p25"/>
          <p:cNvSpPr txBox="1">
            <a:spLocks noGrp="1"/>
          </p:cNvSpPr>
          <p:nvPr>
            <p:ph type="subTitle" idx="4"/>
          </p:nvPr>
        </p:nvSpPr>
        <p:spPr>
          <a:xfrm>
            <a:off x="5703725" y="293255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6" name="Google Shape;246;p25"/>
          <p:cNvSpPr txBox="1">
            <a:spLocks noGrp="1"/>
          </p:cNvSpPr>
          <p:nvPr>
            <p:ph type="subTitle" idx="5"/>
          </p:nvPr>
        </p:nvSpPr>
        <p:spPr>
          <a:xfrm>
            <a:off x="5703725" y="159178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7" name="Google Shape;247;p25"/>
          <p:cNvSpPr txBox="1">
            <a:spLocks noGrp="1"/>
          </p:cNvSpPr>
          <p:nvPr>
            <p:ph type="subTitle" idx="6"/>
          </p:nvPr>
        </p:nvSpPr>
        <p:spPr>
          <a:xfrm>
            <a:off x="5703725" y="189972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25"/>
          <p:cNvSpPr txBox="1">
            <a:spLocks noGrp="1"/>
          </p:cNvSpPr>
          <p:nvPr>
            <p:ph type="subTitle" idx="7"/>
          </p:nvPr>
        </p:nvSpPr>
        <p:spPr>
          <a:xfrm>
            <a:off x="5703725" y="365680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9" name="Google Shape;249;p25"/>
          <p:cNvSpPr txBox="1">
            <a:spLocks noGrp="1"/>
          </p:cNvSpPr>
          <p:nvPr>
            <p:ph type="subTitle" idx="8"/>
          </p:nvPr>
        </p:nvSpPr>
        <p:spPr>
          <a:xfrm>
            <a:off x="5703725" y="396474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4">
  <p:cSld name="CUSTOM_14">
    <p:spTree>
      <p:nvGrpSpPr>
        <p:cNvPr id="1" name="Shape 250"/>
        <p:cNvGrpSpPr/>
        <p:nvPr/>
      </p:nvGrpSpPr>
      <p:grpSpPr>
        <a:xfrm>
          <a:off x="0" y="0"/>
          <a:ext cx="0" cy="0"/>
          <a:chOff x="0" y="0"/>
          <a:chExt cx="0" cy="0"/>
        </a:xfrm>
      </p:grpSpPr>
      <p:sp>
        <p:nvSpPr>
          <p:cNvPr id="251" name="Google Shape;251;p26"/>
          <p:cNvSpPr/>
          <p:nvPr/>
        </p:nvSpPr>
        <p:spPr>
          <a:xfrm>
            <a:off x="-722925" y="-301975"/>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6"/>
          <p:cNvSpPr txBox="1">
            <a:spLocks noGrp="1"/>
          </p:cNvSpPr>
          <p:nvPr>
            <p:ph type="subTitle" idx="1"/>
          </p:nvPr>
        </p:nvSpPr>
        <p:spPr>
          <a:xfrm>
            <a:off x="2336925" y="1429025"/>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55" name="Google Shape;255;p26"/>
          <p:cNvSpPr txBox="1">
            <a:spLocks noGrp="1"/>
          </p:cNvSpPr>
          <p:nvPr>
            <p:ph type="subTitle" idx="2"/>
          </p:nvPr>
        </p:nvSpPr>
        <p:spPr>
          <a:xfrm>
            <a:off x="2336925"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6" name="Google Shape;256;p26"/>
          <p:cNvSpPr txBox="1">
            <a:spLocks noGrp="1"/>
          </p:cNvSpPr>
          <p:nvPr>
            <p:ph type="subTitle" idx="3"/>
          </p:nvPr>
        </p:nvSpPr>
        <p:spPr>
          <a:xfrm>
            <a:off x="6287307" y="1429025"/>
            <a:ext cx="1902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7" name="Google Shape;257;p26"/>
          <p:cNvSpPr txBox="1">
            <a:spLocks noGrp="1"/>
          </p:cNvSpPr>
          <p:nvPr>
            <p:ph type="subTitle" idx="4"/>
          </p:nvPr>
        </p:nvSpPr>
        <p:spPr>
          <a:xfrm>
            <a:off x="6287307"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8" name="Google Shape;258;p26"/>
          <p:cNvSpPr txBox="1">
            <a:spLocks noGrp="1"/>
          </p:cNvSpPr>
          <p:nvPr>
            <p:ph type="subTitle" idx="5"/>
          </p:nvPr>
        </p:nvSpPr>
        <p:spPr>
          <a:xfrm>
            <a:off x="2336925"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9" name="Google Shape;259;p26"/>
          <p:cNvSpPr txBox="1">
            <a:spLocks noGrp="1"/>
          </p:cNvSpPr>
          <p:nvPr>
            <p:ph type="subTitle" idx="6"/>
          </p:nvPr>
        </p:nvSpPr>
        <p:spPr>
          <a:xfrm>
            <a:off x="2336925"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0" name="Google Shape;260;p26"/>
          <p:cNvSpPr txBox="1">
            <a:spLocks noGrp="1"/>
          </p:cNvSpPr>
          <p:nvPr>
            <p:ph type="subTitle" idx="7"/>
          </p:nvPr>
        </p:nvSpPr>
        <p:spPr>
          <a:xfrm>
            <a:off x="6287307"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1" name="Google Shape;261;p26"/>
          <p:cNvSpPr txBox="1">
            <a:spLocks noGrp="1"/>
          </p:cNvSpPr>
          <p:nvPr>
            <p:ph type="subTitle" idx="8"/>
          </p:nvPr>
        </p:nvSpPr>
        <p:spPr>
          <a:xfrm>
            <a:off x="6287307"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CUSTOM_1_1_1">
    <p:spTree>
      <p:nvGrpSpPr>
        <p:cNvPr id="1" name="Shape 278"/>
        <p:cNvGrpSpPr/>
        <p:nvPr/>
      </p:nvGrpSpPr>
      <p:grpSpPr>
        <a:xfrm>
          <a:off x="0" y="0"/>
          <a:ext cx="0" cy="0"/>
          <a:chOff x="0" y="0"/>
          <a:chExt cx="0" cy="0"/>
        </a:xfrm>
      </p:grpSpPr>
      <p:sp>
        <p:nvSpPr>
          <p:cNvPr id="279" name="Google Shape;279;p28"/>
          <p:cNvSpPr/>
          <p:nvPr/>
        </p:nvSpPr>
        <p:spPr>
          <a:xfrm>
            <a:off x="6136100" y="-540900"/>
            <a:ext cx="2626200" cy="2626200"/>
          </a:xfrm>
          <a:prstGeom prst="donut">
            <a:avLst>
              <a:gd name="adj" fmla="val 126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82" name="Google Shape;282;p2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3" name="Google Shape;283;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84" name="Google Shape;284;p28"/>
          <p:cNvSpPr txBox="1">
            <a:spLocks noGrp="1"/>
          </p:cNvSpPr>
          <p:nvPr>
            <p:ph type="title" idx="2" hasCustomPrompt="1"/>
          </p:nvPr>
        </p:nvSpPr>
        <p:spPr>
          <a:xfrm>
            <a:off x="13726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5" name="Google Shape;285;p28"/>
          <p:cNvSpPr txBox="1">
            <a:spLocks noGrp="1"/>
          </p:cNvSpPr>
          <p:nvPr>
            <p:ph type="subTitle" idx="1"/>
          </p:nvPr>
        </p:nvSpPr>
        <p:spPr>
          <a:xfrm>
            <a:off x="13726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6" name="Google Shape;286;p28"/>
          <p:cNvSpPr txBox="1">
            <a:spLocks noGrp="1"/>
          </p:cNvSpPr>
          <p:nvPr>
            <p:ph type="title" idx="3" hasCustomPrompt="1"/>
          </p:nvPr>
        </p:nvSpPr>
        <p:spPr>
          <a:xfrm>
            <a:off x="3215550" y="313672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7" name="Google Shape;287;p28"/>
          <p:cNvSpPr txBox="1">
            <a:spLocks noGrp="1"/>
          </p:cNvSpPr>
          <p:nvPr>
            <p:ph type="subTitle" idx="4"/>
          </p:nvPr>
        </p:nvSpPr>
        <p:spPr>
          <a:xfrm>
            <a:off x="3215550" y="3804375"/>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8" name="Google Shape;288;p28"/>
          <p:cNvSpPr txBox="1">
            <a:spLocks noGrp="1"/>
          </p:cNvSpPr>
          <p:nvPr>
            <p:ph type="title" idx="5" hasCustomPrompt="1"/>
          </p:nvPr>
        </p:nvSpPr>
        <p:spPr>
          <a:xfrm>
            <a:off x="50585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9" name="Google Shape;289;p28"/>
          <p:cNvSpPr txBox="1">
            <a:spLocks noGrp="1"/>
          </p:cNvSpPr>
          <p:nvPr>
            <p:ph type="subTitle" idx="6"/>
          </p:nvPr>
        </p:nvSpPr>
        <p:spPr>
          <a:xfrm>
            <a:off x="50585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90" name="Google Shape;290;p28"/>
          <p:cNvSpPr/>
          <p:nvPr/>
        </p:nvSpPr>
        <p:spPr>
          <a:xfrm>
            <a:off x="-1228200" y="1259325"/>
            <a:ext cx="1953000" cy="1953000"/>
          </a:xfrm>
          <a:prstGeom prst="donut">
            <a:avLst>
              <a:gd name="adj" fmla="val 141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8"/>
          <p:cNvSpPr/>
          <p:nvPr/>
        </p:nvSpPr>
        <p:spPr>
          <a:xfrm rot="-5400000">
            <a:off x="7038976" y="2846275"/>
            <a:ext cx="4041300" cy="4041300"/>
          </a:xfrm>
          <a:prstGeom prst="blockArc">
            <a:avLst>
              <a:gd name="adj1" fmla="val 15572732"/>
              <a:gd name="adj2" fmla="val 250761"/>
              <a:gd name="adj3" fmla="val 841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8"/>
          <p:cNvSpPr/>
          <p:nvPr/>
        </p:nvSpPr>
        <p:spPr>
          <a:xfrm>
            <a:off x="1284775" y="3758625"/>
            <a:ext cx="2753100" cy="2753100"/>
          </a:xfrm>
          <a:prstGeom prst="donut">
            <a:avLst>
              <a:gd name="adj" fmla="val 1108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2">
  <p:cSld name="CUSTOM_1_1_1_1">
    <p:spTree>
      <p:nvGrpSpPr>
        <p:cNvPr id="1" name="Shape 293"/>
        <p:cNvGrpSpPr/>
        <p:nvPr/>
      </p:nvGrpSpPr>
      <p:grpSpPr>
        <a:xfrm>
          <a:off x="0" y="0"/>
          <a:ext cx="0" cy="0"/>
          <a:chOff x="0" y="0"/>
          <a:chExt cx="0" cy="0"/>
        </a:xfrm>
      </p:grpSpPr>
      <p:sp>
        <p:nvSpPr>
          <p:cNvPr id="294" name="Google Shape;294;p2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 name="Google Shape;296;p29"/>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97" name="Google Shape;297;p29"/>
          <p:cNvSpPr txBox="1">
            <a:spLocks noGrp="1"/>
          </p:cNvSpPr>
          <p:nvPr>
            <p:ph type="title" idx="2" hasCustomPrompt="1"/>
          </p:nvPr>
        </p:nvSpPr>
        <p:spPr>
          <a:xfrm>
            <a:off x="941300"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8" name="Google Shape;298;p29"/>
          <p:cNvSpPr txBox="1">
            <a:spLocks noGrp="1"/>
          </p:cNvSpPr>
          <p:nvPr>
            <p:ph type="title" idx="3" hasCustomPrompt="1"/>
          </p:nvPr>
        </p:nvSpPr>
        <p:spPr>
          <a:xfrm>
            <a:off x="35091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9" name="Google Shape;299;p29"/>
          <p:cNvSpPr txBox="1">
            <a:spLocks noGrp="1"/>
          </p:cNvSpPr>
          <p:nvPr>
            <p:ph type="title" idx="4"/>
          </p:nvPr>
        </p:nvSpPr>
        <p:spPr>
          <a:xfrm>
            <a:off x="941311" y="3643620"/>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0" name="Google Shape;300;p29"/>
          <p:cNvSpPr txBox="1">
            <a:spLocks noGrp="1"/>
          </p:cNvSpPr>
          <p:nvPr>
            <p:ph type="subTitle" idx="1"/>
          </p:nvPr>
        </p:nvSpPr>
        <p:spPr>
          <a:xfrm>
            <a:off x="941311" y="3988501"/>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9"/>
          <p:cNvSpPr txBox="1">
            <a:spLocks noGrp="1"/>
          </p:cNvSpPr>
          <p:nvPr>
            <p:ph type="title" idx="5"/>
          </p:nvPr>
        </p:nvSpPr>
        <p:spPr>
          <a:xfrm>
            <a:off x="35091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2" name="Google Shape;302;p29"/>
          <p:cNvSpPr txBox="1">
            <a:spLocks noGrp="1"/>
          </p:cNvSpPr>
          <p:nvPr>
            <p:ph type="subTitle" idx="6"/>
          </p:nvPr>
        </p:nvSpPr>
        <p:spPr>
          <a:xfrm>
            <a:off x="35091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9"/>
          <p:cNvSpPr txBox="1">
            <a:spLocks noGrp="1"/>
          </p:cNvSpPr>
          <p:nvPr>
            <p:ph type="title" idx="7" hasCustomPrompt="1"/>
          </p:nvPr>
        </p:nvSpPr>
        <p:spPr>
          <a:xfrm>
            <a:off x="60770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304" name="Google Shape;304;p29"/>
          <p:cNvSpPr txBox="1">
            <a:spLocks noGrp="1"/>
          </p:cNvSpPr>
          <p:nvPr>
            <p:ph type="title" idx="8"/>
          </p:nvPr>
        </p:nvSpPr>
        <p:spPr>
          <a:xfrm>
            <a:off x="60770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5" name="Google Shape;305;p29"/>
          <p:cNvSpPr txBox="1">
            <a:spLocks noGrp="1"/>
          </p:cNvSpPr>
          <p:nvPr>
            <p:ph type="subTitle" idx="9"/>
          </p:nvPr>
        </p:nvSpPr>
        <p:spPr>
          <a:xfrm>
            <a:off x="60770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9"/>
          <p:cNvSpPr/>
          <p:nvPr/>
        </p:nvSpPr>
        <p:spPr>
          <a:xfrm>
            <a:off x="7913650" y="-434575"/>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9"/>
          <p:cNvSpPr/>
          <p:nvPr/>
        </p:nvSpPr>
        <p:spPr>
          <a:xfrm>
            <a:off x="-559825" y="4604100"/>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1" name="Shape 308"/>
        <p:cNvGrpSpPr/>
        <p:nvPr/>
      </p:nvGrpSpPr>
      <p:grpSpPr>
        <a:xfrm>
          <a:off x="0" y="0"/>
          <a:ext cx="0" cy="0"/>
          <a:chOff x="0" y="0"/>
          <a:chExt cx="0" cy="0"/>
        </a:xfrm>
      </p:grpSpPr>
      <p:sp>
        <p:nvSpPr>
          <p:cNvPr id="309" name="Google Shape;309;p30"/>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0"/>
          <p:cNvSpPr/>
          <p:nvPr/>
        </p:nvSpPr>
        <p:spPr>
          <a:xfrm rot="8596392">
            <a:off x="-759489" y="-901893"/>
            <a:ext cx="1705685" cy="1705685"/>
          </a:xfrm>
          <a:prstGeom prst="blockArc">
            <a:avLst>
              <a:gd name="adj1" fmla="val 13159347"/>
              <a:gd name="adj2" fmla="val 19114359"/>
              <a:gd name="adj3" fmla="val 214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0"/>
          <p:cNvSpPr/>
          <p:nvPr/>
        </p:nvSpPr>
        <p:spPr>
          <a:xfrm rot="10800000">
            <a:off x="516000" y="399750"/>
            <a:ext cx="8112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0"/>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dirty="0">
              <a:solidFill>
                <a:srgbClr val="27316F"/>
              </a:solidFill>
              <a:latin typeface="Montserrat"/>
              <a:ea typeface="Montserrat"/>
              <a:cs typeface="Montserrat"/>
              <a:sym typeface="Montserrat"/>
            </a:endParaRPr>
          </a:p>
        </p:txBody>
      </p:sp>
      <p:sp>
        <p:nvSpPr>
          <p:cNvPr id="313" name="Google Shape;313;p30"/>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dirty="0">
              <a:solidFill>
                <a:srgbClr val="FFC800"/>
              </a:solidFill>
              <a:latin typeface="Montserrat"/>
              <a:ea typeface="Montserrat"/>
              <a:cs typeface="Montserrat"/>
              <a:sym typeface="Montserrat"/>
            </a:endParaRPr>
          </a:p>
        </p:txBody>
      </p:sp>
      <p:sp>
        <p:nvSpPr>
          <p:cNvPr id="314" name="Google Shape;314;p30"/>
          <p:cNvSpPr txBox="1">
            <a:spLocks noGrp="1"/>
          </p:cNvSpPr>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
        <p:nvSpPr>
          <p:cNvPr id="315" name="Google Shape;315;p30"/>
          <p:cNvSpPr txBox="1">
            <a:spLocks noGrp="1"/>
          </p:cNvSpPr>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1">
  <p:cSld name="CUSTOM_3_1_1">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5389400" y="487425"/>
            <a:ext cx="1367700" cy="1367700"/>
          </a:xfrm>
          <a:prstGeom prst="donut">
            <a:avLst>
              <a:gd name="adj" fmla="val 15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dirty="0">
              <a:solidFill>
                <a:srgbClr val="27316F"/>
              </a:solidFill>
              <a:latin typeface="Montserrat"/>
              <a:ea typeface="Montserrat"/>
              <a:cs typeface="Montserrat"/>
              <a:sym typeface="Montserrat"/>
            </a:endParaRPr>
          </a:p>
        </p:txBody>
      </p:sp>
      <p:sp>
        <p:nvSpPr>
          <p:cNvPr id="319" name="Google Shape;319;p31"/>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dirty="0">
              <a:solidFill>
                <a:srgbClr val="FFC800"/>
              </a:solidFill>
              <a:latin typeface="Montserrat"/>
              <a:ea typeface="Montserrat"/>
              <a:cs typeface="Montserrat"/>
              <a:sym typeface="Montserrat"/>
            </a:endParaRPr>
          </a:p>
        </p:txBody>
      </p:sp>
      <p:sp>
        <p:nvSpPr>
          <p:cNvPr id="320" name="Google Shape;320;p31"/>
          <p:cNvSpPr txBox="1">
            <a:spLocks noGrp="1"/>
          </p:cNvSpPr>
          <p:nvPr>
            <p:ph type="title"/>
          </p:nvPr>
        </p:nvSpPr>
        <p:spPr>
          <a:xfrm>
            <a:off x="1693350" y="1535375"/>
            <a:ext cx="57573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accent1"/>
                </a:solidFill>
              </a:defRPr>
            </a:lvl1pPr>
            <a:lvl2pPr lvl="1" algn="ctr" rtl="0">
              <a:spcBef>
                <a:spcPts val="0"/>
              </a:spcBef>
              <a:spcAft>
                <a:spcPts val="0"/>
              </a:spcAft>
              <a:buNone/>
              <a:defRPr sz="2800">
                <a:solidFill>
                  <a:schemeClr val="accent1"/>
                </a:solidFill>
              </a:defRPr>
            </a:lvl2pPr>
            <a:lvl3pPr lvl="2" algn="ctr" rtl="0">
              <a:spcBef>
                <a:spcPts val="0"/>
              </a:spcBef>
              <a:spcAft>
                <a:spcPts val="0"/>
              </a:spcAft>
              <a:buNone/>
              <a:defRPr sz="2800">
                <a:solidFill>
                  <a:schemeClr val="accent1"/>
                </a:solidFill>
              </a:defRPr>
            </a:lvl3pPr>
            <a:lvl4pPr lvl="3" algn="ctr" rtl="0">
              <a:spcBef>
                <a:spcPts val="0"/>
              </a:spcBef>
              <a:spcAft>
                <a:spcPts val="0"/>
              </a:spcAft>
              <a:buNone/>
              <a:defRPr sz="2800">
                <a:solidFill>
                  <a:schemeClr val="accent1"/>
                </a:solidFill>
              </a:defRPr>
            </a:lvl4pPr>
            <a:lvl5pPr lvl="4" algn="ctr" rtl="0">
              <a:spcBef>
                <a:spcPts val="0"/>
              </a:spcBef>
              <a:spcAft>
                <a:spcPts val="0"/>
              </a:spcAft>
              <a:buNone/>
              <a:defRPr sz="2800">
                <a:solidFill>
                  <a:schemeClr val="accent1"/>
                </a:solidFill>
              </a:defRPr>
            </a:lvl5pPr>
            <a:lvl6pPr lvl="5" algn="ctr" rtl="0">
              <a:spcBef>
                <a:spcPts val="0"/>
              </a:spcBef>
              <a:spcAft>
                <a:spcPts val="0"/>
              </a:spcAft>
              <a:buNone/>
              <a:defRPr sz="2800">
                <a:solidFill>
                  <a:schemeClr val="accent1"/>
                </a:solidFill>
              </a:defRPr>
            </a:lvl6pPr>
            <a:lvl7pPr lvl="6" algn="ctr" rtl="0">
              <a:spcBef>
                <a:spcPts val="0"/>
              </a:spcBef>
              <a:spcAft>
                <a:spcPts val="0"/>
              </a:spcAft>
              <a:buNone/>
              <a:defRPr sz="2800">
                <a:solidFill>
                  <a:schemeClr val="accent1"/>
                </a:solidFill>
              </a:defRPr>
            </a:lvl7pPr>
            <a:lvl8pPr lvl="7" algn="ctr" rtl="0">
              <a:spcBef>
                <a:spcPts val="0"/>
              </a:spcBef>
              <a:spcAft>
                <a:spcPts val="0"/>
              </a:spcAft>
              <a:buNone/>
              <a:defRPr sz="2800">
                <a:solidFill>
                  <a:schemeClr val="accent1"/>
                </a:solidFill>
              </a:defRPr>
            </a:lvl8pPr>
            <a:lvl9pPr lvl="8" algn="ctr" rtl="0">
              <a:spcBef>
                <a:spcPts val="0"/>
              </a:spcBef>
              <a:spcAft>
                <a:spcPts val="0"/>
              </a:spcAft>
              <a:buNone/>
              <a:defRPr sz="2800">
                <a:solidFill>
                  <a:schemeClr val="accent1"/>
                </a:solidFill>
              </a:defRPr>
            </a:lvl9pPr>
          </a:lstStyle>
          <a:p>
            <a:endParaRPr/>
          </a:p>
        </p:txBody>
      </p:sp>
      <p:sp>
        <p:nvSpPr>
          <p:cNvPr id="321" name="Google Shape;321;p31"/>
          <p:cNvSpPr txBox="1">
            <a:spLocks noGrp="1"/>
          </p:cNvSpPr>
          <p:nvPr>
            <p:ph type="subTitle" idx="1"/>
          </p:nvPr>
        </p:nvSpPr>
        <p:spPr>
          <a:xfrm>
            <a:off x="2550600" y="4105500"/>
            <a:ext cx="4042800" cy="49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2"/>
                </a:solidFill>
              </a:defRPr>
            </a:lvl1pPr>
            <a:lvl2pPr lvl="1" algn="ctr" rtl="0">
              <a:spcBef>
                <a:spcPts val="0"/>
              </a:spcBef>
              <a:spcAft>
                <a:spcPts val="0"/>
              </a:spcAft>
              <a:buNone/>
              <a:defRPr sz="2000">
                <a:solidFill>
                  <a:schemeClr val="accent2"/>
                </a:solidFill>
              </a:defRPr>
            </a:lvl2pPr>
            <a:lvl3pPr lvl="2" algn="ctr" rtl="0">
              <a:spcBef>
                <a:spcPts val="0"/>
              </a:spcBef>
              <a:spcAft>
                <a:spcPts val="0"/>
              </a:spcAft>
              <a:buNone/>
              <a:defRPr sz="2000">
                <a:solidFill>
                  <a:schemeClr val="accent2"/>
                </a:solidFill>
              </a:defRPr>
            </a:lvl3pPr>
            <a:lvl4pPr lvl="3" algn="ctr" rtl="0">
              <a:spcBef>
                <a:spcPts val="0"/>
              </a:spcBef>
              <a:spcAft>
                <a:spcPts val="0"/>
              </a:spcAft>
              <a:buNone/>
              <a:defRPr sz="2000">
                <a:solidFill>
                  <a:schemeClr val="accent2"/>
                </a:solidFill>
              </a:defRPr>
            </a:lvl4pPr>
            <a:lvl5pPr lvl="4" algn="ctr" rtl="0">
              <a:spcBef>
                <a:spcPts val="0"/>
              </a:spcBef>
              <a:spcAft>
                <a:spcPts val="0"/>
              </a:spcAft>
              <a:buNone/>
              <a:defRPr sz="2000">
                <a:solidFill>
                  <a:schemeClr val="accent2"/>
                </a:solidFill>
              </a:defRPr>
            </a:lvl5pPr>
            <a:lvl6pPr lvl="5" algn="ctr" rtl="0">
              <a:spcBef>
                <a:spcPts val="0"/>
              </a:spcBef>
              <a:spcAft>
                <a:spcPts val="0"/>
              </a:spcAft>
              <a:buNone/>
              <a:defRPr sz="2000">
                <a:solidFill>
                  <a:schemeClr val="accent2"/>
                </a:solidFill>
              </a:defRPr>
            </a:lvl6pPr>
            <a:lvl7pPr lvl="6" algn="ctr" rtl="0">
              <a:spcBef>
                <a:spcPts val="0"/>
              </a:spcBef>
              <a:spcAft>
                <a:spcPts val="0"/>
              </a:spcAft>
              <a:buNone/>
              <a:defRPr sz="2000">
                <a:solidFill>
                  <a:schemeClr val="accent2"/>
                </a:solidFill>
              </a:defRPr>
            </a:lvl7pPr>
            <a:lvl8pPr lvl="7" algn="ctr" rtl="0">
              <a:spcBef>
                <a:spcPts val="0"/>
              </a:spcBef>
              <a:spcAft>
                <a:spcPts val="0"/>
              </a:spcAft>
              <a:buNone/>
              <a:defRPr sz="2000">
                <a:solidFill>
                  <a:schemeClr val="accent2"/>
                </a:solidFill>
              </a:defRPr>
            </a:lvl8pPr>
            <a:lvl9pPr lvl="8" algn="ctr" rtl="0">
              <a:spcBef>
                <a:spcPts val="0"/>
              </a:spcBef>
              <a:spcAft>
                <a:spcPts val="0"/>
              </a:spcAft>
              <a:buNone/>
              <a:defRPr sz="2000">
                <a:solidFill>
                  <a:schemeClr val="accent2"/>
                </a:solidFill>
              </a:defRPr>
            </a:lvl9pPr>
          </a:lstStyle>
          <a:p>
            <a:endParaRPr/>
          </a:p>
        </p:txBody>
      </p:sp>
      <p:sp>
        <p:nvSpPr>
          <p:cNvPr id="322" name="Google Shape;322;p31"/>
          <p:cNvSpPr/>
          <p:nvPr/>
        </p:nvSpPr>
        <p:spPr>
          <a:xfrm flipH="1">
            <a:off x="7019801" y="2835150"/>
            <a:ext cx="3911700" cy="3911700"/>
          </a:xfrm>
          <a:prstGeom prst="blockArc">
            <a:avLst>
              <a:gd name="adj1" fmla="val 15764927"/>
              <a:gd name="adj2" fmla="val 943522"/>
              <a:gd name="adj3" fmla="val 78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463225" y="4450100"/>
            <a:ext cx="1367700" cy="1367700"/>
          </a:xfrm>
          <a:prstGeom prst="donut">
            <a:avLst>
              <a:gd name="adj" fmla="val 15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333"/>
        <p:cNvGrpSpPr/>
        <p:nvPr/>
      </p:nvGrpSpPr>
      <p:grpSpPr>
        <a:xfrm>
          <a:off x="0" y="0"/>
          <a:ext cx="0" cy="0"/>
          <a:chOff x="0" y="0"/>
          <a:chExt cx="0" cy="0"/>
        </a:xfrm>
      </p:grpSpPr>
      <p:sp>
        <p:nvSpPr>
          <p:cNvPr id="334" name="Google Shape;334;p33"/>
          <p:cNvSpPr/>
          <p:nvPr/>
        </p:nvSpPr>
        <p:spPr>
          <a:xfrm>
            <a:off x="-1960125" y="2922700"/>
            <a:ext cx="4036500" cy="40365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rot="10800000">
            <a:off x="7031475" y="-167787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txBox="1">
            <a:spLocks noGrp="1"/>
          </p:cNvSpPr>
          <p:nvPr>
            <p:ph type="subTitle" idx="1"/>
          </p:nvPr>
        </p:nvSpPr>
        <p:spPr>
          <a:xfrm>
            <a:off x="2428850" y="1374038"/>
            <a:ext cx="41814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38" name="Google Shape;338;p33"/>
          <p:cNvSpPr txBox="1">
            <a:spLocks noGrp="1"/>
          </p:cNvSpPr>
          <p:nvPr>
            <p:ph type="subTitle" idx="2"/>
          </p:nvPr>
        </p:nvSpPr>
        <p:spPr>
          <a:xfrm>
            <a:off x="2428850" y="1722435"/>
            <a:ext cx="4181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39" name="Google Shape;339;p33"/>
          <p:cNvSpPr txBox="1">
            <a:spLocks noGrp="1"/>
          </p:cNvSpPr>
          <p:nvPr>
            <p:ph type="subTitle" idx="3"/>
          </p:nvPr>
        </p:nvSpPr>
        <p:spPr>
          <a:xfrm>
            <a:off x="4009438" y="3157637"/>
            <a:ext cx="4178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0" name="Google Shape;340;p33"/>
          <p:cNvSpPr txBox="1">
            <a:spLocks noGrp="1"/>
          </p:cNvSpPr>
          <p:nvPr>
            <p:ph type="subTitle" idx="4"/>
          </p:nvPr>
        </p:nvSpPr>
        <p:spPr>
          <a:xfrm>
            <a:off x="4009438" y="3509501"/>
            <a:ext cx="41787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41" name="Google Shape;341;p3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2" name="Google Shape;342;p33"/>
          <p:cNvSpPr/>
          <p:nvPr/>
        </p:nvSpPr>
        <p:spPr>
          <a:xfrm>
            <a:off x="-469575" y="1310041"/>
            <a:ext cx="999900" cy="999900"/>
          </a:xfrm>
          <a:prstGeom prst="donut">
            <a:avLst>
              <a:gd name="adj" fmla="val 209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a:spLocks noGrp="1"/>
          </p:cNvSpPr>
          <p:nvPr>
            <p:ph type="pic" idx="5"/>
          </p:nvPr>
        </p:nvSpPr>
        <p:spPr>
          <a:xfrm>
            <a:off x="824525" y="1306401"/>
            <a:ext cx="1335000" cy="1335000"/>
          </a:xfrm>
          <a:prstGeom prst="rect">
            <a:avLst/>
          </a:prstGeom>
          <a:noFill/>
          <a:ln>
            <a:noFill/>
          </a:ln>
        </p:spPr>
      </p:sp>
      <p:sp>
        <p:nvSpPr>
          <p:cNvPr id="344" name="Google Shape;344;p33"/>
          <p:cNvSpPr>
            <a:spLocks noGrp="1"/>
          </p:cNvSpPr>
          <p:nvPr>
            <p:ph type="pic" idx="6"/>
          </p:nvPr>
        </p:nvSpPr>
        <p:spPr>
          <a:xfrm>
            <a:off x="2401488" y="3079912"/>
            <a:ext cx="1335000" cy="1335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3">
  <p:cSld name="CUSTOM_9_1">
    <p:spTree>
      <p:nvGrpSpPr>
        <p:cNvPr id="1" name="Shape 345"/>
        <p:cNvGrpSpPr/>
        <p:nvPr/>
      </p:nvGrpSpPr>
      <p:grpSpPr>
        <a:xfrm>
          <a:off x="0" y="0"/>
          <a:ext cx="0" cy="0"/>
          <a:chOff x="0" y="0"/>
          <a:chExt cx="0" cy="0"/>
        </a:xfrm>
      </p:grpSpPr>
      <p:sp>
        <p:nvSpPr>
          <p:cNvPr id="346" name="Google Shape;346;p34"/>
          <p:cNvSpPr>
            <a:spLocks noGrp="1"/>
          </p:cNvSpPr>
          <p:nvPr>
            <p:ph type="pic" idx="2"/>
          </p:nvPr>
        </p:nvSpPr>
        <p:spPr>
          <a:xfrm>
            <a:off x="1210725" y="1194875"/>
            <a:ext cx="2916900" cy="3410700"/>
          </a:xfrm>
          <a:prstGeom prst="rect">
            <a:avLst/>
          </a:prstGeom>
          <a:noFill/>
          <a:ln>
            <a:noFill/>
          </a:ln>
        </p:spPr>
      </p:sp>
      <p:sp>
        <p:nvSpPr>
          <p:cNvPr id="347" name="Google Shape;347;p3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4"/>
          <p:cNvSpPr txBox="1">
            <a:spLocks noGrp="1"/>
          </p:cNvSpPr>
          <p:nvPr>
            <p:ph type="subTitle" idx="1"/>
          </p:nvPr>
        </p:nvSpPr>
        <p:spPr>
          <a:xfrm>
            <a:off x="4639200" y="1194875"/>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9" name="Google Shape;349;p34"/>
          <p:cNvSpPr txBox="1">
            <a:spLocks noGrp="1"/>
          </p:cNvSpPr>
          <p:nvPr>
            <p:ph type="subTitle" idx="3"/>
          </p:nvPr>
        </p:nvSpPr>
        <p:spPr>
          <a:xfrm>
            <a:off x="4639200" y="1572251"/>
            <a:ext cx="33051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0" name="Google Shape;350;p34"/>
          <p:cNvSpPr txBox="1">
            <a:spLocks noGrp="1"/>
          </p:cNvSpPr>
          <p:nvPr>
            <p:ph type="subTitle" idx="4"/>
          </p:nvPr>
        </p:nvSpPr>
        <p:spPr>
          <a:xfrm>
            <a:off x="4639200" y="2318121"/>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1" name="Google Shape;351;p34"/>
          <p:cNvSpPr txBox="1">
            <a:spLocks noGrp="1"/>
          </p:cNvSpPr>
          <p:nvPr>
            <p:ph type="subTitle" idx="5"/>
          </p:nvPr>
        </p:nvSpPr>
        <p:spPr>
          <a:xfrm>
            <a:off x="4639200" y="2695500"/>
            <a:ext cx="3305100" cy="19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2" name="Google Shape;352;p3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34"/>
          <p:cNvSpPr/>
          <p:nvPr/>
        </p:nvSpPr>
        <p:spPr>
          <a:xfrm>
            <a:off x="8430725" y="1259175"/>
            <a:ext cx="2196600" cy="21966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4"/>
          <p:cNvSpPr/>
          <p:nvPr/>
        </p:nvSpPr>
        <p:spPr>
          <a:xfrm>
            <a:off x="-1108950" y="2085975"/>
            <a:ext cx="1806600" cy="1806600"/>
          </a:xfrm>
          <a:prstGeom prst="donut">
            <a:avLst>
              <a:gd name="adj" fmla="val 144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5">
  <p:cSld name="CUSTOM_9_1_1_1">
    <p:spTree>
      <p:nvGrpSpPr>
        <p:cNvPr id="1" name="Shape 363"/>
        <p:cNvGrpSpPr/>
        <p:nvPr/>
      </p:nvGrpSpPr>
      <p:grpSpPr>
        <a:xfrm>
          <a:off x="0" y="0"/>
          <a:ext cx="0" cy="0"/>
          <a:chOff x="0" y="0"/>
          <a:chExt cx="0" cy="0"/>
        </a:xfrm>
      </p:grpSpPr>
      <p:sp>
        <p:nvSpPr>
          <p:cNvPr id="364" name="Google Shape;364;p36"/>
          <p:cNvSpPr/>
          <p:nvPr/>
        </p:nvSpPr>
        <p:spPr>
          <a:xfrm>
            <a:off x="-1038700" y="-5371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36"/>
          <p:cNvSpPr txBox="1">
            <a:spLocks noGrp="1"/>
          </p:cNvSpPr>
          <p:nvPr>
            <p:ph type="subTitle" idx="1"/>
          </p:nvPr>
        </p:nvSpPr>
        <p:spPr>
          <a:xfrm>
            <a:off x="1827000" y="3612150"/>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68" name="Google Shape;368;p36"/>
          <p:cNvSpPr txBox="1">
            <a:spLocks noGrp="1"/>
          </p:cNvSpPr>
          <p:nvPr>
            <p:ph type="subTitle" idx="2"/>
          </p:nvPr>
        </p:nvSpPr>
        <p:spPr>
          <a:xfrm>
            <a:off x="1827000" y="3988408"/>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69" name="Google Shape;369;p36"/>
          <p:cNvSpPr txBox="1">
            <a:spLocks noGrp="1"/>
          </p:cNvSpPr>
          <p:nvPr>
            <p:ph type="subTitle" idx="3"/>
          </p:nvPr>
        </p:nvSpPr>
        <p:spPr>
          <a:xfrm>
            <a:off x="4760700" y="3612145"/>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70" name="Google Shape;370;p36"/>
          <p:cNvSpPr txBox="1">
            <a:spLocks noGrp="1"/>
          </p:cNvSpPr>
          <p:nvPr>
            <p:ph type="subTitle" idx="4"/>
          </p:nvPr>
        </p:nvSpPr>
        <p:spPr>
          <a:xfrm>
            <a:off x="4760700" y="3988503"/>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71" name="Google Shape;371;p36"/>
          <p:cNvSpPr/>
          <p:nvPr/>
        </p:nvSpPr>
        <p:spPr>
          <a:xfrm>
            <a:off x="7762400" y="3227550"/>
            <a:ext cx="2753100" cy="27531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a:spLocks noGrp="1"/>
          </p:cNvSpPr>
          <p:nvPr>
            <p:ph type="pic" idx="5"/>
          </p:nvPr>
        </p:nvSpPr>
        <p:spPr>
          <a:xfrm>
            <a:off x="2209570" y="1247925"/>
            <a:ext cx="1792200" cy="2240400"/>
          </a:xfrm>
          <a:prstGeom prst="rect">
            <a:avLst/>
          </a:prstGeom>
          <a:noFill/>
          <a:ln>
            <a:noFill/>
          </a:ln>
        </p:spPr>
      </p:sp>
      <p:sp>
        <p:nvSpPr>
          <p:cNvPr id="373" name="Google Shape;373;p36"/>
          <p:cNvSpPr>
            <a:spLocks noGrp="1"/>
          </p:cNvSpPr>
          <p:nvPr>
            <p:ph type="pic" idx="6"/>
          </p:nvPr>
        </p:nvSpPr>
        <p:spPr>
          <a:xfrm>
            <a:off x="5143270" y="1247925"/>
            <a:ext cx="1792200" cy="22404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dirty="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dirty="0">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6">
  <p:cSld name="CUSTOM_9_1_1_1_1">
    <p:spTree>
      <p:nvGrpSpPr>
        <p:cNvPr id="1" name="Shape 374"/>
        <p:cNvGrpSpPr/>
        <p:nvPr/>
      </p:nvGrpSpPr>
      <p:grpSpPr>
        <a:xfrm>
          <a:off x="0" y="0"/>
          <a:ext cx="0" cy="0"/>
          <a:chOff x="0" y="0"/>
          <a:chExt cx="0" cy="0"/>
        </a:xfrm>
      </p:grpSpPr>
      <p:sp>
        <p:nvSpPr>
          <p:cNvPr id="375" name="Google Shape;375;p3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7"/>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37"/>
          <p:cNvSpPr txBox="1">
            <a:spLocks noGrp="1"/>
          </p:cNvSpPr>
          <p:nvPr>
            <p:ph type="body" idx="1"/>
          </p:nvPr>
        </p:nvSpPr>
        <p:spPr>
          <a:xfrm>
            <a:off x="702900"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
        <p:nvSpPr>
          <p:cNvPr id="378" name="Google Shape;378;p37"/>
          <p:cNvSpPr txBox="1">
            <a:spLocks noGrp="1"/>
          </p:cNvSpPr>
          <p:nvPr>
            <p:ph type="body" idx="2"/>
          </p:nvPr>
        </p:nvSpPr>
        <p:spPr>
          <a:xfrm>
            <a:off x="4620447"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4_1_1_1">
    <p:bg>
      <p:bgPr>
        <a:noFill/>
        <a:effectLst/>
      </p:bgPr>
    </p:bg>
    <p:spTree>
      <p:nvGrpSpPr>
        <p:cNvPr id="1" name="Shape 400"/>
        <p:cNvGrpSpPr/>
        <p:nvPr/>
      </p:nvGrpSpPr>
      <p:grpSpPr>
        <a:xfrm>
          <a:off x="0" y="0"/>
          <a:ext cx="0" cy="0"/>
          <a:chOff x="0" y="0"/>
          <a:chExt cx="0" cy="0"/>
        </a:xfrm>
      </p:grpSpPr>
      <p:sp>
        <p:nvSpPr>
          <p:cNvPr id="401" name="Google Shape;401;p41"/>
          <p:cNvSpPr>
            <a:spLocks noGrp="1"/>
          </p:cNvSpPr>
          <p:nvPr>
            <p:ph type="pic" idx="2"/>
          </p:nvPr>
        </p:nvSpPr>
        <p:spPr>
          <a:xfrm>
            <a:off x="-7975" y="0"/>
            <a:ext cx="5361900" cy="3598500"/>
          </a:xfrm>
          <a:prstGeom prst="rect">
            <a:avLst/>
          </a:prstGeom>
          <a:noFill/>
          <a:ln>
            <a:noFill/>
          </a:ln>
        </p:spPr>
      </p:sp>
      <p:sp>
        <p:nvSpPr>
          <p:cNvPr id="402" name="Google Shape;402;p41"/>
          <p:cNvSpPr txBox="1">
            <a:spLocks noGrp="1"/>
          </p:cNvSpPr>
          <p:nvPr>
            <p:ph type="title"/>
          </p:nvPr>
        </p:nvSpPr>
        <p:spPr>
          <a:xfrm>
            <a:off x="4466225" y="1936500"/>
            <a:ext cx="3478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03" name="Google Shape;403;p41"/>
          <p:cNvSpPr txBox="1">
            <a:spLocks noGrp="1"/>
          </p:cNvSpPr>
          <p:nvPr>
            <p:ph type="subTitle" idx="1"/>
          </p:nvPr>
        </p:nvSpPr>
        <p:spPr>
          <a:xfrm>
            <a:off x="4466225" y="3044700"/>
            <a:ext cx="3478200" cy="11697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04" name="Google Shape;404;p41"/>
          <p:cNvSpPr/>
          <p:nvPr/>
        </p:nvSpPr>
        <p:spPr>
          <a:xfrm>
            <a:off x="-1739434" y="3044697"/>
            <a:ext cx="3679200" cy="36792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1"/>
          <p:cNvSpPr/>
          <p:nvPr/>
        </p:nvSpPr>
        <p:spPr>
          <a:xfrm rot="10800000">
            <a:off x="7200116" y="-1534853"/>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4_1_1_1_3_1">
    <p:bg>
      <p:bgPr>
        <a:noFill/>
        <a:effectLst/>
      </p:bgPr>
    </p:bg>
    <p:spTree>
      <p:nvGrpSpPr>
        <p:cNvPr id="1" name="Shape 412"/>
        <p:cNvGrpSpPr/>
        <p:nvPr/>
      </p:nvGrpSpPr>
      <p:grpSpPr>
        <a:xfrm>
          <a:off x="0" y="0"/>
          <a:ext cx="0" cy="0"/>
          <a:chOff x="0" y="0"/>
          <a:chExt cx="0" cy="0"/>
        </a:xfrm>
      </p:grpSpPr>
      <p:sp>
        <p:nvSpPr>
          <p:cNvPr id="413" name="Google Shape;413;p43"/>
          <p:cNvSpPr/>
          <p:nvPr/>
        </p:nvSpPr>
        <p:spPr>
          <a:xfrm>
            <a:off x="7088575" y="-748225"/>
            <a:ext cx="2753100" cy="27531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3"/>
          <p:cNvSpPr txBox="1">
            <a:spLocks noGrp="1"/>
          </p:cNvSpPr>
          <p:nvPr>
            <p:ph type="title"/>
          </p:nvPr>
        </p:nvSpPr>
        <p:spPr>
          <a:xfrm>
            <a:off x="1348250" y="1032450"/>
            <a:ext cx="30849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6" name="Google Shape;416;p43"/>
          <p:cNvSpPr txBox="1">
            <a:spLocks noGrp="1"/>
          </p:cNvSpPr>
          <p:nvPr>
            <p:ph type="subTitle" idx="1"/>
          </p:nvPr>
        </p:nvSpPr>
        <p:spPr>
          <a:xfrm>
            <a:off x="1348250" y="3064350"/>
            <a:ext cx="3084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17" name="Google Shape;417;p43"/>
          <p:cNvSpPr>
            <a:spLocks noGrp="1"/>
          </p:cNvSpPr>
          <p:nvPr>
            <p:ph type="pic" idx="2"/>
          </p:nvPr>
        </p:nvSpPr>
        <p:spPr>
          <a:xfrm>
            <a:off x="5007000" y="400350"/>
            <a:ext cx="3429000" cy="43434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4_1_1_1_3_1_1">
    <p:bg>
      <p:bgPr>
        <a:solidFill>
          <a:schemeClr val="accent2"/>
        </a:solidFill>
        <a:effectLst/>
      </p:bgPr>
    </p:bg>
    <p:spTree>
      <p:nvGrpSpPr>
        <p:cNvPr id="1" name="Shape 418"/>
        <p:cNvGrpSpPr/>
        <p:nvPr/>
      </p:nvGrpSpPr>
      <p:grpSpPr>
        <a:xfrm>
          <a:off x="0" y="0"/>
          <a:ext cx="0" cy="0"/>
          <a:chOff x="0" y="0"/>
          <a:chExt cx="0" cy="0"/>
        </a:xfrm>
      </p:grpSpPr>
      <p:sp>
        <p:nvSpPr>
          <p:cNvPr id="419" name="Google Shape;419;p44"/>
          <p:cNvSpPr/>
          <p:nvPr/>
        </p:nvSpPr>
        <p:spPr>
          <a:xfrm>
            <a:off x="-886300" y="316380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4"/>
          <p:cNvSpPr>
            <a:spLocks noGrp="1"/>
          </p:cNvSpPr>
          <p:nvPr>
            <p:ph type="pic" idx="2"/>
          </p:nvPr>
        </p:nvSpPr>
        <p:spPr>
          <a:xfrm>
            <a:off x="708000" y="539400"/>
            <a:ext cx="7717500" cy="2624400"/>
          </a:xfrm>
          <a:prstGeom prst="rect">
            <a:avLst/>
          </a:prstGeom>
          <a:noFill/>
          <a:ln>
            <a:noFill/>
          </a:ln>
        </p:spPr>
      </p:sp>
      <p:sp>
        <p:nvSpPr>
          <p:cNvPr id="421" name="Google Shape;421;p44"/>
          <p:cNvSpPr txBox="1">
            <a:spLocks noGrp="1"/>
          </p:cNvSpPr>
          <p:nvPr>
            <p:ph type="title"/>
          </p:nvPr>
        </p:nvSpPr>
        <p:spPr>
          <a:xfrm>
            <a:off x="1140900" y="3330750"/>
            <a:ext cx="2614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2" name="Google Shape;422;p44"/>
          <p:cNvSpPr txBox="1">
            <a:spLocks noGrp="1"/>
          </p:cNvSpPr>
          <p:nvPr>
            <p:ph type="subTitle" idx="1"/>
          </p:nvPr>
        </p:nvSpPr>
        <p:spPr>
          <a:xfrm>
            <a:off x="3959100" y="3469200"/>
            <a:ext cx="40440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4_1_1_1_3_1_1_1_1">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xfrm>
            <a:off x="3951648" y="2002225"/>
            <a:ext cx="3853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5" name="Google Shape;425;p45"/>
          <p:cNvSpPr txBox="1">
            <a:spLocks noGrp="1"/>
          </p:cNvSpPr>
          <p:nvPr>
            <p:ph type="subTitle" idx="1"/>
          </p:nvPr>
        </p:nvSpPr>
        <p:spPr>
          <a:xfrm>
            <a:off x="3951648" y="3110425"/>
            <a:ext cx="38532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45"/>
          <p:cNvSpPr/>
          <p:nvPr/>
        </p:nvSpPr>
        <p:spPr>
          <a:xfrm>
            <a:off x="-613300" y="3541800"/>
            <a:ext cx="2124600" cy="2124600"/>
          </a:xfrm>
          <a:prstGeom prst="donut">
            <a:avLst>
              <a:gd name="adj" fmla="val 1092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a:spLocks noGrp="1"/>
          </p:cNvSpPr>
          <p:nvPr>
            <p:ph type="pic" idx="2"/>
          </p:nvPr>
        </p:nvSpPr>
        <p:spPr>
          <a:xfrm>
            <a:off x="781050" y="539100"/>
            <a:ext cx="2990100" cy="40233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7">
  <p:cSld name="CUSTOM_4_1_1_1_3_1_1_1_1_1">
    <p:bg>
      <p:bgPr>
        <a:solidFill>
          <a:schemeClr val="accent2"/>
        </a:solidFill>
        <a:effectLst/>
      </p:bgPr>
    </p:bg>
    <p:spTree>
      <p:nvGrpSpPr>
        <p:cNvPr id="1" name="Shape 428"/>
        <p:cNvGrpSpPr/>
        <p:nvPr/>
      </p:nvGrpSpPr>
      <p:grpSpPr>
        <a:xfrm>
          <a:off x="0" y="0"/>
          <a:ext cx="0" cy="0"/>
          <a:chOff x="0" y="0"/>
          <a:chExt cx="0" cy="0"/>
        </a:xfrm>
      </p:grpSpPr>
      <p:sp>
        <p:nvSpPr>
          <p:cNvPr id="429" name="Google Shape;429;p46"/>
          <p:cNvSpPr/>
          <p:nvPr/>
        </p:nvSpPr>
        <p:spPr>
          <a:xfrm>
            <a:off x="-1853725" y="-1667550"/>
            <a:ext cx="4994100" cy="4994100"/>
          </a:xfrm>
          <a:prstGeom prst="donut">
            <a:avLst>
              <a:gd name="adj" fmla="val 746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6"/>
          <p:cNvSpPr txBox="1">
            <a:spLocks noGrp="1"/>
          </p:cNvSpPr>
          <p:nvPr>
            <p:ph type="title"/>
          </p:nvPr>
        </p:nvSpPr>
        <p:spPr>
          <a:xfrm>
            <a:off x="1184775" y="2218350"/>
            <a:ext cx="30396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31" name="Google Shape;431;p46"/>
          <p:cNvSpPr txBox="1">
            <a:spLocks noGrp="1"/>
          </p:cNvSpPr>
          <p:nvPr>
            <p:ph type="subTitle" idx="1"/>
          </p:nvPr>
        </p:nvSpPr>
        <p:spPr>
          <a:xfrm>
            <a:off x="1184775" y="3326550"/>
            <a:ext cx="3039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32" name="Google Shape;432;p46"/>
          <p:cNvSpPr/>
          <p:nvPr/>
        </p:nvSpPr>
        <p:spPr>
          <a:xfrm>
            <a:off x="7520000" y="3701000"/>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6"/>
          <p:cNvSpPr>
            <a:spLocks noGrp="1"/>
          </p:cNvSpPr>
          <p:nvPr>
            <p:ph type="pic" idx="2"/>
          </p:nvPr>
        </p:nvSpPr>
        <p:spPr>
          <a:xfrm>
            <a:off x="3939825" y="298075"/>
            <a:ext cx="4928700" cy="30450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ig number 1">
  <p:cSld name="CUSTOM_10">
    <p:bg>
      <p:bgPr>
        <a:solidFill>
          <a:schemeClr val="lt2"/>
        </a:solidFill>
        <a:effectLst/>
      </p:bgPr>
    </p:bg>
    <p:spTree>
      <p:nvGrpSpPr>
        <p:cNvPr id="1" name="Shape 434"/>
        <p:cNvGrpSpPr/>
        <p:nvPr/>
      </p:nvGrpSpPr>
      <p:grpSpPr>
        <a:xfrm>
          <a:off x="0" y="0"/>
          <a:ext cx="0" cy="0"/>
          <a:chOff x="0" y="0"/>
          <a:chExt cx="0" cy="0"/>
        </a:xfrm>
      </p:grpSpPr>
      <p:sp>
        <p:nvSpPr>
          <p:cNvPr id="435" name="Google Shape;435;p47"/>
          <p:cNvSpPr/>
          <p:nvPr/>
        </p:nvSpPr>
        <p:spPr>
          <a:xfrm flipH="1">
            <a:off x="7012425" y="281792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7"/>
          <p:cNvSpPr/>
          <p:nvPr/>
        </p:nvSpPr>
        <p:spPr>
          <a:xfrm flipH="1">
            <a:off x="1099350" y="745500"/>
            <a:ext cx="6945300" cy="29457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7"/>
          <p:cNvSpPr txBox="1">
            <a:spLocks noGrp="1"/>
          </p:cNvSpPr>
          <p:nvPr>
            <p:ph type="title" hasCustomPrompt="1"/>
          </p:nvPr>
        </p:nvSpPr>
        <p:spPr>
          <a:xfrm>
            <a:off x="2047875" y="1239075"/>
            <a:ext cx="5048400" cy="18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2000"/>
              <a:buNone/>
              <a:defRPr sz="12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47"/>
          <p:cNvSpPr txBox="1">
            <a:spLocks noGrp="1"/>
          </p:cNvSpPr>
          <p:nvPr>
            <p:ph type="title" idx="2"/>
          </p:nvPr>
        </p:nvSpPr>
        <p:spPr>
          <a:xfrm>
            <a:off x="1638300" y="3909150"/>
            <a:ext cx="58674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1">
  <p:cSld name="CUSTOM_11">
    <p:spTree>
      <p:nvGrpSpPr>
        <p:cNvPr id="1" name="Shape 439"/>
        <p:cNvGrpSpPr/>
        <p:nvPr/>
      </p:nvGrpSpPr>
      <p:grpSpPr>
        <a:xfrm>
          <a:off x="0" y="0"/>
          <a:ext cx="0" cy="0"/>
          <a:chOff x="0" y="0"/>
          <a:chExt cx="0" cy="0"/>
        </a:xfrm>
      </p:grpSpPr>
      <p:sp>
        <p:nvSpPr>
          <p:cNvPr id="440" name="Google Shape;440;p48"/>
          <p:cNvSpPr>
            <a:spLocks noGrp="1"/>
          </p:cNvSpPr>
          <p:nvPr>
            <p:ph type="pic" idx="2"/>
          </p:nvPr>
        </p:nvSpPr>
        <p:spPr>
          <a:xfrm>
            <a:off x="-9525" y="-9525"/>
            <a:ext cx="9153600" cy="5148900"/>
          </a:xfrm>
          <a:prstGeom prst="rect">
            <a:avLst/>
          </a:prstGeom>
          <a:noFill/>
          <a:ln>
            <a:noFill/>
          </a:ln>
        </p:spPr>
      </p:sp>
      <p:sp>
        <p:nvSpPr>
          <p:cNvPr id="441" name="Google Shape;441;p48"/>
          <p:cNvSpPr txBox="1">
            <a:spLocks noGrp="1"/>
          </p:cNvSpPr>
          <p:nvPr>
            <p:ph type="title"/>
          </p:nvPr>
        </p:nvSpPr>
        <p:spPr>
          <a:xfrm>
            <a:off x="713400" y="2941800"/>
            <a:ext cx="2372700" cy="166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1">
  <p:cSld name="CUSTOM_12">
    <p:spTree>
      <p:nvGrpSpPr>
        <p:cNvPr id="1" name="Shape 442"/>
        <p:cNvGrpSpPr/>
        <p:nvPr/>
      </p:nvGrpSpPr>
      <p:grpSpPr>
        <a:xfrm>
          <a:off x="0" y="0"/>
          <a:ext cx="0" cy="0"/>
          <a:chOff x="0" y="0"/>
          <a:chExt cx="0" cy="0"/>
        </a:xfrm>
      </p:grpSpPr>
      <p:sp>
        <p:nvSpPr>
          <p:cNvPr id="443" name="Google Shape;443;p49"/>
          <p:cNvSpPr/>
          <p:nvPr/>
        </p:nvSpPr>
        <p:spPr>
          <a:xfrm>
            <a:off x="4131938" y="2768850"/>
            <a:ext cx="3974700" cy="3974700"/>
          </a:xfrm>
          <a:prstGeom prst="donut">
            <a:avLst>
              <a:gd name="adj" fmla="val 774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9"/>
          <p:cNvSpPr/>
          <p:nvPr/>
        </p:nvSpPr>
        <p:spPr>
          <a:xfrm>
            <a:off x="-9525" y="-9525"/>
            <a:ext cx="3571800" cy="5153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9"/>
          <p:cNvSpPr txBox="1">
            <a:spLocks noGrp="1"/>
          </p:cNvSpPr>
          <p:nvPr>
            <p:ph type="title"/>
          </p:nvPr>
        </p:nvSpPr>
        <p:spPr>
          <a:xfrm>
            <a:off x="3121650" y="1101950"/>
            <a:ext cx="4642800" cy="261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6" name="Google Shape;446;p49"/>
          <p:cNvSpPr/>
          <p:nvPr/>
        </p:nvSpPr>
        <p:spPr>
          <a:xfrm>
            <a:off x="7362175" y="-723525"/>
            <a:ext cx="2357700" cy="23577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9"/>
          <p:cNvSpPr/>
          <p:nvPr/>
        </p:nvSpPr>
        <p:spPr>
          <a:xfrm>
            <a:off x="8676300" y="885450"/>
            <a:ext cx="3105000" cy="3067800"/>
          </a:xfrm>
          <a:prstGeom prst="round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1" name="Shape 4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81" name="Google Shape;81;p13"/>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3" name="Google Shape;83;p13"/>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3"/>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5" name="Google Shape;85;p13"/>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6" name="Google Shape;86;p13"/>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7" name="Google Shape;87;p13"/>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29172822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dirty="0">
              <a:solidFill>
                <a:srgbClr val="27316F"/>
              </a:solidFill>
              <a:latin typeface="Montserrat"/>
              <a:ea typeface="Montserrat"/>
              <a:cs typeface="Montserrat"/>
              <a:sym typeface="Montserrat"/>
            </a:endParaRPr>
          </a:p>
        </p:txBody>
      </p:sp>
      <p:sp>
        <p:nvSpPr>
          <p:cNvPr id="22" name="Google Shape;22;p3"/>
          <p:cNvSpPr txBox="1">
            <a:spLocks noGrp="1"/>
          </p:cNvSpPr>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23" name="Google Shape;23;p3"/>
          <p:cNvSpPr txBox="1">
            <a:spLocks noGrp="1"/>
          </p:cNvSpPr>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txBox="1">
            <a:spLocks noGrp="1"/>
          </p:cNvSpPr>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3499971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8"/>
        <p:cNvGrpSpPr/>
        <p:nvPr/>
      </p:nvGrpSpPr>
      <p:grpSpPr>
        <a:xfrm>
          <a:off x="0" y="0"/>
          <a:ext cx="0" cy="0"/>
          <a:chOff x="0" y="0"/>
          <a:chExt cx="0" cy="0"/>
        </a:xfrm>
      </p:grpSpPr>
      <p:sp>
        <p:nvSpPr>
          <p:cNvPr id="59" name="Google Shape;5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dirty="0">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000">
                <a:solidFill>
                  <a:srgbClr val="595959"/>
                </a:solidFill>
              </a:rPr>
              <a:t>‹#›</a:t>
            </a:fld>
            <a:endParaRPr sz="1000" dirty="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dirty="0">
              <a:solidFill>
                <a:srgbClr val="27316F"/>
              </a:solidFill>
              <a:latin typeface="Montserrat"/>
              <a:ea typeface="Montserrat"/>
              <a:cs typeface="Montserrat"/>
              <a:sym typeface="Montserrat"/>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27316F"/>
              </a:solidFill>
              <a:latin typeface="Montserrat"/>
              <a:ea typeface="Montserrat"/>
              <a:cs typeface="Montserrat"/>
              <a:sym typeface="Montserrat"/>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dirty="0">
              <a:solidFill>
                <a:srgbClr val="FFFFFF"/>
              </a:solidFill>
              <a:latin typeface="Montserrat"/>
              <a:ea typeface="Montserrat"/>
              <a:cs typeface="Montserrat"/>
              <a:sym typeface="Montserrat"/>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67" name="Google Shape;67;p9"/>
          <p:cNvSpPr txBox="1">
            <a:spLocks noGrp="1"/>
          </p:cNvSpPr>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68" name="Google Shape;68;p9"/>
          <p:cNvSpPr txBox="1">
            <a:spLocks noGrp="1"/>
          </p:cNvSpPr>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13591154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extLst>
      <p:ext uri="{BB962C8B-B14F-4D97-AF65-F5344CB8AC3E}">
        <p14:creationId xmlns:p14="http://schemas.microsoft.com/office/powerpoint/2010/main" val="39866096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8"/>
        <p:cNvGrpSpPr/>
        <p:nvPr/>
      </p:nvGrpSpPr>
      <p:grpSpPr>
        <a:xfrm>
          <a:off x="0" y="0"/>
          <a:ext cx="0" cy="0"/>
          <a:chOff x="0" y="0"/>
          <a:chExt cx="0" cy="0"/>
        </a:xfrm>
      </p:grpSpPr>
      <p:sp>
        <p:nvSpPr>
          <p:cNvPr id="89" name="Google Shape;89;p1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4"/>
          <p:cNvSpPr/>
          <p:nvPr/>
        </p:nvSpPr>
        <p:spPr>
          <a:xfrm>
            <a:off x="713400" y="1244400"/>
            <a:ext cx="7717200" cy="33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91" name="Google Shape;91;p14"/>
          <p:cNvSpPr txBox="1">
            <a:spLocks noGrp="1"/>
          </p:cNvSpPr>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2" name="Google Shape;92;p14"/>
          <p:cNvSpPr txBox="1">
            <a:spLocks noGrp="1"/>
          </p:cNvSpPr>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3" name="Google Shape;93;p14"/>
          <p:cNvSpPr txBox="1">
            <a:spLocks noGrp="1"/>
          </p:cNvSpPr>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4" name="Google Shape;94;p14"/>
          <p:cNvSpPr txBox="1">
            <a:spLocks noGrp="1"/>
          </p:cNvSpPr>
          <p:nvPr>
            <p:ph type="subTitle" idx="4"/>
          </p:nvPr>
        </p:nvSpPr>
        <p:spPr>
          <a:xfrm>
            <a:off x="191520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5" name="Google Shape;95;p14"/>
          <p:cNvSpPr txBox="1">
            <a:spLocks noGrp="1"/>
          </p:cNvSpPr>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6" name="Google Shape;96;p14"/>
          <p:cNvSpPr txBox="1">
            <a:spLocks noGrp="1"/>
          </p:cNvSpPr>
          <p:nvPr>
            <p:ph type="subTitle" idx="6"/>
          </p:nvPr>
        </p:nvSpPr>
        <p:spPr>
          <a:xfrm>
            <a:off x="555635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7" name="Google Shape;97;p14"/>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0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98" name="Google Shape;98;p14"/>
          <p:cNvSpPr txBox="1">
            <a:spLocks noGrp="1"/>
          </p:cNvSpPr>
          <p:nvPr>
            <p:ph type="subTitle" idx="7"/>
          </p:nvPr>
        </p:nvSpPr>
        <p:spPr>
          <a:xfrm>
            <a:off x="555635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9" name="Google Shape;99;p14"/>
          <p:cNvSpPr txBox="1">
            <a:spLocks noGrp="1"/>
          </p:cNvSpPr>
          <p:nvPr>
            <p:ph type="subTitle" idx="8"/>
          </p:nvPr>
        </p:nvSpPr>
        <p:spPr>
          <a:xfrm>
            <a:off x="555635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0" name="Google Shape;100;p14"/>
          <p:cNvSpPr txBox="1">
            <a:spLocks noGrp="1"/>
          </p:cNvSpPr>
          <p:nvPr>
            <p:ph type="title" idx="9" hasCustomPrompt="1"/>
          </p:nvPr>
        </p:nvSpPr>
        <p:spPr>
          <a:xfrm>
            <a:off x="113965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1" name="Google Shape;101;p14"/>
          <p:cNvSpPr txBox="1">
            <a:spLocks noGrp="1"/>
          </p:cNvSpPr>
          <p:nvPr>
            <p:ph type="title" idx="13" hasCustomPrompt="1"/>
          </p:nvPr>
        </p:nvSpPr>
        <p:spPr>
          <a:xfrm>
            <a:off x="1139650" y="3321374"/>
            <a:ext cx="6585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2" name="Google Shape;102;p14"/>
          <p:cNvSpPr txBox="1">
            <a:spLocks noGrp="1"/>
          </p:cNvSpPr>
          <p:nvPr>
            <p:ph type="title" idx="14" hasCustomPrompt="1"/>
          </p:nvPr>
        </p:nvSpPr>
        <p:spPr>
          <a:xfrm>
            <a:off x="478080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3" name="Google Shape;103;p14"/>
          <p:cNvSpPr txBox="1">
            <a:spLocks noGrp="1"/>
          </p:cNvSpPr>
          <p:nvPr>
            <p:ph type="title" idx="15" hasCustomPrompt="1"/>
          </p:nvPr>
        </p:nvSpPr>
        <p:spPr>
          <a:xfrm>
            <a:off x="4780800" y="33258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4" name="Google Shape;104;p14"/>
          <p:cNvSpPr/>
          <p:nvPr/>
        </p:nvSpPr>
        <p:spPr>
          <a:xfrm>
            <a:off x="7859625" y="346550"/>
            <a:ext cx="1654200" cy="1654200"/>
          </a:xfrm>
          <a:prstGeom prst="donut">
            <a:avLst>
              <a:gd name="adj" fmla="val 114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4"/>
          <p:cNvSpPr/>
          <p:nvPr/>
        </p:nvSpPr>
        <p:spPr>
          <a:xfrm>
            <a:off x="-414525" y="1648413"/>
            <a:ext cx="720300" cy="720300"/>
          </a:xfrm>
          <a:prstGeom prst="donut">
            <a:avLst>
              <a:gd name="adj" fmla="val 19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4"/>
          <p:cNvSpPr/>
          <p:nvPr/>
        </p:nvSpPr>
        <p:spPr>
          <a:xfrm>
            <a:off x="8793525" y="3265625"/>
            <a:ext cx="720300" cy="720300"/>
          </a:xfrm>
          <a:prstGeom prst="donut">
            <a:avLst>
              <a:gd name="adj" fmla="val 19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932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5"/>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2" name="Google Shape;112;p15"/>
          <p:cNvSpPr txBox="1">
            <a:spLocks noGrp="1"/>
          </p:cNvSpPr>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 name="Google Shape;113;p15"/>
          <p:cNvSpPr txBox="1">
            <a:spLocks noGrp="1"/>
          </p:cNvSpPr>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789057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4"/>
        <p:cNvGrpSpPr/>
        <p:nvPr/>
      </p:nvGrpSpPr>
      <p:grpSpPr>
        <a:xfrm>
          <a:off x="0" y="0"/>
          <a:ext cx="0" cy="0"/>
          <a:chOff x="0" y="0"/>
          <a:chExt cx="0" cy="0"/>
        </a:xfrm>
      </p:grpSpPr>
      <p:sp>
        <p:nvSpPr>
          <p:cNvPr id="115" name="Google Shape;115;p16"/>
          <p:cNvSpPr/>
          <p:nvPr/>
        </p:nvSpPr>
        <p:spPr>
          <a:xfrm rot="10800000">
            <a:off x="7223341" y="-1556878"/>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17" name="Google Shape;117;p16"/>
          <p:cNvSpPr/>
          <p:nvPr/>
        </p:nvSpPr>
        <p:spPr>
          <a:xfrm rot="10800000" flipH="1">
            <a:off x="7134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6"/>
          <p:cNvSpPr txBox="1">
            <a:spLocks noGrp="1"/>
          </p:cNvSpPr>
          <p:nvPr>
            <p:ph type="title"/>
          </p:nvPr>
        </p:nvSpPr>
        <p:spPr>
          <a:xfrm>
            <a:off x="4170700"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9" name="Google Shape;119;p16"/>
          <p:cNvSpPr txBox="1">
            <a:spLocks noGrp="1"/>
          </p:cNvSpPr>
          <p:nvPr>
            <p:ph type="subTitle" idx="1"/>
          </p:nvPr>
        </p:nvSpPr>
        <p:spPr>
          <a:xfrm>
            <a:off x="4170700"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0" name="Google Shape;120;p16"/>
          <p:cNvSpPr txBox="1">
            <a:spLocks noGrp="1"/>
          </p:cNvSpPr>
          <p:nvPr>
            <p:ph type="title" idx="2" hasCustomPrompt="1"/>
          </p:nvPr>
        </p:nvSpPr>
        <p:spPr>
          <a:xfrm>
            <a:off x="713400"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674838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21"/>
        <p:cNvGrpSpPr/>
        <p:nvPr/>
      </p:nvGrpSpPr>
      <p:grpSpPr>
        <a:xfrm>
          <a:off x="0" y="0"/>
          <a:ext cx="0" cy="0"/>
          <a:chOff x="0" y="0"/>
          <a:chExt cx="0" cy="0"/>
        </a:xfrm>
      </p:grpSpPr>
      <p:sp>
        <p:nvSpPr>
          <p:cNvPr id="122" name="Google Shape;122;p17"/>
          <p:cNvSpPr/>
          <p:nvPr/>
        </p:nvSpPr>
        <p:spPr>
          <a:xfrm flipH="1">
            <a:off x="7194341" y="2992597"/>
            <a:ext cx="3679200" cy="3679200"/>
          </a:xfrm>
          <a:prstGeom prst="blockArc">
            <a:avLst>
              <a:gd name="adj1" fmla="val 15904124"/>
              <a:gd name="adj2" fmla="val 722519"/>
              <a:gd name="adj3" fmla="val 727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7"/>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24" name="Google Shape;124;p17"/>
          <p:cNvSpPr/>
          <p:nvPr/>
        </p:nvSpPr>
        <p:spPr>
          <a:xfrm rot="10800000" flipH="1">
            <a:off x="5484025" y="1187513"/>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7"/>
          <p:cNvSpPr txBox="1">
            <a:spLocks noGrp="1"/>
          </p:cNvSpPr>
          <p:nvPr>
            <p:ph type="title"/>
          </p:nvPr>
        </p:nvSpPr>
        <p:spPr>
          <a:xfrm>
            <a:off x="1027600" y="1255475"/>
            <a:ext cx="408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6" name="Google Shape;126;p17"/>
          <p:cNvSpPr txBox="1">
            <a:spLocks noGrp="1"/>
          </p:cNvSpPr>
          <p:nvPr>
            <p:ph type="subTitle" idx="1"/>
          </p:nvPr>
        </p:nvSpPr>
        <p:spPr>
          <a:xfrm>
            <a:off x="1027600" y="2917775"/>
            <a:ext cx="408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7" name="Google Shape;127;p17"/>
          <p:cNvSpPr txBox="1">
            <a:spLocks noGrp="1"/>
          </p:cNvSpPr>
          <p:nvPr>
            <p:ph type="title" idx="2" hasCustomPrompt="1"/>
          </p:nvPr>
        </p:nvSpPr>
        <p:spPr>
          <a:xfrm>
            <a:off x="5484025" y="159372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2501644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9"/>
        <p:cNvGrpSpPr/>
        <p:nvPr/>
      </p:nvGrpSpPr>
      <p:grpSpPr>
        <a:xfrm>
          <a:off x="0" y="0"/>
          <a:ext cx="0" cy="0"/>
          <a:chOff x="0" y="0"/>
          <a:chExt cx="0" cy="0"/>
        </a:xfrm>
      </p:grpSpPr>
      <p:sp>
        <p:nvSpPr>
          <p:cNvPr id="140" name="Google Shape;140;p1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9"/>
          <p:cNvSpPr txBox="1">
            <a:spLocks noGrp="1"/>
          </p:cNvSpPr>
          <p:nvPr>
            <p:ph type="subTitle" idx="1"/>
          </p:nvPr>
        </p:nvSpPr>
        <p:spPr>
          <a:xfrm>
            <a:off x="103077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42" name="Google Shape;142;p19"/>
          <p:cNvSpPr txBox="1">
            <a:spLocks noGrp="1"/>
          </p:cNvSpPr>
          <p:nvPr>
            <p:ph type="subTitle" idx="2"/>
          </p:nvPr>
        </p:nvSpPr>
        <p:spPr>
          <a:xfrm>
            <a:off x="103077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3" name="Google Shape;143;p19"/>
          <p:cNvSpPr txBox="1">
            <a:spLocks noGrp="1"/>
          </p:cNvSpPr>
          <p:nvPr>
            <p:ph type="subTitle" idx="3"/>
          </p:nvPr>
        </p:nvSpPr>
        <p:spPr>
          <a:xfrm>
            <a:off x="3445500"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4" name="Google Shape;144;p19"/>
          <p:cNvSpPr txBox="1">
            <a:spLocks noGrp="1"/>
          </p:cNvSpPr>
          <p:nvPr>
            <p:ph type="subTitle" idx="4"/>
          </p:nvPr>
        </p:nvSpPr>
        <p:spPr>
          <a:xfrm>
            <a:off x="3445500"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5" name="Google Shape;145;p19"/>
          <p:cNvSpPr txBox="1">
            <a:spLocks noGrp="1"/>
          </p:cNvSpPr>
          <p:nvPr>
            <p:ph type="subTitle" idx="5"/>
          </p:nvPr>
        </p:nvSpPr>
        <p:spPr>
          <a:xfrm>
            <a:off x="586022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6" name="Google Shape;146;p19"/>
          <p:cNvSpPr txBox="1">
            <a:spLocks noGrp="1"/>
          </p:cNvSpPr>
          <p:nvPr>
            <p:ph type="subTitle" idx="6"/>
          </p:nvPr>
        </p:nvSpPr>
        <p:spPr>
          <a:xfrm>
            <a:off x="586022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7" name="Google Shape;147;p1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9"/>
          <p:cNvSpPr/>
          <p:nvPr/>
        </p:nvSpPr>
        <p:spPr>
          <a:xfrm>
            <a:off x="8274950" y="3988500"/>
            <a:ext cx="1650900" cy="1650900"/>
          </a:xfrm>
          <a:prstGeom prst="donut">
            <a:avLst>
              <a:gd name="adj" fmla="val 13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9"/>
          <p:cNvSpPr/>
          <p:nvPr/>
        </p:nvSpPr>
        <p:spPr>
          <a:xfrm>
            <a:off x="-969375" y="1457325"/>
            <a:ext cx="1650900" cy="1650900"/>
          </a:xfrm>
          <a:prstGeom prst="donut">
            <a:avLst>
              <a:gd name="adj" fmla="val 137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9"/>
          <p:cNvSpPr>
            <a:spLocks noGrp="1"/>
          </p:cNvSpPr>
          <p:nvPr>
            <p:ph type="pic" idx="7"/>
          </p:nvPr>
        </p:nvSpPr>
        <p:spPr>
          <a:xfrm>
            <a:off x="1227924" y="1259400"/>
            <a:ext cx="1856100" cy="2322600"/>
          </a:xfrm>
          <a:prstGeom prst="rect">
            <a:avLst/>
          </a:prstGeom>
          <a:noFill/>
          <a:ln>
            <a:noFill/>
          </a:ln>
        </p:spPr>
      </p:sp>
      <p:sp>
        <p:nvSpPr>
          <p:cNvPr id="151" name="Google Shape;151;p19"/>
          <p:cNvSpPr>
            <a:spLocks noGrp="1"/>
          </p:cNvSpPr>
          <p:nvPr>
            <p:ph type="pic" idx="8"/>
          </p:nvPr>
        </p:nvSpPr>
        <p:spPr>
          <a:xfrm>
            <a:off x="3645299" y="1259400"/>
            <a:ext cx="1856100" cy="2322600"/>
          </a:xfrm>
          <a:prstGeom prst="rect">
            <a:avLst/>
          </a:prstGeom>
          <a:noFill/>
          <a:ln>
            <a:noFill/>
          </a:ln>
        </p:spPr>
      </p:sp>
      <p:sp>
        <p:nvSpPr>
          <p:cNvPr id="152" name="Google Shape;152;p19"/>
          <p:cNvSpPr>
            <a:spLocks noGrp="1"/>
          </p:cNvSpPr>
          <p:nvPr>
            <p:ph type="pic" idx="9"/>
          </p:nvPr>
        </p:nvSpPr>
        <p:spPr>
          <a:xfrm>
            <a:off x="6060011" y="1259400"/>
            <a:ext cx="1856100" cy="2322600"/>
          </a:xfrm>
          <a:prstGeom prst="rect">
            <a:avLst/>
          </a:prstGeom>
          <a:noFill/>
          <a:ln>
            <a:noFill/>
          </a:ln>
        </p:spPr>
      </p:sp>
    </p:spTree>
    <p:extLst>
      <p:ext uri="{BB962C8B-B14F-4D97-AF65-F5344CB8AC3E}">
        <p14:creationId xmlns:p14="http://schemas.microsoft.com/office/powerpoint/2010/main" val="38476448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spTree>
      <p:nvGrpSpPr>
        <p:cNvPr id="1" name="Shape 153"/>
        <p:cNvGrpSpPr/>
        <p:nvPr/>
      </p:nvGrpSpPr>
      <p:grpSpPr>
        <a:xfrm>
          <a:off x="0" y="0"/>
          <a:ext cx="0" cy="0"/>
          <a:chOff x="0" y="0"/>
          <a:chExt cx="0" cy="0"/>
        </a:xfrm>
      </p:grpSpPr>
      <p:sp>
        <p:nvSpPr>
          <p:cNvPr id="154" name="Google Shape;154;p2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156" name="Google Shape;156;p20"/>
          <p:cNvSpPr txBox="1">
            <a:spLocks noGrp="1"/>
          </p:cNvSpPr>
          <p:nvPr>
            <p:ph type="subTitle" idx="1"/>
          </p:nvPr>
        </p:nvSpPr>
        <p:spPr>
          <a:xfrm>
            <a:off x="713400" y="2471008"/>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7" name="Google Shape;157;p20"/>
          <p:cNvSpPr txBox="1">
            <a:spLocks noGrp="1"/>
          </p:cNvSpPr>
          <p:nvPr>
            <p:ph type="subTitle" idx="2"/>
          </p:nvPr>
        </p:nvSpPr>
        <p:spPr>
          <a:xfrm>
            <a:off x="713400" y="2773919"/>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8" name="Google Shape;158;p20"/>
          <p:cNvSpPr txBox="1">
            <a:spLocks noGrp="1"/>
          </p:cNvSpPr>
          <p:nvPr>
            <p:ph type="subTitle" idx="3"/>
          </p:nvPr>
        </p:nvSpPr>
        <p:spPr>
          <a:xfrm>
            <a:off x="6177725" y="3656650"/>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9" name="Google Shape;159;p20"/>
          <p:cNvSpPr txBox="1">
            <a:spLocks noGrp="1"/>
          </p:cNvSpPr>
          <p:nvPr>
            <p:ph type="subTitle" idx="4"/>
          </p:nvPr>
        </p:nvSpPr>
        <p:spPr>
          <a:xfrm>
            <a:off x="6177725" y="3959562"/>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0" name="Google Shape;160;p20"/>
          <p:cNvSpPr txBox="1">
            <a:spLocks noGrp="1"/>
          </p:cNvSpPr>
          <p:nvPr>
            <p:ph type="subTitle" idx="5"/>
          </p:nvPr>
        </p:nvSpPr>
        <p:spPr>
          <a:xfrm>
            <a:off x="6177725" y="2471008"/>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1" name="Google Shape;161;p20"/>
          <p:cNvSpPr txBox="1">
            <a:spLocks noGrp="1"/>
          </p:cNvSpPr>
          <p:nvPr>
            <p:ph type="subTitle" idx="6"/>
          </p:nvPr>
        </p:nvSpPr>
        <p:spPr>
          <a:xfrm>
            <a:off x="6177725" y="2773919"/>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2" name="Google Shape;162;p20"/>
          <p:cNvSpPr txBox="1">
            <a:spLocks noGrp="1"/>
          </p:cNvSpPr>
          <p:nvPr>
            <p:ph type="subTitle" idx="7"/>
          </p:nvPr>
        </p:nvSpPr>
        <p:spPr>
          <a:xfrm>
            <a:off x="713400" y="1288472"/>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3" name="Google Shape;163;p20"/>
          <p:cNvSpPr txBox="1">
            <a:spLocks noGrp="1"/>
          </p:cNvSpPr>
          <p:nvPr>
            <p:ph type="subTitle" idx="8"/>
          </p:nvPr>
        </p:nvSpPr>
        <p:spPr>
          <a:xfrm>
            <a:off x="713400" y="1591384"/>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4" name="Google Shape;164;p20"/>
          <p:cNvSpPr txBox="1">
            <a:spLocks noGrp="1"/>
          </p:cNvSpPr>
          <p:nvPr>
            <p:ph type="subTitle" idx="9"/>
          </p:nvPr>
        </p:nvSpPr>
        <p:spPr>
          <a:xfrm>
            <a:off x="713400" y="3656650"/>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5" name="Google Shape;165;p20"/>
          <p:cNvSpPr txBox="1">
            <a:spLocks noGrp="1"/>
          </p:cNvSpPr>
          <p:nvPr>
            <p:ph type="subTitle" idx="13"/>
          </p:nvPr>
        </p:nvSpPr>
        <p:spPr>
          <a:xfrm>
            <a:off x="713400" y="3959562"/>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6" name="Google Shape;166;p20"/>
          <p:cNvSpPr txBox="1">
            <a:spLocks noGrp="1"/>
          </p:cNvSpPr>
          <p:nvPr>
            <p:ph type="subTitle" idx="14"/>
          </p:nvPr>
        </p:nvSpPr>
        <p:spPr>
          <a:xfrm>
            <a:off x="6177725" y="1288472"/>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7" name="Google Shape;167;p20"/>
          <p:cNvSpPr txBox="1">
            <a:spLocks noGrp="1"/>
          </p:cNvSpPr>
          <p:nvPr>
            <p:ph type="subTitle" idx="15"/>
          </p:nvPr>
        </p:nvSpPr>
        <p:spPr>
          <a:xfrm>
            <a:off x="6177725" y="1591384"/>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8" name="Google Shape;168;p20"/>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20"/>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0"/>
          <p:cNvSpPr>
            <a:spLocks noGrp="1"/>
          </p:cNvSpPr>
          <p:nvPr>
            <p:ph type="pic" idx="16"/>
          </p:nvPr>
        </p:nvSpPr>
        <p:spPr>
          <a:xfrm>
            <a:off x="3575886" y="1733981"/>
            <a:ext cx="1993500" cy="2414100"/>
          </a:xfrm>
          <a:prstGeom prst="rect">
            <a:avLst/>
          </a:prstGeom>
          <a:noFill/>
          <a:ln>
            <a:noFill/>
          </a:ln>
        </p:spPr>
      </p:sp>
    </p:spTree>
    <p:extLst>
      <p:ext uri="{BB962C8B-B14F-4D97-AF65-F5344CB8AC3E}">
        <p14:creationId xmlns:p14="http://schemas.microsoft.com/office/powerpoint/2010/main" val="64127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2_1">
    <p:spTree>
      <p:nvGrpSpPr>
        <p:cNvPr id="1" name="Shape 88"/>
        <p:cNvGrpSpPr/>
        <p:nvPr/>
      </p:nvGrpSpPr>
      <p:grpSpPr>
        <a:xfrm>
          <a:off x="0" y="0"/>
          <a:ext cx="0" cy="0"/>
          <a:chOff x="0" y="0"/>
          <a:chExt cx="0" cy="0"/>
        </a:xfrm>
      </p:grpSpPr>
      <p:sp>
        <p:nvSpPr>
          <p:cNvPr id="89" name="Google Shape;89;p1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4"/>
          <p:cNvSpPr/>
          <p:nvPr/>
        </p:nvSpPr>
        <p:spPr>
          <a:xfrm>
            <a:off x="713400" y="1244400"/>
            <a:ext cx="7717200" cy="33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91" name="Google Shape;91;p14"/>
          <p:cNvSpPr txBox="1">
            <a:spLocks noGrp="1"/>
          </p:cNvSpPr>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2" name="Google Shape;92;p14"/>
          <p:cNvSpPr txBox="1">
            <a:spLocks noGrp="1"/>
          </p:cNvSpPr>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3" name="Google Shape;93;p14"/>
          <p:cNvSpPr txBox="1">
            <a:spLocks noGrp="1"/>
          </p:cNvSpPr>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4" name="Google Shape;94;p14"/>
          <p:cNvSpPr txBox="1">
            <a:spLocks noGrp="1"/>
          </p:cNvSpPr>
          <p:nvPr>
            <p:ph type="subTitle" idx="4"/>
          </p:nvPr>
        </p:nvSpPr>
        <p:spPr>
          <a:xfrm>
            <a:off x="191520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5" name="Google Shape;95;p14"/>
          <p:cNvSpPr txBox="1">
            <a:spLocks noGrp="1"/>
          </p:cNvSpPr>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6" name="Google Shape;96;p14"/>
          <p:cNvSpPr txBox="1">
            <a:spLocks noGrp="1"/>
          </p:cNvSpPr>
          <p:nvPr>
            <p:ph type="subTitle" idx="6"/>
          </p:nvPr>
        </p:nvSpPr>
        <p:spPr>
          <a:xfrm>
            <a:off x="555635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97" name="Google Shape;97;p14"/>
          <p:cNvSpPr txBox="1">
            <a:spLocks noGrp="1"/>
          </p:cNvSpPr>
          <p:nvPr>
            <p:ph type="title"/>
          </p:nvPr>
        </p:nvSpPr>
        <p:spPr>
          <a:xfrm>
            <a:off x="713400" y="433475"/>
            <a:ext cx="77172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0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98" name="Google Shape;98;p14"/>
          <p:cNvSpPr txBox="1">
            <a:spLocks noGrp="1"/>
          </p:cNvSpPr>
          <p:nvPr>
            <p:ph type="subTitle" idx="7"/>
          </p:nvPr>
        </p:nvSpPr>
        <p:spPr>
          <a:xfrm>
            <a:off x="555635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99" name="Google Shape;99;p14"/>
          <p:cNvSpPr txBox="1">
            <a:spLocks noGrp="1"/>
          </p:cNvSpPr>
          <p:nvPr>
            <p:ph type="subTitle" idx="8"/>
          </p:nvPr>
        </p:nvSpPr>
        <p:spPr>
          <a:xfrm>
            <a:off x="555635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00" name="Google Shape;100;p14"/>
          <p:cNvSpPr txBox="1">
            <a:spLocks noGrp="1"/>
          </p:cNvSpPr>
          <p:nvPr>
            <p:ph type="title" idx="9" hasCustomPrompt="1"/>
          </p:nvPr>
        </p:nvSpPr>
        <p:spPr>
          <a:xfrm>
            <a:off x="113965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1" name="Google Shape;101;p14"/>
          <p:cNvSpPr txBox="1">
            <a:spLocks noGrp="1"/>
          </p:cNvSpPr>
          <p:nvPr>
            <p:ph type="title" idx="13" hasCustomPrompt="1"/>
          </p:nvPr>
        </p:nvSpPr>
        <p:spPr>
          <a:xfrm>
            <a:off x="1139650" y="3321374"/>
            <a:ext cx="6585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2" name="Google Shape;102;p14"/>
          <p:cNvSpPr txBox="1">
            <a:spLocks noGrp="1"/>
          </p:cNvSpPr>
          <p:nvPr>
            <p:ph type="title" idx="14" hasCustomPrompt="1"/>
          </p:nvPr>
        </p:nvSpPr>
        <p:spPr>
          <a:xfrm>
            <a:off x="478080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3" name="Google Shape;103;p14"/>
          <p:cNvSpPr txBox="1">
            <a:spLocks noGrp="1"/>
          </p:cNvSpPr>
          <p:nvPr>
            <p:ph type="title" idx="15" hasCustomPrompt="1"/>
          </p:nvPr>
        </p:nvSpPr>
        <p:spPr>
          <a:xfrm>
            <a:off x="4780800" y="33258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4" name="Google Shape;104;p14"/>
          <p:cNvSpPr/>
          <p:nvPr/>
        </p:nvSpPr>
        <p:spPr>
          <a:xfrm>
            <a:off x="7859625" y="346550"/>
            <a:ext cx="1654200" cy="1654200"/>
          </a:xfrm>
          <a:prstGeom prst="donut">
            <a:avLst>
              <a:gd name="adj" fmla="val 114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4"/>
          <p:cNvSpPr/>
          <p:nvPr/>
        </p:nvSpPr>
        <p:spPr>
          <a:xfrm>
            <a:off x="-414525" y="1648413"/>
            <a:ext cx="720300" cy="720300"/>
          </a:xfrm>
          <a:prstGeom prst="donut">
            <a:avLst>
              <a:gd name="adj" fmla="val 19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4"/>
          <p:cNvSpPr/>
          <p:nvPr/>
        </p:nvSpPr>
        <p:spPr>
          <a:xfrm>
            <a:off x="8793525" y="3265625"/>
            <a:ext cx="720300" cy="720300"/>
          </a:xfrm>
          <a:prstGeom prst="donut">
            <a:avLst>
              <a:gd name="adj" fmla="val 19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0" name="Google Shape;210;p23"/>
          <p:cNvSpPr txBox="1">
            <a:spLocks noGrp="1"/>
          </p:cNvSpPr>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11" name="Google Shape;211;p23"/>
          <p:cNvSpPr txBox="1">
            <a:spLocks noGrp="1"/>
          </p:cNvSpPr>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2" name="Google Shape;212;p23"/>
          <p:cNvSpPr txBox="1">
            <a:spLocks noGrp="1"/>
          </p:cNvSpPr>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3" name="Google Shape;213;p23"/>
          <p:cNvSpPr txBox="1">
            <a:spLocks noGrp="1"/>
          </p:cNvSpPr>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4" name="Google Shape;214;p23"/>
          <p:cNvSpPr txBox="1">
            <a:spLocks noGrp="1"/>
          </p:cNvSpPr>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5" name="Google Shape;215;p23"/>
          <p:cNvSpPr txBox="1">
            <a:spLocks noGrp="1"/>
          </p:cNvSpPr>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6" name="Google Shape;216;p23"/>
          <p:cNvSpPr txBox="1">
            <a:spLocks noGrp="1"/>
          </p:cNvSpPr>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17" name="Google Shape;217;p23"/>
          <p:cNvSpPr txBox="1">
            <a:spLocks noGrp="1"/>
          </p:cNvSpPr>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25087956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218"/>
        <p:cNvGrpSpPr/>
        <p:nvPr/>
      </p:nvGrpSpPr>
      <p:grpSpPr>
        <a:xfrm>
          <a:off x="0" y="0"/>
          <a:ext cx="0" cy="0"/>
          <a:chOff x="0" y="0"/>
          <a:chExt cx="0" cy="0"/>
        </a:xfrm>
      </p:grpSpPr>
      <p:sp>
        <p:nvSpPr>
          <p:cNvPr id="219" name="Google Shape;219;p24"/>
          <p:cNvSpPr>
            <a:spLocks noGrp="1"/>
          </p:cNvSpPr>
          <p:nvPr>
            <p:ph type="pic" idx="2"/>
          </p:nvPr>
        </p:nvSpPr>
        <p:spPr>
          <a:xfrm>
            <a:off x="716972" y="1220700"/>
            <a:ext cx="2761500" cy="3383400"/>
          </a:xfrm>
          <a:prstGeom prst="rect">
            <a:avLst/>
          </a:prstGeom>
          <a:noFill/>
          <a:ln>
            <a:noFill/>
          </a:ln>
        </p:spPr>
      </p:sp>
      <p:sp>
        <p:nvSpPr>
          <p:cNvPr id="220" name="Google Shape;220;p24"/>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4"/>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4"/>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4"/>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4"/>
          <p:cNvSpPr txBox="1">
            <a:spLocks noGrp="1"/>
          </p:cNvSpPr>
          <p:nvPr>
            <p:ph type="subTitle" idx="1"/>
          </p:nvPr>
        </p:nvSpPr>
        <p:spPr>
          <a:xfrm>
            <a:off x="3873775"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27" name="Google Shape;227;p24"/>
          <p:cNvSpPr txBox="1">
            <a:spLocks noGrp="1"/>
          </p:cNvSpPr>
          <p:nvPr>
            <p:ph type="subTitle" idx="3"/>
          </p:nvPr>
        </p:nvSpPr>
        <p:spPr>
          <a:xfrm>
            <a:off x="3873775"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8" name="Google Shape;228;p24"/>
          <p:cNvSpPr txBox="1">
            <a:spLocks noGrp="1"/>
          </p:cNvSpPr>
          <p:nvPr>
            <p:ph type="subTitle" idx="4"/>
          </p:nvPr>
        </p:nvSpPr>
        <p:spPr>
          <a:xfrm>
            <a:off x="6665824"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29" name="Google Shape;229;p24"/>
          <p:cNvSpPr txBox="1">
            <a:spLocks noGrp="1"/>
          </p:cNvSpPr>
          <p:nvPr>
            <p:ph type="subTitle" idx="5"/>
          </p:nvPr>
        </p:nvSpPr>
        <p:spPr>
          <a:xfrm>
            <a:off x="6665824"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0" name="Google Shape;230;p24"/>
          <p:cNvSpPr txBox="1">
            <a:spLocks noGrp="1"/>
          </p:cNvSpPr>
          <p:nvPr>
            <p:ph type="subTitle" idx="6"/>
          </p:nvPr>
        </p:nvSpPr>
        <p:spPr>
          <a:xfrm>
            <a:off x="3873775"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1" name="Google Shape;231;p24"/>
          <p:cNvSpPr txBox="1">
            <a:spLocks noGrp="1"/>
          </p:cNvSpPr>
          <p:nvPr>
            <p:ph type="subTitle" idx="7"/>
          </p:nvPr>
        </p:nvSpPr>
        <p:spPr>
          <a:xfrm>
            <a:off x="3873775"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2" name="Google Shape;232;p24"/>
          <p:cNvSpPr txBox="1">
            <a:spLocks noGrp="1"/>
          </p:cNvSpPr>
          <p:nvPr>
            <p:ph type="subTitle" idx="8"/>
          </p:nvPr>
        </p:nvSpPr>
        <p:spPr>
          <a:xfrm>
            <a:off x="6665824"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3" name="Google Shape;233;p24"/>
          <p:cNvSpPr txBox="1">
            <a:spLocks noGrp="1"/>
          </p:cNvSpPr>
          <p:nvPr>
            <p:ph type="subTitle" idx="9"/>
          </p:nvPr>
        </p:nvSpPr>
        <p:spPr>
          <a:xfrm>
            <a:off x="6665824"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34" name="Google Shape;234;p24"/>
          <p:cNvSpPr txBox="1">
            <a:spLocks noGrp="1"/>
          </p:cNvSpPr>
          <p:nvPr>
            <p:ph type="title" idx="13" hasCustomPrompt="1"/>
          </p:nvPr>
        </p:nvSpPr>
        <p:spPr>
          <a:xfrm>
            <a:off x="31024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5" name="Google Shape;235;p24"/>
          <p:cNvSpPr txBox="1">
            <a:spLocks noGrp="1"/>
          </p:cNvSpPr>
          <p:nvPr>
            <p:ph type="title" idx="14" hasCustomPrompt="1"/>
          </p:nvPr>
        </p:nvSpPr>
        <p:spPr>
          <a:xfrm>
            <a:off x="58952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6" name="Google Shape;236;p24"/>
          <p:cNvSpPr txBox="1">
            <a:spLocks noGrp="1"/>
          </p:cNvSpPr>
          <p:nvPr>
            <p:ph type="title" idx="15" hasCustomPrompt="1"/>
          </p:nvPr>
        </p:nvSpPr>
        <p:spPr>
          <a:xfrm>
            <a:off x="31024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7" name="Google Shape;237;p24"/>
          <p:cNvSpPr txBox="1">
            <a:spLocks noGrp="1"/>
          </p:cNvSpPr>
          <p:nvPr>
            <p:ph type="title" idx="16" hasCustomPrompt="1"/>
          </p:nvPr>
        </p:nvSpPr>
        <p:spPr>
          <a:xfrm>
            <a:off x="58952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extLst>
      <p:ext uri="{BB962C8B-B14F-4D97-AF65-F5344CB8AC3E}">
        <p14:creationId xmlns:p14="http://schemas.microsoft.com/office/powerpoint/2010/main" val="16716344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238"/>
        <p:cNvGrpSpPr/>
        <p:nvPr/>
      </p:nvGrpSpPr>
      <p:grpSpPr>
        <a:xfrm>
          <a:off x="0" y="0"/>
          <a:ext cx="0" cy="0"/>
          <a:chOff x="0" y="0"/>
          <a:chExt cx="0" cy="0"/>
        </a:xfrm>
      </p:grpSpPr>
      <p:sp>
        <p:nvSpPr>
          <p:cNvPr id="239" name="Google Shape;239;p25"/>
          <p:cNvSpPr/>
          <p:nvPr/>
        </p:nvSpPr>
        <p:spPr>
          <a:xfrm>
            <a:off x="0" y="0"/>
            <a:ext cx="5000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40" name="Google Shape;240;p25"/>
          <p:cNvSpPr/>
          <p:nvPr/>
        </p:nvSpPr>
        <p:spPr>
          <a:xfrm rot="10800000">
            <a:off x="879600" y="598800"/>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241" name="Google Shape;241;p25"/>
          <p:cNvSpPr txBox="1">
            <a:spLocks noGrp="1"/>
          </p:cNvSpPr>
          <p:nvPr>
            <p:ph type="title"/>
          </p:nvPr>
        </p:nvSpPr>
        <p:spPr>
          <a:xfrm>
            <a:off x="943050" y="2017650"/>
            <a:ext cx="31146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endParaRPr/>
          </a:p>
        </p:txBody>
      </p:sp>
      <p:sp>
        <p:nvSpPr>
          <p:cNvPr id="242" name="Google Shape;242;p25"/>
          <p:cNvSpPr txBox="1">
            <a:spLocks noGrp="1"/>
          </p:cNvSpPr>
          <p:nvPr>
            <p:ph type="subTitle" idx="1"/>
          </p:nvPr>
        </p:nvSpPr>
        <p:spPr>
          <a:xfrm>
            <a:off x="5703725" y="55567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43" name="Google Shape;243;p25"/>
          <p:cNvSpPr txBox="1">
            <a:spLocks noGrp="1"/>
          </p:cNvSpPr>
          <p:nvPr>
            <p:ph type="subTitle" idx="2"/>
          </p:nvPr>
        </p:nvSpPr>
        <p:spPr>
          <a:xfrm>
            <a:off x="5703725" y="86361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4" name="Google Shape;244;p25"/>
          <p:cNvSpPr txBox="1">
            <a:spLocks noGrp="1"/>
          </p:cNvSpPr>
          <p:nvPr>
            <p:ph type="subTitle" idx="3"/>
          </p:nvPr>
        </p:nvSpPr>
        <p:spPr>
          <a:xfrm>
            <a:off x="5703725" y="262461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5" name="Google Shape;245;p25"/>
          <p:cNvSpPr txBox="1">
            <a:spLocks noGrp="1"/>
          </p:cNvSpPr>
          <p:nvPr>
            <p:ph type="subTitle" idx="4"/>
          </p:nvPr>
        </p:nvSpPr>
        <p:spPr>
          <a:xfrm>
            <a:off x="5703725" y="293255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6" name="Google Shape;246;p25"/>
          <p:cNvSpPr txBox="1">
            <a:spLocks noGrp="1"/>
          </p:cNvSpPr>
          <p:nvPr>
            <p:ph type="subTitle" idx="5"/>
          </p:nvPr>
        </p:nvSpPr>
        <p:spPr>
          <a:xfrm>
            <a:off x="5703725" y="159178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7" name="Google Shape;247;p25"/>
          <p:cNvSpPr txBox="1">
            <a:spLocks noGrp="1"/>
          </p:cNvSpPr>
          <p:nvPr>
            <p:ph type="subTitle" idx="6"/>
          </p:nvPr>
        </p:nvSpPr>
        <p:spPr>
          <a:xfrm>
            <a:off x="5703725" y="189972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8" name="Google Shape;248;p25"/>
          <p:cNvSpPr txBox="1">
            <a:spLocks noGrp="1"/>
          </p:cNvSpPr>
          <p:nvPr>
            <p:ph type="subTitle" idx="7"/>
          </p:nvPr>
        </p:nvSpPr>
        <p:spPr>
          <a:xfrm>
            <a:off x="5703725" y="365680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49" name="Google Shape;249;p25"/>
          <p:cNvSpPr txBox="1">
            <a:spLocks noGrp="1"/>
          </p:cNvSpPr>
          <p:nvPr>
            <p:ph type="subTitle" idx="8"/>
          </p:nvPr>
        </p:nvSpPr>
        <p:spPr>
          <a:xfrm>
            <a:off x="5703725" y="396474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16714249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4">
  <p:cSld name="Title and four columns 4">
    <p:spTree>
      <p:nvGrpSpPr>
        <p:cNvPr id="1" name="Shape 250"/>
        <p:cNvGrpSpPr/>
        <p:nvPr/>
      </p:nvGrpSpPr>
      <p:grpSpPr>
        <a:xfrm>
          <a:off x="0" y="0"/>
          <a:ext cx="0" cy="0"/>
          <a:chOff x="0" y="0"/>
          <a:chExt cx="0" cy="0"/>
        </a:xfrm>
      </p:grpSpPr>
      <p:sp>
        <p:nvSpPr>
          <p:cNvPr id="251" name="Google Shape;251;p26"/>
          <p:cNvSpPr/>
          <p:nvPr/>
        </p:nvSpPr>
        <p:spPr>
          <a:xfrm>
            <a:off x="-722925" y="-301975"/>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6"/>
          <p:cNvSpPr txBox="1">
            <a:spLocks noGrp="1"/>
          </p:cNvSpPr>
          <p:nvPr>
            <p:ph type="subTitle" idx="1"/>
          </p:nvPr>
        </p:nvSpPr>
        <p:spPr>
          <a:xfrm>
            <a:off x="2336925" y="1429025"/>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55" name="Google Shape;255;p26"/>
          <p:cNvSpPr txBox="1">
            <a:spLocks noGrp="1"/>
          </p:cNvSpPr>
          <p:nvPr>
            <p:ph type="subTitle" idx="2"/>
          </p:nvPr>
        </p:nvSpPr>
        <p:spPr>
          <a:xfrm>
            <a:off x="2336925"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6" name="Google Shape;256;p26"/>
          <p:cNvSpPr txBox="1">
            <a:spLocks noGrp="1"/>
          </p:cNvSpPr>
          <p:nvPr>
            <p:ph type="subTitle" idx="3"/>
          </p:nvPr>
        </p:nvSpPr>
        <p:spPr>
          <a:xfrm>
            <a:off x="6287307" y="1429025"/>
            <a:ext cx="1902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7" name="Google Shape;257;p26"/>
          <p:cNvSpPr txBox="1">
            <a:spLocks noGrp="1"/>
          </p:cNvSpPr>
          <p:nvPr>
            <p:ph type="subTitle" idx="4"/>
          </p:nvPr>
        </p:nvSpPr>
        <p:spPr>
          <a:xfrm>
            <a:off x="6287307"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8" name="Google Shape;258;p26"/>
          <p:cNvSpPr txBox="1">
            <a:spLocks noGrp="1"/>
          </p:cNvSpPr>
          <p:nvPr>
            <p:ph type="subTitle" idx="5"/>
          </p:nvPr>
        </p:nvSpPr>
        <p:spPr>
          <a:xfrm>
            <a:off x="2336925"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59" name="Google Shape;259;p26"/>
          <p:cNvSpPr txBox="1">
            <a:spLocks noGrp="1"/>
          </p:cNvSpPr>
          <p:nvPr>
            <p:ph type="subTitle" idx="6"/>
          </p:nvPr>
        </p:nvSpPr>
        <p:spPr>
          <a:xfrm>
            <a:off x="2336925"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0" name="Google Shape;260;p26"/>
          <p:cNvSpPr txBox="1">
            <a:spLocks noGrp="1"/>
          </p:cNvSpPr>
          <p:nvPr>
            <p:ph type="subTitle" idx="7"/>
          </p:nvPr>
        </p:nvSpPr>
        <p:spPr>
          <a:xfrm>
            <a:off x="6287307"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61" name="Google Shape;261;p26"/>
          <p:cNvSpPr txBox="1">
            <a:spLocks noGrp="1"/>
          </p:cNvSpPr>
          <p:nvPr>
            <p:ph type="subTitle" idx="8"/>
          </p:nvPr>
        </p:nvSpPr>
        <p:spPr>
          <a:xfrm>
            <a:off x="6287307"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3720592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278"/>
        <p:cNvGrpSpPr/>
        <p:nvPr/>
      </p:nvGrpSpPr>
      <p:grpSpPr>
        <a:xfrm>
          <a:off x="0" y="0"/>
          <a:ext cx="0" cy="0"/>
          <a:chOff x="0" y="0"/>
          <a:chExt cx="0" cy="0"/>
        </a:xfrm>
      </p:grpSpPr>
      <p:sp>
        <p:nvSpPr>
          <p:cNvPr id="279" name="Google Shape;279;p28"/>
          <p:cNvSpPr/>
          <p:nvPr/>
        </p:nvSpPr>
        <p:spPr>
          <a:xfrm>
            <a:off x="6136100" y="-540900"/>
            <a:ext cx="2626200" cy="2626200"/>
          </a:xfrm>
          <a:prstGeom prst="donut">
            <a:avLst>
              <a:gd name="adj" fmla="val 126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82" name="Google Shape;282;p28"/>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3" name="Google Shape;283;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84" name="Google Shape;284;p28"/>
          <p:cNvSpPr txBox="1">
            <a:spLocks noGrp="1"/>
          </p:cNvSpPr>
          <p:nvPr>
            <p:ph type="title" idx="2" hasCustomPrompt="1"/>
          </p:nvPr>
        </p:nvSpPr>
        <p:spPr>
          <a:xfrm>
            <a:off x="13726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5" name="Google Shape;285;p28"/>
          <p:cNvSpPr txBox="1">
            <a:spLocks noGrp="1"/>
          </p:cNvSpPr>
          <p:nvPr>
            <p:ph type="subTitle" idx="1"/>
          </p:nvPr>
        </p:nvSpPr>
        <p:spPr>
          <a:xfrm>
            <a:off x="13726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6" name="Google Shape;286;p28"/>
          <p:cNvSpPr txBox="1">
            <a:spLocks noGrp="1"/>
          </p:cNvSpPr>
          <p:nvPr>
            <p:ph type="title" idx="3" hasCustomPrompt="1"/>
          </p:nvPr>
        </p:nvSpPr>
        <p:spPr>
          <a:xfrm>
            <a:off x="3215550" y="313672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7" name="Google Shape;287;p28"/>
          <p:cNvSpPr txBox="1">
            <a:spLocks noGrp="1"/>
          </p:cNvSpPr>
          <p:nvPr>
            <p:ph type="subTitle" idx="4"/>
          </p:nvPr>
        </p:nvSpPr>
        <p:spPr>
          <a:xfrm>
            <a:off x="3215550" y="3804375"/>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8" name="Google Shape;288;p28"/>
          <p:cNvSpPr txBox="1">
            <a:spLocks noGrp="1"/>
          </p:cNvSpPr>
          <p:nvPr>
            <p:ph type="title" idx="5" hasCustomPrompt="1"/>
          </p:nvPr>
        </p:nvSpPr>
        <p:spPr>
          <a:xfrm>
            <a:off x="50585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9" name="Google Shape;289;p28"/>
          <p:cNvSpPr txBox="1">
            <a:spLocks noGrp="1"/>
          </p:cNvSpPr>
          <p:nvPr>
            <p:ph type="subTitle" idx="6"/>
          </p:nvPr>
        </p:nvSpPr>
        <p:spPr>
          <a:xfrm>
            <a:off x="50585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90" name="Google Shape;290;p28"/>
          <p:cNvSpPr/>
          <p:nvPr/>
        </p:nvSpPr>
        <p:spPr>
          <a:xfrm>
            <a:off x="-1228200" y="1259325"/>
            <a:ext cx="1953000" cy="1953000"/>
          </a:xfrm>
          <a:prstGeom prst="donut">
            <a:avLst>
              <a:gd name="adj" fmla="val 141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8"/>
          <p:cNvSpPr/>
          <p:nvPr/>
        </p:nvSpPr>
        <p:spPr>
          <a:xfrm rot="-5400000">
            <a:off x="7038976" y="2846275"/>
            <a:ext cx="4041300" cy="4041300"/>
          </a:xfrm>
          <a:prstGeom prst="blockArc">
            <a:avLst>
              <a:gd name="adj1" fmla="val 15572732"/>
              <a:gd name="adj2" fmla="val 250761"/>
              <a:gd name="adj3" fmla="val 841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8"/>
          <p:cNvSpPr/>
          <p:nvPr/>
        </p:nvSpPr>
        <p:spPr>
          <a:xfrm>
            <a:off x="1284775" y="3758625"/>
            <a:ext cx="2753100" cy="2753100"/>
          </a:xfrm>
          <a:prstGeom prst="donut">
            <a:avLst>
              <a:gd name="adj" fmla="val 1108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41048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293"/>
        <p:cNvGrpSpPr/>
        <p:nvPr/>
      </p:nvGrpSpPr>
      <p:grpSpPr>
        <a:xfrm>
          <a:off x="0" y="0"/>
          <a:ext cx="0" cy="0"/>
          <a:chOff x="0" y="0"/>
          <a:chExt cx="0" cy="0"/>
        </a:xfrm>
      </p:grpSpPr>
      <p:sp>
        <p:nvSpPr>
          <p:cNvPr id="294" name="Google Shape;294;p2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2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6" name="Google Shape;296;p29"/>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297" name="Google Shape;297;p29"/>
          <p:cNvSpPr txBox="1">
            <a:spLocks noGrp="1"/>
          </p:cNvSpPr>
          <p:nvPr>
            <p:ph type="title" idx="2" hasCustomPrompt="1"/>
          </p:nvPr>
        </p:nvSpPr>
        <p:spPr>
          <a:xfrm>
            <a:off x="941300"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8" name="Google Shape;298;p29"/>
          <p:cNvSpPr txBox="1">
            <a:spLocks noGrp="1"/>
          </p:cNvSpPr>
          <p:nvPr>
            <p:ph type="title" idx="3" hasCustomPrompt="1"/>
          </p:nvPr>
        </p:nvSpPr>
        <p:spPr>
          <a:xfrm>
            <a:off x="35091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299" name="Google Shape;299;p29"/>
          <p:cNvSpPr txBox="1">
            <a:spLocks noGrp="1"/>
          </p:cNvSpPr>
          <p:nvPr>
            <p:ph type="title" idx="4"/>
          </p:nvPr>
        </p:nvSpPr>
        <p:spPr>
          <a:xfrm>
            <a:off x="941311" y="3643620"/>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0" name="Google Shape;300;p29"/>
          <p:cNvSpPr txBox="1">
            <a:spLocks noGrp="1"/>
          </p:cNvSpPr>
          <p:nvPr>
            <p:ph type="subTitle" idx="1"/>
          </p:nvPr>
        </p:nvSpPr>
        <p:spPr>
          <a:xfrm>
            <a:off x="941311" y="3988501"/>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29"/>
          <p:cNvSpPr txBox="1">
            <a:spLocks noGrp="1"/>
          </p:cNvSpPr>
          <p:nvPr>
            <p:ph type="title" idx="5"/>
          </p:nvPr>
        </p:nvSpPr>
        <p:spPr>
          <a:xfrm>
            <a:off x="35091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2" name="Google Shape;302;p29"/>
          <p:cNvSpPr txBox="1">
            <a:spLocks noGrp="1"/>
          </p:cNvSpPr>
          <p:nvPr>
            <p:ph type="subTitle" idx="6"/>
          </p:nvPr>
        </p:nvSpPr>
        <p:spPr>
          <a:xfrm>
            <a:off x="35091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29"/>
          <p:cNvSpPr txBox="1">
            <a:spLocks noGrp="1"/>
          </p:cNvSpPr>
          <p:nvPr>
            <p:ph type="title" idx="7" hasCustomPrompt="1"/>
          </p:nvPr>
        </p:nvSpPr>
        <p:spPr>
          <a:xfrm>
            <a:off x="60770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6000"/>
              <a:buFont typeface="Montserrat"/>
              <a:buNone/>
              <a:defRPr sz="6000">
                <a:solidFill>
                  <a:schemeClr val="accent1"/>
                </a:solidFill>
                <a:latin typeface="Montserrat"/>
                <a:ea typeface="Montserrat"/>
                <a:cs typeface="Montserrat"/>
                <a:sym typeface="Montserrat"/>
              </a:defRPr>
            </a:lvl9pPr>
          </a:lstStyle>
          <a:p>
            <a:r>
              <a:t>xx%</a:t>
            </a:r>
          </a:p>
        </p:txBody>
      </p:sp>
      <p:sp>
        <p:nvSpPr>
          <p:cNvPr id="304" name="Google Shape;304;p29"/>
          <p:cNvSpPr txBox="1">
            <a:spLocks noGrp="1"/>
          </p:cNvSpPr>
          <p:nvPr>
            <p:ph type="title" idx="8"/>
          </p:nvPr>
        </p:nvSpPr>
        <p:spPr>
          <a:xfrm>
            <a:off x="60770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2pPr>
            <a:lvl3pPr lvl="2"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3pPr>
            <a:lvl4pPr lvl="3"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4pPr>
            <a:lvl5pPr lvl="4"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5pPr>
            <a:lvl6pPr lvl="5"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6pPr>
            <a:lvl7pPr lvl="6"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7pPr>
            <a:lvl8pPr lvl="7"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8pPr>
            <a:lvl9pPr lvl="8" algn="ctr" rtl="0">
              <a:spcBef>
                <a:spcPts val="0"/>
              </a:spcBef>
              <a:spcAft>
                <a:spcPts val="0"/>
              </a:spcAft>
              <a:buClr>
                <a:schemeClr val="accent1"/>
              </a:buClr>
              <a:buSzPts val="2500"/>
              <a:buFont typeface="Montserrat"/>
              <a:buNone/>
              <a:defRPr sz="2500">
                <a:solidFill>
                  <a:schemeClr val="accent1"/>
                </a:solidFill>
                <a:latin typeface="Montserrat"/>
                <a:ea typeface="Montserrat"/>
                <a:cs typeface="Montserrat"/>
                <a:sym typeface="Montserrat"/>
              </a:defRPr>
            </a:lvl9pPr>
          </a:lstStyle>
          <a:p>
            <a:endParaRPr/>
          </a:p>
        </p:txBody>
      </p:sp>
      <p:sp>
        <p:nvSpPr>
          <p:cNvPr id="305" name="Google Shape;305;p29"/>
          <p:cNvSpPr txBox="1">
            <a:spLocks noGrp="1"/>
          </p:cNvSpPr>
          <p:nvPr>
            <p:ph type="subTitle" idx="9"/>
          </p:nvPr>
        </p:nvSpPr>
        <p:spPr>
          <a:xfrm>
            <a:off x="60770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9"/>
          <p:cNvSpPr/>
          <p:nvPr/>
        </p:nvSpPr>
        <p:spPr>
          <a:xfrm>
            <a:off x="7913650" y="-434575"/>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9"/>
          <p:cNvSpPr/>
          <p:nvPr/>
        </p:nvSpPr>
        <p:spPr>
          <a:xfrm>
            <a:off x="-559825" y="4604100"/>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59224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1">
  <p:cSld name="Quote 1">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5389400" y="487425"/>
            <a:ext cx="1367700" cy="1367700"/>
          </a:xfrm>
          <a:prstGeom prst="donut">
            <a:avLst>
              <a:gd name="adj" fmla="val 15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1"/>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dirty="0">
              <a:solidFill>
                <a:srgbClr val="27316F"/>
              </a:solidFill>
              <a:latin typeface="Montserrat"/>
              <a:ea typeface="Montserrat"/>
              <a:cs typeface="Montserrat"/>
              <a:sym typeface="Montserrat"/>
            </a:endParaRPr>
          </a:p>
        </p:txBody>
      </p:sp>
      <p:sp>
        <p:nvSpPr>
          <p:cNvPr id="319" name="Google Shape;319;p31"/>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dirty="0">
              <a:solidFill>
                <a:srgbClr val="FFC800"/>
              </a:solidFill>
              <a:latin typeface="Montserrat"/>
              <a:ea typeface="Montserrat"/>
              <a:cs typeface="Montserrat"/>
              <a:sym typeface="Montserrat"/>
            </a:endParaRPr>
          </a:p>
        </p:txBody>
      </p:sp>
      <p:sp>
        <p:nvSpPr>
          <p:cNvPr id="320" name="Google Shape;320;p31"/>
          <p:cNvSpPr txBox="1">
            <a:spLocks noGrp="1"/>
          </p:cNvSpPr>
          <p:nvPr>
            <p:ph type="title"/>
          </p:nvPr>
        </p:nvSpPr>
        <p:spPr>
          <a:xfrm>
            <a:off x="1693350" y="1535375"/>
            <a:ext cx="57573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accent1"/>
                </a:solidFill>
              </a:defRPr>
            </a:lvl1pPr>
            <a:lvl2pPr lvl="1" algn="ctr" rtl="0">
              <a:spcBef>
                <a:spcPts val="0"/>
              </a:spcBef>
              <a:spcAft>
                <a:spcPts val="0"/>
              </a:spcAft>
              <a:buNone/>
              <a:defRPr sz="2800">
                <a:solidFill>
                  <a:schemeClr val="accent1"/>
                </a:solidFill>
              </a:defRPr>
            </a:lvl2pPr>
            <a:lvl3pPr lvl="2" algn="ctr" rtl="0">
              <a:spcBef>
                <a:spcPts val="0"/>
              </a:spcBef>
              <a:spcAft>
                <a:spcPts val="0"/>
              </a:spcAft>
              <a:buNone/>
              <a:defRPr sz="2800">
                <a:solidFill>
                  <a:schemeClr val="accent1"/>
                </a:solidFill>
              </a:defRPr>
            </a:lvl3pPr>
            <a:lvl4pPr lvl="3" algn="ctr" rtl="0">
              <a:spcBef>
                <a:spcPts val="0"/>
              </a:spcBef>
              <a:spcAft>
                <a:spcPts val="0"/>
              </a:spcAft>
              <a:buNone/>
              <a:defRPr sz="2800">
                <a:solidFill>
                  <a:schemeClr val="accent1"/>
                </a:solidFill>
              </a:defRPr>
            </a:lvl4pPr>
            <a:lvl5pPr lvl="4" algn="ctr" rtl="0">
              <a:spcBef>
                <a:spcPts val="0"/>
              </a:spcBef>
              <a:spcAft>
                <a:spcPts val="0"/>
              </a:spcAft>
              <a:buNone/>
              <a:defRPr sz="2800">
                <a:solidFill>
                  <a:schemeClr val="accent1"/>
                </a:solidFill>
              </a:defRPr>
            </a:lvl5pPr>
            <a:lvl6pPr lvl="5" algn="ctr" rtl="0">
              <a:spcBef>
                <a:spcPts val="0"/>
              </a:spcBef>
              <a:spcAft>
                <a:spcPts val="0"/>
              </a:spcAft>
              <a:buNone/>
              <a:defRPr sz="2800">
                <a:solidFill>
                  <a:schemeClr val="accent1"/>
                </a:solidFill>
              </a:defRPr>
            </a:lvl6pPr>
            <a:lvl7pPr lvl="6" algn="ctr" rtl="0">
              <a:spcBef>
                <a:spcPts val="0"/>
              </a:spcBef>
              <a:spcAft>
                <a:spcPts val="0"/>
              </a:spcAft>
              <a:buNone/>
              <a:defRPr sz="2800">
                <a:solidFill>
                  <a:schemeClr val="accent1"/>
                </a:solidFill>
              </a:defRPr>
            </a:lvl7pPr>
            <a:lvl8pPr lvl="7" algn="ctr" rtl="0">
              <a:spcBef>
                <a:spcPts val="0"/>
              </a:spcBef>
              <a:spcAft>
                <a:spcPts val="0"/>
              </a:spcAft>
              <a:buNone/>
              <a:defRPr sz="2800">
                <a:solidFill>
                  <a:schemeClr val="accent1"/>
                </a:solidFill>
              </a:defRPr>
            </a:lvl8pPr>
            <a:lvl9pPr lvl="8" algn="ctr" rtl="0">
              <a:spcBef>
                <a:spcPts val="0"/>
              </a:spcBef>
              <a:spcAft>
                <a:spcPts val="0"/>
              </a:spcAft>
              <a:buNone/>
              <a:defRPr sz="2800">
                <a:solidFill>
                  <a:schemeClr val="accent1"/>
                </a:solidFill>
              </a:defRPr>
            </a:lvl9pPr>
          </a:lstStyle>
          <a:p>
            <a:endParaRPr/>
          </a:p>
        </p:txBody>
      </p:sp>
      <p:sp>
        <p:nvSpPr>
          <p:cNvPr id="321" name="Google Shape;321;p31"/>
          <p:cNvSpPr txBox="1">
            <a:spLocks noGrp="1"/>
          </p:cNvSpPr>
          <p:nvPr>
            <p:ph type="subTitle" idx="1"/>
          </p:nvPr>
        </p:nvSpPr>
        <p:spPr>
          <a:xfrm>
            <a:off x="2550600" y="4105500"/>
            <a:ext cx="4042800" cy="49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2"/>
                </a:solidFill>
              </a:defRPr>
            </a:lvl1pPr>
            <a:lvl2pPr lvl="1" algn="ctr" rtl="0">
              <a:spcBef>
                <a:spcPts val="0"/>
              </a:spcBef>
              <a:spcAft>
                <a:spcPts val="0"/>
              </a:spcAft>
              <a:buNone/>
              <a:defRPr sz="2000">
                <a:solidFill>
                  <a:schemeClr val="accent2"/>
                </a:solidFill>
              </a:defRPr>
            </a:lvl2pPr>
            <a:lvl3pPr lvl="2" algn="ctr" rtl="0">
              <a:spcBef>
                <a:spcPts val="0"/>
              </a:spcBef>
              <a:spcAft>
                <a:spcPts val="0"/>
              </a:spcAft>
              <a:buNone/>
              <a:defRPr sz="2000">
                <a:solidFill>
                  <a:schemeClr val="accent2"/>
                </a:solidFill>
              </a:defRPr>
            </a:lvl3pPr>
            <a:lvl4pPr lvl="3" algn="ctr" rtl="0">
              <a:spcBef>
                <a:spcPts val="0"/>
              </a:spcBef>
              <a:spcAft>
                <a:spcPts val="0"/>
              </a:spcAft>
              <a:buNone/>
              <a:defRPr sz="2000">
                <a:solidFill>
                  <a:schemeClr val="accent2"/>
                </a:solidFill>
              </a:defRPr>
            </a:lvl4pPr>
            <a:lvl5pPr lvl="4" algn="ctr" rtl="0">
              <a:spcBef>
                <a:spcPts val="0"/>
              </a:spcBef>
              <a:spcAft>
                <a:spcPts val="0"/>
              </a:spcAft>
              <a:buNone/>
              <a:defRPr sz="2000">
                <a:solidFill>
                  <a:schemeClr val="accent2"/>
                </a:solidFill>
              </a:defRPr>
            </a:lvl5pPr>
            <a:lvl6pPr lvl="5" algn="ctr" rtl="0">
              <a:spcBef>
                <a:spcPts val="0"/>
              </a:spcBef>
              <a:spcAft>
                <a:spcPts val="0"/>
              </a:spcAft>
              <a:buNone/>
              <a:defRPr sz="2000">
                <a:solidFill>
                  <a:schemeClr val="accent2"/>
                </a:solidFill>
              </a:defRPr>
            </a:lvl6pPr>
            <a:lvl7pPr lvl="6" algn="ctr" rtl="0">
              <a:spcBef>
                <a:spcPts val="0"/>
              </a:spcBef>
              <a:spcAft>
                <a:spcPts val="0"/>
              </a:spcAft>
              <a:buNone/>
              <a:defRPr sz="2000">
                <a:solidFill>
                  <a:schemeClr val="accent2"/>
                </a:solidFill>
              </a:defRPr>
            </a:lvl7pPr>
            <a:lvl8pPr lvl="7" algn="ctr" rtl="0">
              <a:spcBef>
                <a:spcPts val="0"/>
              </a:spcBef>
              <a:spcAft>
                <a:spcPts val="0"/>
              </a:spcAft>
              <a:buNone/>
              <a:defRPr sz="2000">
                <a:solidFill>
                  <a:schemeClr val="accent2"/>
                </a:solidFill>
              </a:defRPr>
            </a:lvl8pPr>
            <a:lvl9pPr lvl="8" algn="ctr" rtl="0">
              <a:spcBef>
                <a:spcPts val="0"/>
              </a:spcBef>
              <a:spcAft>
                <a:spcPts val="0"/>
              </a:spcAft>
              <a:buNone/>
              <a:defRPr sz="2000">
                <a:solidFill>
                  <a:schemeClr val="accent2"/>
                </a:solidFill>
              </a:defRPr>
            </a:lvl9pPr>
          </a:lstStyle>
          <a:p>
            <a:endParaRPr/>
          </a:p>
        </p:txBody>
      </p:sp>
      <p:sp>
        <p:nvSpPr>
          <p:cNvPr id="322" name="Google Shape;322;p31"/>
          <p:cNvSpPr/>
          <p:nvPr/>
        </p:nvSpPr>
        <p:spPr>
          <a:xfrm flipH="1">
            <a:off x="7019801" y="2835150"/>
            <a:ext cx="3911700" cy="3911700"/>
          </a:xfrm>
          <a:prstGeom prst="blockArc">
            <a:avLst>
              <a:gd name="adj1" fmla="val 15764927"/>
              <a:gd name="adj2" fmla="val 943522"/>
              <a:gd name="adj3" fmla="val 78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463225" y="4450100"/>
            <a:ext cx="1367700" cy="1367700"/>
          </a:xfrm>
          <a:prstGeom prst="donut">
            <a:avLst>
              <a:gd name="adj" fmla="val 15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02172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33"/>
        <p:cNvGrpSpPr/>
        <p:nvPr/>
      </p:nvGrpSpPr>
      <p:grpSpPr>
        <a:xfrm>
          <a:off x="0" y="0"/>
          <a:ext cx="0" cy="0"/>
          <a:chOff x="0" y="0"/>
          <a:chExt cx="0" cy="0"/>
        </a:xfrm>
      </p:grpSpPr>
      <p:sp>
        <p:nvSpPr>
          <p:cNvPr id="334" name="Google Shape;334;p33"/>
          <p:cNvSpPr/>
          <p:nvPr/>
        </p:nvSpPr>
        <p:spPr>
          <a:xfrm>
            <a:off x="-1960125" y="2922700"/>
            <a:ext cx="4036500" cy="40365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rot="10800000">
            <a:off x="7031475" y="-167787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txBox="1">
            <a:spLocks noGrp="1"/>
          </p:cNvSpPr>
          <p:nvPr>
            <p:ph type="subTitle" idx="1"/>
          </p:nvPr>
        </p:nvSpPr>
        <p:spPr>
          <a:xfrm>
            <a:off x="2428850" y="1374038"/>
            <a:ext cx="41814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38" name="Google Shape;338;p33"/>
          <p:cNvSpPr txBox="1">
            <a:spLocks noGrp="1"/>
          </p:cNvSpPr>
          <p:nvPr>
            <p:ph type="subTitle" idx="2"/>
          </p:nvPr>
        </p:nvSpPr>
        <p:spPr>
          <a:xfrm>
            <a:off x="2428850" y="1722435"/>
            <a:ext cx="4181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39" name="Google Shape;339;p33"/>
          <p:cNvSpPr txBox="1">
            <a:spLocks noGrp="1"/>
          </p:cNvSpPr>
          <p:nvPr>
            <p:ph type="subTitle" idx="3"/>
          </p:nvPr>
        </p:nvSpPr>
        <p:spPr>
          <a:xfrm>
            <a:off x="4009438" y="3157637"/>
            <a:ext cx="4178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0" name="Google Shape;340;p33"/>
          <p:cNvSpPr txBox="1">
            <a:spLocks noGrp="1"/>
          </p:cNvSpPr>
          <p:nvPr>
            <p:ph type="subTitle" idx="4"/>
          </p:nvPr>
        </p:nvSpPr>
        <p:spPr>
          <a:xfrm>
            <a:off x="4009438" y="3509501"/>
            <a:ext cx="41787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41" name="Google Shape;341;p33"/>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2" name="Google Shape;342;p33"/>
          <p:cNvSpPr/>
          <p:nvPr/>
        </p:nvSpPr>
        <p:spPr>
          <a:xfrm>
            <a:off x="-469575" y="1310041"/>
            <a:ext cx="999900" cy="999900"/>
          </a:xfrm>
          <a:prstGeom prst="donut">
            <a:avLst>
              <a:gd name="adj" fmla="val 209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a:spLocks noGrp="1"/>
          </p:cNvSpPr>
          <p:nvPr>
            <p:ph type="pic" idx="5"/>
          </p:nvPr>
        </p:nvSpPr>
        <p:spPr>
          <a:xfrm>
            <a:off x="824525" y="1306401"/>
            <a:ext cx="1335000" cy="1335000"/>
          </a:xfrm>
          <a:prstGeom prst="rect">
            <a:avLst/>
          </a:prstGeom>
          <a:noFill/>
          <a:ln>
            <a:noFill/>
          </a:ln>
        </p:spPr>
      </p:sp>
      <p:sp>
        <p:nvSpPr>
          <p:cNvPr id="344" name="Google Shape;344;p33"/>
          <p:cNvSpPr>
            <a:spLocks noGrp="1"/>
          </p:cNvSpPr>
          <p:nvPr>
            <p:ph type="pic" idx="6"/>
          </p:nvPr>
        </p:nvSpPr>
        <p:spPr>
          <a:xfrm>
            <a:off x="2401488" y="3079912"/>
            <a:ext cx="1335000" cy="1335000"/>
          </a:xfrm>
          <a:prstGeom prst="rect">
            <a:avLst/>
          </a:prstGeom>
          <a:noFill/>
          <a:ln>
            <a:noFill/>
          </a:ln>
        </p:spPr>
      </p:sp>
    </p:spTree>
    <p:extLst>
      <p:ext uri="{BB962C8B-B14F-4D97-AF65-F5344CB8AC3E}">
        <p14:creationId xmlns:p14="http://schemas.microsoft.com/office/powerpoint/2010/main" val="2677869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345"/>
        <p:cNvGrpSpPr/>
        <p:nvPr/>
      </p:nvGrpSpPr>
      <p:grpSpPr>
        <a:xfrm>
          <a:off x="0" y="0"/>
          <a:ext cx="0" cy="0"/>
          <a:chOff x="0" y="0"/>
          <a:chExt cx="0" cy="0"/>
        </a:xfrm>
      </p:grpSpPr>
      <p:sp>
        <p:nvSpPr>
          <p:cNvPr id="346" name="Google Shape;346;p34"/>
          <p:cNvSpPr>
            <a:spLocks noGrp="1"/>
          </p:cNvSpPr>
          <p:nvPr>
            <p:ph type="pic" idx="2"/>
          </p:nvPr>
        </p:nvSpPr>
        <p:spPr>
          <a:xfrm>
            <a:off x="1210725" y="1194875"/>
            <a:ext cx="2916900" cy="3410700"/>
          </a:xfrm>
          <a:prstGeom prst="rect">
            <a:avLst/>
          </a:prstGeom>
          <a:noFill/>
          <a:ln>
            <a:noFill/>
          </a:ln>
        </p:spPr>
      </p:sp>
      <p:sp>
        <p:nvSpPr>
          <p:cNvPr id="347" name="Google Shape;347;p3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4"/>
          <p:cNvSpPr txBox="1">
            <a:spLocks noGrp="1"/>
          </p:cNvSpPr>
          <p:nvPr>
            <p:ph type="subTitle" idx="1"/>
          </p:nvPr>
        </p:nvSpPr>
        <p:spPr>
          <a:xfrm>
            <a:off x="4639200" y="1194875"/>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49" name="Google Shape;349;p34"/>
          <p:cNvSpPr txBox="1">
            <a:spLocks noGrp="1"/>
          </p:cNvSpPr>
          <p:nvPr>
            <p:ph type="subTitle" idx="3"/>
          </p:nvPr>
        </p:nvSpPr>
        <p:spPr>
          <a:xfrm>
            <a:off x="4639200" y="1572251"/>
            <a:ext cx="33051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0" name="Google Shape;350;p34"/>
          <p:cNvSpPr txBox="1">
            <a:spLocks noGrp="1"/>
          </p:cNvSpPr>
          <p:nvPr>
            <p:ph type="subTitle" idx="4"/>
          </p:nvPr>
        </p:nvSpPr>
        <p:spPr>
          <a:xfrm>
            <a:off x="4639200" y="2318121"/>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
        <p:nvSpPr>
          <p:cNvPr id="351" name="Google Shape;351;p34"/>
          <p:cNvSpPr txBox="1">
            <a:spLocks noGrp="1"/>
          </p:cNvSpPr>
          <p:nvPr>
            <p:ph type="subTitle" idx="5"/>
          </p:nvPr>
        </p:nvSpPr>
        <p:spPr>
          <a:xfrm>
            <a:off x="4639200" y="2695500"/>
            <a:ext cx="3305100" cy="19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52" name="Google Shape;352;p34"/>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34"/>
          <p:cNvSpPr/>
          <p:nvPr/>
        </p:nvSpPr>
        <p:spPr>
          <a:xfrm>
            <a:off x="8430725" y="1259175"/>
            <a:ext cx="2196600" cy="21966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4"/>
          <p:cNvSpPr/>
          <p:nvPr/>
        </p:nvSpPr>
        <p:spPr>
          <a:xfrm>
            <a:off x="-1108950" y="2085975"/>
            <a:ext cx="1806600" cy="1806600"/>
          </a:xfrm>
          <a:prstGeom prst="donut">
            <a:avLst>
              <a:gd name="adj" fmla="val 144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045283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wo columns 5">
  <p:cSld name="Title and two columns 5">
    <p:spTree>
      <p:nvGrpSpPr>
        <p:cNvPr id="1" name="Shape 363"/>
        <p:cNvGrpSpPr/>
        <p:nvPr/>
      </p:nvGrpSpPr>
      <p:grpSpPr>
        <a:xfrm>
          <a:off x="0" y="0"/>
          <a:ext cx="0" cy="0"/>
          <a:chOff x="0" y="0"/>
          <a:chExt cx="0" cy="0"/>
        </a:xfrm>
      </p:grpSpPr>
      <p:sp>
        <p:nvSpPr>
          <p:cNvPr id="364" name="Google Shape;364;p36"/>
          <p:cNvSpPr/>
          <p:nvPr/>
        </p:nvSpPr>
        <p:spPr>
          <a:xfrm>
            <a:off x="-1038700" y="-5371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6"/>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7" name="Google Shape;367;p36"/>
          <p:cNvSpPr txBox="1">
            <a:spLocks noGrp="1"/>
          </p:cNvSpPr>
          <p:nvPr>
            <p:ph type="subTitle" idx="1"/>
          </p:nvPr>
        </p:nvSpPr>
        <p:spPr>
          <a:xfrm>
            <a:off x="1827000" y="3612150"/>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68" name="Google Shape;368;p36"/>
          <p:cNvSpPr txBox="1">
            <a:spLocks noGrp="1"/>
          </p:cNvSpPr>
          <p:nvPr>
            <p:ph type="subTitle" idx="2"/>
          </p:nvPr>
        </p:nvSpPr>
        <p:spPr>
          <a:xfrm>
            <a:off x="1827000" y="3988408"/>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69" name="Google Shape;369;p36"/>
          <p:cNvSpPr txBox="1">
            <a:spLocks noGrp="1"/>
          </p:cNvSpPr>
          <p:nvPr>
            <p:ph type="subTitle" idx="3"/>
          </p:nvPr>
        </p:nvSpPr>
        <p:spPr>
          <a:xfrm>
            <a:off x="4760700" y="3612145"/>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370" name="Google Shape;370;p36"/>
          <p:cNvSpPr txBox="1">
            <a:spLocks noGrp="1"/>
          </p:cNvSpPr>
          <p:nvPr>
            <p:ph type="subTitle" idx="4"/>
          </p:nvPr>
        </p:nvSpPr>
        <p:spPr>
          <a:xfrm>
            <a:off x="4760700" y="3988503"/>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371" name="Google Shape;371;p36"/>
          <p:cNvSpPr/>
          <p:nvPr/>
        </p:nvSpPr>
        <p:spPr>
          <a:xfrm>
            <a:off x="7762400" y="3227550"/>
            <a:ext cx="2753100" cy="27531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6"/>
          <p:cNvSpPr>
            <a:spLocks noGrp="1"/>
          </p:cNvSpPr>
          <p:nvPr>
            <p:ph type="pic" idx="5"/>
          </p:nvPr>
        </p:nvSpPr>
        <p:spPr>
          <a:xfrm>
            <a:off x="2209570" y="1247925"/>
            <a:ext cx="1792200" cy="2240400"/>
          </a:xfrm>
          <a:prstGeom prst="rect">
            <a:avLst/>
          </a:prstGeom>
          <a:noFill/>
          <a:ln>
            <a:noFill/>
          </a:ln>
        </p:spPr>
      </p:sp>
      <p:sp>
        <p:nvSpPr>
          <p:cNvPr id="373" name="Google Shape;373;p36"/>
          <p:cNvSpPr>
            <a:spLocks noGrp="1"/>
          </p:cNvSpPr>
          <p:nvPr>
            <p:ph type="pic" idx="6"/>
          </p:nvPr>
        </p:nvSpPr>
        <p:spPr>
          <a:xfrm>
            <a:off x="5143270" y="1247925"/>
            <a:ext cx="1792200" cy="2240400"/>
          </a:xfrm>
          <a:prstGeom prst="rect">
            <a:avLst/>
          </a:prstGeom>
          <a:noFill/>
          <a:ln>
            <a:noFill/>
          </a:ln>
        </p:spPr>
      </p:sp>
    </p:spTree>
    <p:extLst>
      <p:ext uri="{BB962C8B-B14F-4D97-AF65-F5344CB8AC3E}">
        <p14:creationId xmlns:p14="http://schemas.microsoft.com/office/powerpoint/2010/main" val="22190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5"/>
          <p:cNvSpPr txBox="1">
            <a:spLocks noGrp="1"/>
          </p:cNvSpPr>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2" name="Google Shape;112;p15"/>
          <p:cNvSpPr txBox="1">
            <a:spLocks noGrp="1"/>
          </p:cNvSpPr>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13" name="Google Shape;113;p15"/>
          <p:cNvSpPr txBox="1">
            <a:spLocks noGrp="1"/>
          </p:cNvSpPr>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6">
  <p:cSld name="Title and two columns 6">
    <p:spTree>
      <p:nvGrpSpPr>
        <p:cNvPr id="1" name="Shape 374"/>
        <p:cNvGrpSpPr/>
        <p:nvPr/>
      </p:nvGrpSpPr>
      <p:grpSpPr>
        <a:xfrm>
          <a:off x="0" y="0"/>
          <a:ext cx="0" cy="0"/>
          <a:chOff x="0" y="0"/>
          <a:chExt cx="0" cy="0"/>
        </a:xfrm>
      </p:grpSpPr>
      <p:sp>
        <p:nvSpPr>
          <p:cNvPr id="375" name="Google Shape;375;p3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7"/>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37"/>
          <p:cNvSpPr txBox="1">
            <a:spLocks noGrp="1"/>
          </p:cNvSpPr>
          <p:nvPr>
            <p:ph type="body" idx="1"/>
          </p:nvPr>
        </p:nvSpPr>
        <p:spPr>
          <a:xfrm>
            <a:off x="702900"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
        <p:nvSpPr>
          <p:cNvPr id="378" name="Google Shape;378;p37"/>
          <p:cNvSpPr txBox="1">
            <a:spLocks noGrp="1"/>
          </p:cNvSpPr>
          <p:nvPr>
            <p:ph type="body" idx="2"/>
          </p:nvPr>
        </p:nvSpPr>
        <p:spPr>
          <a:xfrm>
            <a:off x="4620447"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1pPr>
            <a:lvl2pPr marL="914400" lvl="1"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2pPr>
            <a:lvl3pPr marL="1371600" lvl="2"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3pPr>
            <a:lvl4pPr marL="1828800" lvl="3"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4pPr>
            <a:lvl5pPr marL="2286000" lvl="4"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5pPr>
            <a:lvl6pPr marL="2743200" lvl="5"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6pPr>
            <a:lvl7pPr marL="3200400" lvl="6"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7pPr>
            <a:lvl8pPr marL="3657600" lvl="7"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8pPr>
            <a:lvl9pPr marL="4114800" lvl="8" indent="-304800" rtl="0">
              <a:lnSpc>
                <a:spcPct val="115000"/>
              </a:lnSpc>
              <a:spcBef>
                <a:spcPts val="0"/>
              </a:spcBef>
              <a:spcAft>
                <a:spcPts val="0"/>
              </a:spcAft>
              <a:buClr>
                <a:schemeClr val="dk1"/>
              </a:buClr>
              <a:buSzPts val="1200"/>
              <a:buFont typeface="Arial"/>
              <a:buChar char="■"/>
              <a:defRPr sz="1200">
                <a:solidFill>
                  <a:schemeClr val="accent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6412878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noFill/>
        <a:effectLst/>
      </p:bgPr>
    </p:bg>
    <p:spTree>
      <p:nvGrpSpPr>
        <p:cNvPr id="1" name="Shape 400"/>
        <p:cNvGrpSpPr/>
        <p:nvPr/>
      </p:nvGrpSpPr>
      <p:grpSpPr>
        <a:xfrm>
          <a:off x="0" y="0"/>
          <a:ext cx="0" cy="0"/>
          <a:chOff x="0" y="0"/>
          <a:chExt cx="0" cy="0"/>
        </a:xfrm>
      </p:grpSpPr>
      <p:sp>
        <p:nvSpPr>
          <p:cNvPr id="401" name="Google Shape;401;p41"/>
          <p:cNvSpPr>
            <a:spLocks noGrp="1"/>
          </p:cNvSpPr>
          <p:nvPr>
            <p:ph type="pic" idx="2"/>
          </p:nvPr>
        </p:nvSpPr>
        <p:spPr>
          <a:xfrm>
            <a:off x="-7975" y="0"/>
            <a:ext cx="5361900" cy="3598500"/>
          </a:xfrm>
          <a:prstGeom prst="rect">
            <a:avLst/>
          </a:prstGeom>
          <a:noFill/>
          <a:ln>
            <a:noFill/>
          </a:ln>
        </p:spPr>
      </p:sp>
      <p:sp>
        <p:nvSpPr>
          <p:cNvPr id="402" name="Google Shape;402;p41"/>
          <p:cNvSpPr txBox="1">
            <a:spLocks noGrp="1"/>
          </p:cNvSpPr>
          <p:nvPr>
            <p:ph type="title"/>
          </p:nvPr>
        </p:nvSpPr>
        <p:spPr>
          <a:xfrm>
            <a:off x="4466225" y="1936500"/>
            <a:ext cx="3478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03" name="Google Shape;403;p41"/>
          <p:cNvSpPr txBox="1">
            <a:spLocks noGrp="1"/>
          </p:cNvSpPr>
          <p:nvPr>
            <p:ph type="subTitle" idx="1"/>
          </p:nvPr>
        </p:nvSpPr>
        <p:spPr>
          <a:xfrm>
            <a:off x="4466225" y="3044700"/>
            <a:ext cx="3478200" cy="11697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404" name="Google Shape;404;p41"/>
          <p:cNvSpPr/>
          <p:nvPr/>
        </p:nvSpPr>
        <p:spPr>
          <a:xfrm>
            <a:off x="-1739434" y="3044697"/>
            <a:ext cx="3679200" cy="36792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1"/>
          <p:cNvSpPr/>
          <p:nvPr/>
        </p:nvSpPr>
        <p:spPr>
          <a:xfrm rot="10800000">
            <a:off x="7200116" y="-1534853"/>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93325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noFill/>
        <a:effectLst/>
      </p:bgPr>
    </p:bg>
    <p:spTree>
      <p:nvGrpSpPr>
        <p:cNvPr id="1" name="Shape 412"/>
        <p:cNvGrpSpPr/>
        <p:nvPr/>
      </p:nvGrpSpPr>
      <p:grpSpPr>
        <a:xfrm>
          <a:off x="0" y="0"/>
          <a:ext cx="0" cy="0"/>
          <a:chOff x="0" y="0"/>
          <a:chExt cx="0" cy="0"/>
        </a:xfrm>
      </p:grpSpPr>
      <p:sp>
        <p:nvSpPr>
          <p:cNvPr id="413" name="Google Shape;413;p43"/>
          <p:cNvSpPr/>
          <p:nvPr/>
        </p:nvSpPr>
        <p:spPr>
          <a:xfrm>
            <a:off x="7088575" y="-748225"/>
            <a:ext cx="2753100" cy="27531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3"/>
          <p:cNvSpPr txBox="1">
            <a:spLocks noGrp="1"/>
          </p:cNvSpPr>
          <p:nvPr>
            <p:ph type="title"/>
          </p:nvPr>
        </p:nvSpPr>
        <p:spPr>
          <a:xfrm>
            <a:off x="1348250" y="1032450"/>
            <a:ext cx="30849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16" name="Google Shape;416;p43"/>
          <p:cNvSpPr txBox="1">
            <a:spLocks noGrp="1"/>
          </p:cNvSpPr>
          <p:nvPr>
            <p:ph type="subTitle" idx="1"/>
          </p:nvPr>
        </p:nvSpPr>
        <p:spPr>
          <a:xfrm>
            <a:off x="1348250" y="3064350"/>
            <a:ext cx="3084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17" name="Google Shape;417;p43"/>
          <p:cNvSpPr>
            <a:spLocks noGrp="1"/>
          </p:cNvSpPr>
          <p:nvPr>
            <p:ph type="pic" idx="2"/>
          </p:nvPr>
        </p:nvSpPr>
        <p:spPr>
          <a:xfrm>
            <a:off x="5007000" y="400350"/>
            <a:ext cx="3429000" cy="4343400"/>
          </a:xfrm>
          <a:prstGeom prst="rect">
            <a:avLst/>
          </a:prstGeom>
          <a:noFill/>
          <a:ln>
            <a:noFill/>
          </a:ln>
        </p:spPr>
      </p:sp>
    </p:spTree>
    <p:extLst>
      <p:ext uri="{BB962C8B-B14F-4D97-AF65-F5344CB8AC3E}">
        <p14:creationId xmlns:p14="http://schemas.microsoft.com/office/powerpoint/2010/main" val="37377579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2"/>
        </a:solidFill>
        <a:effectLst/>
      </p:bgPr>
    </p:bg>
    <p:spTree>
      <p:nvGrpSpPr>
        <p:cNvPr id="1" name="Shape 418"/>
        <p:cNvGrpSpPr/>
        <p:nvPr/>
      </p:nvGrpSpPr>
      <p:grpSpPr>
        <a:xfrm>
          <a:off x="0" y="0"/>
          <a:ext cx="0" cy="0"/>
          <a:chOff x="0" y="0"/>
          <a:chExt cx="0" cy="0"/>
        </a:xfrm>
      </p:grpSpPr>
      <p:sp>
        <p:nvSpPr>
          <p:cNvPr id="419" name="Google Shape;419;p44"/>
          <p:cNvSpPr/>
          <p:nvPr/>
        </p:nvSpPr>
        <p:spPr>
          <a:xfrm>
            <a:off x="-886300" y="316380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4"/>
          <p:cNvSpPr>
            <a:spLocks noGrp="1"/>
          </p:cNvSpPr>
          <p:nvPr>
            <p:ph type="pic" idx="2"/>
          </p:nvPr>
        </p:nvSpPr>
        <p:spPr>
          <a:xfrm>
            <a:off x="708000" y="539400"/>
            <a:ext cx="7717500" cy="2624400"/>
          </a:xfrm>
          <a:prstGeom prst="rect">
            <a:avLst/>
          </a:prstGeom>
          <a:noFill/>
          <a:ln>
            <a:noFill/>
          </a:ln>
        </p:spPr>
      </p:sp>
      <p:sp>
        <p:nvSpPr>
          <p:cNvPr id="421" name="Google Shape;421;p44"/>
          <p:cNvSpPr txBox="1">
            <a:spLocks noGrp="1"/>
          </p:cNvSpPr>
          <p:nvPr>
            <p:ph type="title"/>
          </p:nvPr>
        </p:nvSpPr>
        <p:spPr>
          <a:xfrm>
            <a:off x="1140900" y="3330750"/>
            <a:ext cx="2614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2" name="Google Shape;422;p44"/>
          <p:cNvSpPr txBox="1">
            <a:spLocks noGrp="1"/>
          </p:cNvSpPr>
          <p:nvPr>
            <p:ph type="subTitle" idx="1"/>
          </p:nvPr>
        </p:nvSpPr>
        <p:spPr>
          <a:xfrm>
            <a:off x="3959100" y="3469200"/>
            <a:ext cx="40440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19318092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23"/>
        <p:cNvGrpSpPr/>
        <p:nvPr/>
      </p:nvGrpSpPr>
      <p:grpSpPr>
        <a:xfrm>
          <a:off x="0" y="0"/>
          <a:ext cx="0" cy="0"/>
          <a:chOff x="0" y="0"/>
          <a:chExt cx="0" cy="0"/>
        </a:xfrm>
      </p:grpSpPr>
      <p:sp>
        <p:nvSpPr>
          <p:cNvPr id="424" name="Google Shape;424;p45"/>
          <p:cNvSpPr txBox="1">
            <a:spLocks noGrp="1"/>
          </p:cNvSpPr>
          <p:nvPr>
            <p:ph type="title"/>
          </p:nvPr>
        </p:nvSpPr>
        <p:spPr>
          <a:xfrm>
            <a:off x="3951648" y="2002225"/>
            <a:ext cx="3853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25" name="Google Shape;425;p45"/>
          <p:cNvSpPr txBox="1">
            <a:spLocks noGrp="1"/>
          </p:cNvSpPr>
          <p:nvPr>
            <p:ph type="subTitle" idx="1"/>
          </p:nvPr>
        </p:nvSpPr>
        <p:spPr>
          <a:xfrm>
            <a:off x="3951648" y="3110425"/>
            <a:ext cx="38532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26" name="Google Shape;426;p45"/>
          <p:cNvSpPr/>
          <p:nvPr/>
        </p:nvSpPr>
        <p:spPr>
          <a:xfrm>
            <a:off x="-613300" y="3541800"/>
            <a:ext cx="2124600" cy="2124600"/>
          </a:xfrm>
          <a:prstGeom prst="donut">
            <a:avLst>
              <a:gd name="adj" fmla="val 1092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a:spLocks noGrp="1"/>
          </p:cNvSpPr>
          <p:nvPr>
            <p:ph type="pic" idx="2"/>
          </p:nvPr>
        </p:nvSpPr>
        <p:spPr>
          <a:xfrm>
            <a:off x="781050" y="539100"/>
            <a:ext cx="2990100" cy="4023300"/>
          </a:xfrm>
          <a:prstGeom prst="rect">
            <a:avLst/>
          </a:prstGeom>
          <a:noFill/>
          <a:ln>
            <a:noFill/>
          </a:ln>
        </p:spPr>
      </p:sp>
    </p:spTree>
    <p:extLst>
      <p:ext uri="{BB962C8B-B14F-4D97-AF65-F5344CB8AC3E}">
        <p14:creationId xmlns:p14="http://schemas.microsoft.com/office/powerpoint/2010/main" val="18761093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2"/>
        </a:solidFill>
        <a:effectLst/>
      </p:bgPr>
    </p:bg>
    <p:spTree>
      <p:nvGrpSpPr>
        <p:cNvPr id="1" name="Shape 428"/>
        <p:cNvGrpSpPr/>
        <p:nvPr/>
      </p:nvGrpSpPr>
      <p:grpSpPr>
        <a:xfrm>
          <a:off x="0" y="0"/>
          <a:ext cx="0" cy="0"/>
          <a:chOff x="0" y="0"/>
          <a:chExt cx="0" cy="0"/>
        </a:xfrm>
      </p:grpSpPr>
      <p:sp>
        <p:nvSpPr>
          <p:cNvPr id="429" name="Google Shape;429;p46"/>
          <p:cNvSpPr/>
          <p:nvPr/>
        </p:nvSpPr>
        <p:spPr>
          <a:xfrm>
            <a:off x="-1853725" y="-1667550"/>
            <a:ext cx="4994100" cy="4994100"/>
          </a:xfrm>
          <a:prstGeom prst="donut">
            <a:avLst>
              <a:gd name="adj" fmla="val 746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6"/>
          <p:cNvSpPr txBox="1">
            <a:spLocks noGrp="1"/>
          </p:cNvSpPr>
          <p:nvPr>
            <p:ph type="title"/>
          </p:nvPr>
        </p:nvSpPr>
        <p:spPr>
          <a:xfrm>
            <a:off x="1184775" y="2218350"/>
            <a:ext cx="30396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431" name="Google Shape;431;p46"/>
          <p:cNvSpPr txBox="1">
            <a:spLocks noGrp="1"/>
          </p:cNvSpPr>
          <p:nvPr>
            <p:ph type="subTitle" idx="1"/>
          </p:nvPr>
        </p:nvSpPr>
        <p:spPr>
          <a:xfrm>
            <a:off x="1184775" y="3326550"/>
            <a:ext cx="3039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432" name="Google Shape;432;p46"/>
          <p:cNvSpPr/>
          <p:nvPr/>
        </p:nvSpPr>
        <p:spPr>
          <a:xfrm>
            <a:off x="7520000" y="3701000"/>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6"/>
          <p:cNvSpPr>
            <a:spLocks noGrp="1"/>
          </p:cNvSpPr>
          <p:nvPr>
            <p:ph type="pic" idx="2"/>
          </p:nvPr>
        </p:nvSpPr>
        <p:spPr>
          <a:xfrm>
            <a:off x="3939825" y="298075"/>
            <a:ext cx="4928700" cy="3045000"/>
          </a:xfrm>
          <a:prstGeom prst="rect">
            <a:avLst/>
          </a:prstGeom>
          <a:noFill/>
          <a:ln>
            <a:noFill/>
          </a:ln>
        </p:spPr>
      </p:sp>
    </p:spTree>
    <p:extLst>
      <p:ext uri="{BB962C8B-B14F-4D97-AF65-F5344CB8AC3E}">
        <p14:creationId xmlns:p14="http://schemas.microsoft.com/office/powerpoint/2010/main" val="23903533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ig number 1">
  <p:cSld name="Big number 1">
    <p:bg>
      <p:bgPr>
        <a:solidFill>
          <a:schemeClr val="lt2"/>
        </a:solidFill>
        <a:effectLst/>
      </p:bgPr>
    </p:bg>
    <p:spTree>
      <p:nvGrpSpPr>
        <p:cNvPr id="1" name="Shape 434"/>
        <p:cNvGrpSpPr/>
        <p:nvPr/>
      </p:nvGrpSpPr>
      <p:grpSpPr>
        <a:xfrm>
          <a:off x="0" y="0"/>
          <a:ext cx="0" cy="0"/>
          <a:chOff x="0" y="0"/>
          <a:chExt cx="0" cy="0"/>
        </a:xfrm>
      </p:grpSpPr>
      <p:sp>
        <p:nvSpPr>
          <p:cNvPr id="435" name="Google Shape;435;p47"/>
          <p:cNvSpPr/>
          <p:nvPr/>
        </p:nvSpPr>
        <p:spPr>
          <a:xfrm flipH="1">
            <a:off x="7012425" y="281792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7"/>
          <p:cNvSpPr/>
          <p:nvPr/>
        </p:nvSpPr>
        <p:spPr>
          <a:xfrm flipH="1">
            <a:off x="1099350" y="745500"/>
            <a:ext cx="6945300" cy="29457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7"/>
          <p:cNvSpPr txBox="1">
            <a:spLocks noGrp="1"/>
          </p:cNvSpPr>
          <p:nvPr>
            <p:ph type="title" hasCustomPrompt="1"/>
          </p:nvPr>
        </p:nvSpPr>
        <p:spPr>
          <a:xfrm>
            <a:off x="2047875" y="1239075"/>
            <a:ext cx="5048400" cy="18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2000"/>
              <a:buNone/>
              <a:defRPr sz="12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47"/>
          <p:cNvSpPr txBox="1">
            <a:spLocks noGrp="1"/>
          </p:cNvSpPr>
          <p:nvPr>
            <p:ph type="title" idx="2"/>
          </p:nvPr>
        </p:nvSpPr>
        <p:spPr>
          <a:xfrm>
            <a:off x="1638300" y="3909150"/>
            <a:ext cx="58674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Tree>
    <p:extLst>
      <p:ext uri="{BB962C8B-B14F-4D97-AF65-F5344CB8AC3E}">
        <p14:creationId xmlns:p14="http://schemas.microsoft.com/office/powerpoint/2010/main" val="19438076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439"/>
        <p:cNvGrpSpPr/>
        <p:nvPr/>
      </p:nvGrpSpPr>
      <p:grpSpPr>
        <a:xfrm>
          <a:off x="0" y="0"/>
          <a:ext cx="0" cy="0"/>
          <a:chOff x="0" y="0"/>
          <a:chExt cx="0" cy="0"/>
        </a:xfrm>
      </p:grpSpPr>
      <p:sp>
        <p:nvSpPr>
          <p:cNvPr id="440" name="Google Shape;440;p48"/>
          <p:cNvSpPr>
            <a:spLocks noGrp="1"/>
          </p:cNvSpPr>
          <p:nvPr>
            <p:ph type="pic" idx="2"/>
          </p:nvPr>
        </p:nvSpPr>
        <p:spPr>
          <a:xfrm>
            <a:off x="-9525" y="-9525"/>
            <a:ext cx="9153600" cy="5148900"/>
          </a:xfrm>
          <a:prstGeom prst="rect">
            <a:avLst/>
          </a:prstGeom>
          <a:noFill/>
          <a:ln>
            <a:noFill/>
          </a:ln>
        </p:spPr>
      </p:sp>
      <p:sp>
        <p:nvSpPr>
          <p:cNvPr id="441" name="Google Shape;441;p48"/>
          <p:cNvSpPr txBox="1">
            <a:spLocks noGrp="1"/>
          </p:cNvSpPr>
          <p:nvPr>
            <p:ph type="title"/>
          </p:nvPr>
        </p:nvSpPr>
        <p:spPr>
          <a:xfrm>
            <a:off x="713400" y="2941800"/>
            <a:ext cx="2372700" cy="166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a:endParaRPr/>
          </a:p>
        </p:txBody>
      </p:sp>
    </p:spTree>
    <p:extLst>
      <p:ext uri="{BB962C8B-B14F-4D97-AF65-F5344CB8AC3E}">
        <p14:creationId xmlns:p14="http://schemas.microsoft.com/office/powerpoint/2010/main" val="30951523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442"/>
        <p:cNvGrpSpPr/>
        <p:nvPr/>
      </p:nvGrpSpPr>
      <p:grpSpPr>
        <a:xfrm>
          <a:off x="0" y="0"/>
          <a:ext cx="0" cy="0"/>
          <a:chOff x="0" y="0"/>
          <a:chExt cx="0" cy="0"/>
        </a:xfrm>
      </p:grpSpPr>
      <p:sp>
        <p:nvSpPr>
          <p:cNvPr id="443" name="Google Shape;443;p49"/>
          <p:cNvSpPr/>
          <p:nvPr/>
        </p:nvSpPr>
        <p:spPr>
          <a:xfrm>
            <a:off x="4131938" y="2768850"/>
            <a:ext cx="3974700" cy="3974700"/>
          </a:xfrm>
          <a:prstGeom prst="donut">
            <a:avLst>
              <a:gd name="adj" fmla="val 774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9"/>
          <p:cNvSpPr/>
          <p:nvPr/>
        </p:nvSpPr>
        <p:spPr>
          <a:xfrm>
            <a:off x="-9525" y="-9525"/>
            <a:ext cx="3571800" cy="5153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9"/>
          <p:cNvSpPr txBox="1">
            <a:spLocks noGrp="1"/>
          </p:cNvSpPr>
          <p:nvPr>
            <p:ph type="title"/>
          </p:nvPr>
        </p:nvSpPr>
        <p:spPr>
          <a:xfrm>
            <a:off x="3121650" y="1101950"/>
            <a:ext cx="4642800" cy="261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6" name="Google Shape;446;p49"/>
          <p:cNvSpPr/>
          <p:nvPr/>
        </p:nvSpPr>
        <p:spPr>
          <a:xfrm>
            <a:off x="7362175" y="-723525"/>
            <a:ext cx="2357700" cy="23577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9"/>
          <p:cNvSpPr/>
          <p:nvPr/>
        </p:nvSpPr>
        <p:spPr>
          <a:xfrm>
            <a:off x="8676300" y="885450"/>
            <a:ext cx="3105000" cy="3067800"/>
          </a:xfrm>
          <a:prstGeom prst="round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8907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accent2"/>
        </a:solidFill>
        <a:effectLst/>
      </p:bgPr>
    </p:bg>
    <p:spTree>
      <p:nvGrpSpPr>
        <p:cNvPr id="1" name="Shape 457"/>
        <p:cNvGrpSpPr/>
        <p:nvPr/>
      </p:nvGrpSpPr>
      <p:grpSpPr>
        <a:xfrm>
          <a:off x="0" y="0"/>
          <a:ext cx="0" cy="0"/>
          <a:chOff x="0" y="0"/>
          <a:chExt cx="0" cy="0"/>
        </a:xfrm>
      </p:grpSpPr>
    </p:spTree>
    <p:extLst>
      <p:ext uri="{BB962C8B-B14F-4D97-AF65-F5344CB8AC3E}">
        <p14:creationId xmlns:p14="http://schemas.microsoft.com/office/powerpoint/2010/main" val="219200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6_1">
    <p:spTree>
      <p:nvGrpSpPr>
        <p:cNvPr id="1" name="Shape 114"/>
        <p:cNvGrpSpPr/>
        <p:nvPr/>
      </p:nvGrpSpPr>
      <p:grpSpPr>
        <a:xfrm>
          <a:off x="0" y="0"/>
          <a:ext cx="0" cy="0"/>
          <a:chOff x="0" y="0"/>
          <a:chExt cx="0" cy="0"/>
        </a:xfrm>
      </p:grpSpPr>
      <p:sp>
        <p:nvSpPr>
          <p:cNvPr id="115" name="Google Shape;115;p16"/>
          <p:cNvSpPr/>
          <p:nvPr/>
        </p:nvSpPr>
        <p:spPr>
          <a:xfrm rot="10800000">
            <a:off x="7223341" y="-1556878"/>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6"/>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17" name="Google Shape;117;p16"/>
          <p:cNvSpPr/>
          <p:nvPr/>
        </p:nvSpPr>
        <p:spPr>
          <a:xfrm rot="10800000" flipH="1">
            <a:off x="7134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6"/>
          <p:cNvSpPr txBox="1">
            <a:spLocks noGrp="1"/>
          </p:cNvSpPr>
          <p:nvPr>
            <p:ph type="title"/>
          </p:nvPr>
        </p:nvSpPr>
        <p:spPr>
          <a:xfrm>
            <a:off x="4170700"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9" name="Google Shape;119;p16"/>
          <p:cNvSpPr txBox="1">
            <a:spLocks noGrp="1"/>
          </p:cNvSpPr>
          <p:nvPr>
            <p:ph type="subTitle" idx="1"/>
          </p:nvPr>
        </p:nvSpPr>
        <p:spPr>
          <a:xfrm>
            <a:off x="4170700"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0" name="Google Shape;120;p16"/>
          <p:cNvSpPr txBox="1">
            <a:spLocks noGrp="1"/>
          </p:cNvSpPr>
          <p:nvPr>
            <p:ph type="title" idx="2" hasCustomPrompt="1"/>
          </p:nvPr>
        </p:nvSpPr>
        <p:spPr>
          <a:xfrm>
            <a:off x="713400"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2"/>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dirty="0">
              <a:solidFill>
                <a:srgbClr val="27316F"/>
              </a:solidFill>
              <a:latin typeface="Montserrat"/>
              <a:ea typeface="Montserrat"/>
              <a:cs typeface="Montserrat"/>
              <a:sym typeface="Montserrat"/>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dirty="0">
              <a:solidFill>
                <a:srgbClr val="27316F"/>
              </a:solidFill>
              <a:latin typeface="Montserrat"/>
              <a:ea typeface="Montserrat"/>
              <a:cs typeface="Montserrat"/>
              <a:sym typeface="Montserrat"/>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dirty="0">
              <a:solidFill>
                <a:srgbClr val="27316F"/>
              </a:solidFill>
              <a:latin typeface="Montserrat"/>
              <a:ea typeface="Montserrat"/>
              <a:cs typeface="Montserrat"/>
              <a:sym typeface="Montserrat"/>
            </a:endParaRPr>
          </a:p>
        </p:txBody>
      </p:sp>
      <p:sp>
        <p:nvSpPr>
          <p:cNvPr id="15" name="Google Shape;15;p2"/>
          <p:cNvSpPr txBox="1">
            <a:spLocks noGrp="1"/>
          </p:cNvSpPr>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a:endParaRPr/>
          </a:p>
        </p:txBody>
      </p:sp>
      <p:sp>
        <p:nvSpPr>
          <p:cNvPr id="16" name="Google Shape;16;p2"/>
          <p:cNvSpPr txBox="1">
            <a:spLocks noGrp="1"/>
          </p:cNvSpPr>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a:endParaRPr/>
          </a:p>
        </p:txBody>
      </p:sp>
    </p:spTree>
    <p:extLst>
      <p:ext uri="{BB962C8B-B14F-4D97-AF65-F5344CB8AC3E}">
        <p14:creationId xmlns:p14="http://schemas.microsoft.com/office/powerpoint/2010/main" val="357643765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81" name="Google Shape;81;p13"/>
          <p:cNvSpPr txBox="1">
            <a:spLocks noGrp="1"/>
          </p:cNvSpPr>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2" name="Google Shape;82;p13"/>
          <p:cNvSpPr txBox="1">
            <a:spLocks noGrp="1"/>
          </p:cNvSpPr>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3" name="Google Shape;83;p13"/>
          <p:cNvSpPr txBox="1">
            <a:spLocks noGrp="1"/>
          </p:cNvSpPr>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4" name="Google Shape;84;p13"/>
          <p:cNvSpPr txBox="1">
            <a:spLocks noGrp="1"/>
          </p:cNvSpPr>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5" name="Google Shape;85;p13"/>
          <p:cNvSpPr txBox="1">
            <a:spLocks noGrp="1"/>
          </p:cNvSpPr>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86" name="Google Shape;86;p13"/>
          <p:cNvSpPr txBox="1">
            <a:spLocks noGrp="1"/>
          </p:cNvSpPr>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87" name="Google Shape;87;p13"/>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Tree>
    <p:extLst>
      <p:ext uri="{BB962C8B-B14F-4D97-AF65-F5344CB8AC3E}">
        <p14:creationId xmlns:p14="http://schemas.microsoft.com/office/powerpoint/2010/main" val="212050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6_1_1">
    <p:spTree>
      <p:nvGrpSpPr>
        <p:cNvPr id="1" name="Shape 121"/>
        <p:cNvGrpSpPr/>
        <p:nvPr/>
      </p:nvGrpSpPr>
      <p:grpSpPr>
        <a:xfrm>
          <a:off x="0" y="0"/>
          <a:ext cx="0" cy="0"/>
          <a:chOff x="0" y="0"/>
          <a:chExt cx="0" cy="0"/>
        </a:xfrm>
      </p:grpSpPr>
      <p:sp>
        <p:nvSpPr>
          <p:cNvPr id="122" name="Google Shape;122;p17"/>
          <p:cNvSpPr/>
          <p:nvPr/>
        </p:nvSpPr>
        <p:spPr>
          <a:xfrm flipH="1">
            <a:off x="7194341" y="2992597"/>
            <a:ext cx="3679200" cy="3679200"/>
          </a:xfrm>
          <a:prstGeom prst="blockArc">
            <a:avLst>
              <a:gd name="adj1" fmla="val 15904124"/>
              <a:gd name="adj2" fmla="val 722519"/>
              <a:gd name="adj3" fmla="val 727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7"/>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124" name="Google Shape;124;p17"/>
          <p:cNvSpPr/>
          <p:nvPr/>
        </p:nvSpPr>
        <p:spPr>
          <a:xfrm rot="10800000" flipH="1">
            <a:off x="5484025" y="1187513"/>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17"/>
          <p:cNvSpPr txBox="1">
            <a:spLocks noGrp="1"/>
          </p:cNvSpPr>
          <p:nvPr>
            <p:ph type="title"/>
          </p:nvPr>
        </p:nvSpPr>
        <p:spPr>
          <a:xfrm>
            <a:off x="1027600" y="1255475"/>
            <a:ext cx="408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a:buNone/>
              <a:defRPr sz="4800" b="1">
                <a:solidFill>
                  <a:schemeClr val="accent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6" name="Google Shape;126;p17"/>
          <p:cNvSpPr txBox="1">
            <a:spLocks noGrp="1"/>
          </p:cNvSpPr>
          <p:nvPr>
            <p:ph type="subTitle" idx="1"/>
          </p:nvPr>
        </p:nvSpPr>
        <p:spPr>
          <a:xfrm>
            <a:off x="1027600" y="2917775"/>
            <a:ext cx="408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127" name="Google Shape;127;p17"/>
          <p:cNvSpPr txBox="1">
            <a:spLocks noGrp="1"/>
          </p:cNvSpPr>
          <p:nvPr>
            <p:ph type="title" idx="2" hasCustomPrompt="1"/>
          </p:nvPr>
        </p:nvSpPr>
        <p:spPr>
          <a:xfrm>
            <a:off x="5484025" y="159372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CUSTOM_13">
    <p:spTree>
      <p:nvGrpSpPr>
        <p:cNvPr id="1" name="Shape 139"/>
        <p:cNvGrpSpPr/>
        <p:nvPr/>
      </p:nvGrpSpPr>
      <p:grpSpPr>
        <a:xfrm>
          <a:off x="0" y="0"/>
          <a:ext cx="0" cy="0"/>
          <a:chOff x="0" y="0"/>
          <a:chExt cx="0" cy="0"/>
        </a:xfrm>
      </p:grpSpPr>
      <p:sp>
        <p:nvSpPr>
          <p:cNvPr id="140" name="Google Shape;140;p1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9"/>
          <p:cNvSpPr txBox="1">
            <a:spLocks noGrp="1"/>
          </p:cNvSpPr>
          <p:nvPr>
            <p:ph type="subTitle" idx="1"/>
          </p:nvPr>
        </p:nvSpPr>
        <p:spPr>
          <a:xfrm>
            <a:off x="103077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142" name="Google Shape;142;p19"/>
          <p:cNvSpPr txBox="1">
            <a:spLocks noGrp="1"/>
          </p:cNvSpPr>
          <p:nvPr>
            <p:ph type="subTitle" idx="2"/>
          </p:nvPr>
        </p:nvSpPr>
        <p:spPr>
          <a:xfrm>
            <a:off x="103077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3" name="Google Shape;143;p19"/>
          <p:cNvSpPr txBox="1">
            <a:spLocks noGrp="1"/>
          </p:cNvSpPr>
          <p:nvPr>
            <p:ph type="subTitle" idx="3"/>
          </p:nvPr>
        </p:nvSpPr>
        <p:spPr>
          <a:xfrm>
            <a:off x="3445500"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4" name="Google Shape;144;p19"/>
          <p:cNvSpPr txBox="1">
            <a:spLocks noGrp="1"/>
          </p:cNvSpPr>
          <p:nvPr>
            <p:ph type="subTitle" idx="4"/>
          </p:nvPr>
        </p:nvSpPr>
        <p:spPr>
          <a:xfrm>
            <a:off x="3445500"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5" name="Google Shape;145;p19"/>
          <p:cNvSpPr txBox="1">
            <a:spLocks noGrp="1"/>
          </p:cNvSpPr>
          <p:nvPr>
            <p:ph type="subTitle" idx="5"/>
          </p:nvPr>
        </p:nvSpPr>
        <p:spPr>
          <a:xfrm>
            <a:off x="586022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6" name="Google Shape;146;p19"/>
          <p:cNvSpPr txBox="1">
            <a:spLocks noGrp="1"/>
          </p:cNvSpPr>
          <p:nvPr>
            <p:ph type="subTitle" idx="6"/>
          </p:nvPr>
        </p:nvSpPr>
        <p:spPr>
          <a:xfrm>
            <a:off x="586022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47" name="Google Shape;147;p19"/>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9"/>
          <p:cNvSpPr/>
          <p:nvPr/>
        </p:nvSpPr>
        <p:spPr>
          <a:xfrm>
            <a:off x="8274950" y="3988500"/>
            <a:ext cx="1650900" cy="1650900"/>
          </a:xfrm>
          <a:prstGeom prst="donut">
            <a:avLst>
              <a:gd name="adj" fmla="val 13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19"/>
          <p:cNvSpPr/>
          <p:nvPr/>
        </p:nvSpPr>
        <p:spPr>
          <a:xfrm>
            <a:off x="-969375" y="1457325"/>
            <a:ext cx="1650900" cy="1650900"/>
          </a:xfrm>
          <a:prstGeom prst="donut">
            <a:avLst>
              <a:gd name="adj" fmla="val 137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9"/>
          <p:cNvSpPr>
            <a:spLocks noGrp="1"/>
          </p:cNvSpPr>
          <p:nvPr>
            <p:ph type="pic" idx="7"/>
          </p:nvPr>
        </p:nvSpPr>
        <p:spPr>
          <a:xfrm>
            <a:off x="1227924" y="1259400"/>
            <a:ext cx="1856100" cy="2322600"/>
          </a:xfrm>
          <a:prstGeom prst="rect">
            <a:avLst/>
          </a:prstGeom>
          <a:noFill/>
          <a:ln>
            <a:noFill/>
          </a:ln>
        </p:spPr>
      </p:sp>
      <p:sp>
        <p:nvSpPr>
          <p:cNvPr id="151" name="Google Shape;151;p19"/>
          <p:cNvSpPr>
            <a:spLocks noGrp="1"/>
          </p:cNvSpPr>
          <p:nvPr>
            <p:ph type="pic" idx="8"/>
          </p:nvPr>
        </p:nvSpPr>
        <p:spPr>
          <a:xfrm>
            <a:off x="3645299" y="1259400"/>
            <a:ext cx="1856100" cy="2322600"/>
          </a:xfrm>
          <a:prstGeom prst="rect">
            <a:avLst/>
          </a:prstGeom>
          <a:noFill/>
          <a:ln>
            <a:noFill/>
          </a:ln>
        </p:spPr>
      </p:sp>
      <p:sp>
        <p:nvSpPr>
          <p:cNvPr id="152" name="Google Shape;152;p19"/>
          <p:cNvSpPr>
            <a:spLocks noGrp="1"/>
          </p:cNvSpPr>
          <p:nvPr>
            <p:ph type="pic" idx="9"/>
          </p:nvPr>
        </p:nvSpPr>
        <p:spPr>
          <a:xfrm>
            <a:off x="6060011" y="1259400"/>
            <a:ext cx="1856100" cy="23226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
  <p:cSld name="CUSTOM_5">
    <p:spTree>
      <p:nvGrpSpPr>
        <p:cNvPr id="1" name="Shape 153"/>
        <p:cNvGrpSpPr/>
        <p:nvPr/>
      </p:nvGrpSpPr>
      <p:grpSpPr>
        <a:xfrm>
          <a:off x="0" y="0"/>
          <a:ext cx="0" cy="0"/>
          <a:chOff x="0" y="0"/>
          <a:chExt cx="0" cy="0"/>
        </a:xfrm>
      </p:grpSpPr>
      <p:sp>
        <p:nvSpPr>
          <p:cNvPr id="154" name="Google Shape;154;p2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2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FFFFF"/>
              </a:solidFill>
              <a:latin typeface="Montserrat"/>
              <a:ea typeface="Montserrat"/>
              <a:cs typeface="Montserrat"/>
              <a:sym typeface="Montserrat"/>
            </a:endParaRPr>
          </a:p>
        </p:txBody>
      </p:sp>
      <p:sp>
        <p:nvSpPr>
          <p:cNvPr id="156" name="Google Shape;156;p20"/>
          <p:cNvSpPr txBox="1">
            <a:spLocks noGrp="1"/>
          </p:cNvSpPr>
          <p:nvPr>
            <p:ph type="subTitle" idx="1"/>
          </p:nvPr>
        </p:nvSpPr>
        <p:spPr>
          <a:xfrm>
            <a:off x="713400" y="2471008"/>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7" name="Google Shape;157;p20"/>
          <p:cNvSpPr txBox="1">
            <a:spLocks noGrp="1"/>
          </p:cNvSpPr>
          <p:nvPr>
            <p:ph type="subTitle" idx="2"/>
          </p:nvPr>
        </p:nvSpPr>
        <p:spPr>
          <a:xfrm>
            <a:off x="713400" y="2773919"/>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58" name="Google Shape;158;p20"/>
          <p:cNvSpPr txBox="1">
            <a:spLocks noGrp="1"/>
          </p:cNvSpPr>
          <p:nvPr>
            <p:ph type="subTitle" idx="3"/>
          </p:nvPr>
        </p:nvSpPr>
        <p:spPr>
          <a:xfrm>
            <a:off x="6177725" y="3656650"/>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59" name="Google Shape;159;p20"/>
          <p:cNvSpPr txBox="1">
            <a:spLocks noGrp="1"/>
          </p:cNvSpPr>
          <p:nvPr>
            <p:ph type="subTitle" idx="4"/>
          </p:nvPr>
        </p:nvSpPr>
        <p:spPr>
          <a:xfrm>
            <a:off x="6177725" y="3959562"/>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0" name="Google Shape;160;p20"/>
          <p:cNvSpPr txBox="1">
            <a:spLocks noGrp="1"/>
          </p:cNvSpPr>
          <p:nvPr>
            <p:ph type="subTitle" idx="5"/>
          </p:nvPr>
        </p:nvSpPr>
        <p:spPr>
          <a:xfrm>
            <a:off x="6177725" y="2471008"/>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1" name="Google Shape;161;p20"/>
          <p:cNvSpPr txBox="1">
            <a:spLocks noGrp="1"/>
          </p:cNvSpPr>
          <p:nvPr>
            <p:ph type="subTitle" idx="6"/>
          </p:nvPr>
        </p:nvSpPr>
        <p:spPr>
          <a:xfrm>
            <a:off x="6177725" y="2773919"/>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2" name="Google Shape;162;p20"/>
          <p:cNvSpPr txBox="1">
            <a:spLocks noGrp="1"/>
          </p:cNvSpPr>
          <p:nvPr>
            <p:ph type="subTitle" idx="7"/>
          </p:nvPr>
        </p:nvSpPr>
        <p:spPr>
          <a:xfrm>
            <a:off x="713400" y="1288472"/>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3" name="Google Shape;163;p20"/>
          <p:cNvSpPr txBox="1">
            <a:spLocks noGrp="1"/>
          </p:cNvSpPr>
          <p:nvPr>
            <p:ph type="subTitle" idx="8"/>
          </p:nvPr>
        </p:nvSpPr>
        <p:spPr>
          <a:xfrm>
            <a:off x="713400" y="1591384"/>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4" name="Google Shape;164;p20"/>
          <p:cNvSpPr txBox="1">
            <a:spLocks noGrp="1"/>
          </p:cNvSpPr>
          <p:nvPr>
            <p:ph type="subTitle" idx="9"/>
          </p:nvPr>
        </p:nvSpPr>
        <p:spPr>
          <a:xfrm>
            <a:off x="713400" y="3656650"/>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5" name="Google Shape;165;p20"/>
          <p:cNvSpPr txBox="1">
            <a:spLocks noGrp="1"/>
          </p:cNvSpPr>
          <p:nvPr>
            <p:ph type="subTitle" idx="13"/>
          </p:nvPr>
        </p:nvSpPr>
        <p:spPr>
          <a:xfrm>
            <a:off x="713400" y="3959562"/>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a:endParaRPr/>
          </a:p>
        </p:txBody>
      </p:sp>
      <p:sp>
        <p:nvSpPr>
          <p:cNvPr id="166" name="Google Shape;166;p20"/>
          <p:cNvSpPr txBox="1">
            <a:spLocks noGrp="1"/>
          </p:cNvSpPr>
          <p:nvPr>
            <p:ph type="subTitle" idx="14"/>
          </p:nvPr>
        </p:nvSpPr>
        <p:spPr>
          <a:xfrm>
            <a:off x="6177725" y="1288472"/>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7" name="Google Shape;167;p20"/>
          <p:cNvSpPr txBox="1">
            <a:spLocks noGrp="1"/>
          </p:cNvSpPr>
          <p:nvPr>
            <p:ph type="subTitle" idx="15"/>
          </p:nvPr>
        </p:nvSpPr>
        <p:spPr>
          <a:xfrm>
            <a:off x="6177725" y="1591384"/>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168" name="Google Shape;168;p20"/>
          <p:cNvSpPr txBox="1">
            <a:spLocks noGrp="1"/>
          </p:cNvSpPr>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 name="Google Shape;169;p20"/>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0"/>
          <p:cNvSpPr>
            <a:spLocks noGrp="1"/>
          </p:cNvSpPr>
          <p:nvPr>
            <p:ph type="pic" idx="16"/>
          </p:nvPr>
        </p:nvSpPr>
        <p:spPr>
          <a:xfrm>
            <a:off x="3575886" y="1733981"/>
            <a:ext cx="1993500" cy="2414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8" r:id="rId3"/>
    <p:sldLayoutId id="2147483660" r:id="rId4"/>
    <p:sldLayoutId id="2147483661" r:id="rId5"/>
    <p:sldLayoutId id="2147483662" r:id="rId6"/>
    <p:sldLayoutId id="2147483663" r:id="rId7"/>
    <p:sldLayoutId id="2147483665" r:id="rId8"/>
    <p:sldLayoutId id="2147483666" r:id="rId9"/>
    <p:sldLayoutId id="2147483669" r:id="rId10"/>
    <p:sldLayoutId id="2147483671" r:id="rId11"/>
    <p:sldLayoutId id="2147483672" r:id="rId12"/>
    <p:sldLayoutId id="2147483674" r:id="rId13"/>
    <p:sldLayoutId id="2147483675" r:id="rId14"/>
    <p:sldLayoutId id="2147483676" r:id="rId15"/>
    <p:sldLayoutId id="2147483677" r:id="rId16"/>
    <p:sldLayoutId id="2147483679" r:id="rId17"/>
    <p:sldLayoutId id="2147483680" r:id="rId18"/>
    <p:sldLayoutId id="2147483682" r:id="rId19"/>
    <p:sldLayoutId id="2147483683" r:id="rId20"/>
    <p:sldLayoutId id="2147483687" r:id="rId21"/>
    <p:sldLayoutId id="2147483689" r:id="rId22"/>
    <p:sldLayoutId id="2147483690" r:id="rId23"/>
    <p:sldLayoutId id="2147483691" r:id="rId24"/>
    <p:sldLayoutId id="2147483692" r:id="rId25"/>
    <p:sldLayoutId id="2147483693" r:id="rId26"/>
    <p:sldLayoutId id="2147483694" r:id="rId27"/>
    <p:sldLayoutId id="2147483695" r:id="rId28"/>
    <p:sldLayoutId id="2147483697" r:id="rId29"/>
    <p:sldLayoutId id="214748370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a:buNone/>
              <a:defRPr sz="3000" b="1">
                <a:solidFill>
                  <a:schemeClr val="lt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1"/>
              </a:buClr>
              <a:buSzPts val="1400"/>
              <a:buFont typeface="Montserrat"/>
              <a:buChar char="■"/>
              <a:defRPr>
                <a:solidFill>
                  <a:schemeClr val="accent1"/>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439848420"/>
      </p:ext>
    </p:extLst>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 id="2147483728" r:id="rId24"/>
    <p:sldLayoutId id="2147483729" r:id="rId25"/>
    <p:sldLayoutId id="2147483730" r:id="rId26"/>
    <p:sldLayoutId id="2147483731" r:id="rId27"/>
    <p:sldLayoutId id="2147483732" r:id="rId28"/>
    <p:sldLayoutId id="2147483733" r:id="rId29"/>
    <p:sldLayoutId id="2147483734" r:id="rId30"/>
    <p:sldLayoutId id="2147483735"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6"/>
          <p:cNvSpPr txBox="1">
            <a:spLocks noGrp="1"/>
          </p:cNvSpPr>
          <p:nvPr>
            <p:ph type="subTitle" idx="1"/>
          </p:nvPr>
        </p:nvSpPr>
        <p:spPr>
          <a:xfrm>
            <a:off x="2087839" y="2832983"/>
            <a:ext cx="4968317" cy="1769218"/>
          </a:xfrm>
          <a:prstGeom prst="rect">
            <a:avLst/>
          </a:prstGeom>
        </p:spPr>
        <p:txBody>
          <a:bodyPr spcFirstLastPara="1" wrap="square" lIns="91425" tIns="91425" rIns="91425" bIns="91425" anchor="ctr" anchorCtr="0">
            <a:noAutofit/>
          </a:bodyPr>
          <a:lstStyle/>
          <a:p>
            <a:pPr marL="0" indent="0"/>
            <a:r>
              <a:rPr lang="en-US" altLang="zh-TW" sz="2400" b="1" dirty="0">
                <a:latin typeface="Microsoft JhengHei UI" panose="020B0604030504040204" pitchFamily="34" charset="-120"/>
                <a:ea typeface="微軟正黑體" panose="020B0604030504040204" pitchFamily="34" charset="-120"/>
              </a:rPr>
              <a:t>FOR FUN</a:t>
            </a:r>
            <a:endParaRPr lang="en-US" altLang="zh-TW" dirty="0">
              <a:latin typeface="Microsoft JhengHei UI" panose="020B0604030504040204" pitchFamily="34" charset="-120"/>
              <a:ea typeface="微軟正黑體" panose="020B0604030504040204" pitchFamily="34" charset="-120"/>
            </a:endParaRPr>
          </a:p>
          <a:p>
            <a:pPr marL="0" indent="0"/>
            <a:endParaRPr lang="en-US" altLang="zh-TW" sz="1200" dirty="0">
              <a:latin typeface="Microsoft JhengHei UI" panose="020B0604030504040204" pitchFamily="34" charset="-120"/>
              <a:ea typeface="微軟正黑體" panose="020B0604030504040204" pitchFamily="34" charset="-120"/>
            </a:endParaRPr>
          </a:p>
          <a:p>
            <a:pPr marL="0" indent="0"/>
            <a:r>
              <a:rPr lang="en-US" altLang="zh-TW" dirty="0">
                <a:latin typeface="Microsoft JhengHei UI" panose="020B0604030504040204" pitchFamily="34" charset="-120"/>
                <a:ea typeface="微軟正黑體" panose="020B0604030504040204" pitchFamily="34" charset="-120"/>
              </a:rPr>
              <a:t>M11123046</a:t>
            </a:r>
            <a:r>
              <a:rPr lang="zh-TW" altLang="en-US" dirty="0">
                <a:latin typeface="Microsoft JhengHei UI" panose="020B0604030504040204" pitchFamily="34" charset="-120"/>
                <a:ea typeface="微軟正黑體" panose="020B0604030504040204" pitchFamily="34" charset="-120"/>
              </a:rPr>
              <a:t> 周子懷 </a:t>
            </a:r>
            <a:r>
              <a:rPr lang="en-US" altLang="zh-TW" dirty="0">
                <a:latin typeface="Microsoft JhengHei UI" panose="020B0604030504040204" pitchFamily="34" charset="-120"/>
                <a:ea typeface="微軟正黑體" panose="020B0604030504040204" pitchFamily="34" charset="-120"/>
              </a:rPr>
              <a:t>M11123038</a:t>
            </a:r>
            <a:r>
              <a:rPr lang="zh-TW" altLang="en-US" dirty="0">
                <a:latin typeface="Microsoft JhengHei UI" panose="020B0604030504040204" pitchFamily="34" charset="-120"/>
                <a:ea typeface="微軟正黑體" panose="020B0604030504040204" pitchFamily="34" charset="-120"/>
              </a:rPr>
              <a:t> 曾治程</a:t>
            </a:r>
            <a:r>
              <a:rPr lang="en-US" altLang="zh-TW" dirty="0">
                <a:latin typeface="Microsoft JhengHei UI" panose="020B0604030504040204" pitchFamily="34" charset="-120"/>
                <a:ea typeface="微軟正黑體" panose="020B0604030504040204" pitchFamily="34" charset="-120"/>
              </a:rPr>
              <a:t>M11123016</a:t>
            </a:r>
            <a:r>
              <a:rPr lang="zh-TW" altLang="en-US" dirty="0">
                <a:latin typeface="Microsoft JhengHei UI" panose="020B0604030504040204" pitchFamily="34" charset="-120"/>
                <a:ea typeface="微軟正黑體" panose="020B0604030504040204" pitchFamily="34" charset="-120"/>
              </a:rPr>
              <a:t> 陳秉言 </a:t>
            </a:r>
            <a:r>
              <a:rPr lang="en-US" altLang="zh-TW" dirty="0">
                <a:latin typeface="Microsoft JhengHei UI" panose="020B0604030504040204" pitchFamily="34" charset="-120"/>
                <a:ea typeface="微軟正黑體" panose="020B0604030504040204" pitchFamily="34" charset="-120"/>
              </a:rPr>
              <a:t>M11123039</a:t>
            </a:r>
            <a:r>
              <a:rPr lang="zh-TW" altLang="en-US" dirty="0">
                <a:latin typeface="Microsoft JhengHei UI" panose="020B0604030504040204" pitchFamily="34" charset="-120"/>
                <a:ea typeface="微軟正黑體" panose="020B0604030504040204" pitchFamily="34" charset="-120"/>
              </a:rPr>
              <a:t> 廖顯億 </a:t>
            </a:r>
            <a:r>
              <a:rPr lang="en-US" altLang="zh-TW" dirty="0">
                <a:latin typeface="Microsoft JhengHei UI" panose="020B0604030504040204" pitchFamily="34" charset="-120"/>
                <a:ea typeface="微軟正黑體" panose="020B0604030504040204" pitchFamily="34" charset="-120"/>
              </a:rPr>
              <a:t>M11123052</a:t>
            </a:r>
            <a:r>
              <a:rPr lang="zh-TW" altLang="en-US" dirty="0">
                <a:latin typeface="Microsoft JhengHei UI" panose="020B0604030504040204" pitchFamily="34" charset="-120"/>
                <a:ea typeface="微軟正黑體" panose="020B0604030504040204" pitchFamily="34" charset="-120"/>
              </a:rPr>
              <a:t> 賴俊佑 </a:t>
            </a:r>
            <a:r>
              <a:rPr lang="en-US" altLang="zh-TW" dirty="0">
                <a:latin typeface="Microsoft JhengHei UI" panose="020B0604030504040204" pitchFamily="34" charset="-120"/>
                <a:ea typeface="微軟正黑體" panose="020B0604030504040204" pitchFamily="34" charset="-120"/>
              </a:rPr>
              <a:t>M11123062</a:t>
            </a:r>
            <a:r>
              <a:rPr lang="zh-TW" altLang="en-US" dirty="0">
                <a:latin typeface="Microsoft JhengHei UI" panose="020B0604030504040204" pitchFamily="34" charset="-120"/>
                <a:ea typeface="微軟正黑體" panose="020B0604030504040204" pitchFamily="34" charset="-120"/>
              </a:rPr>
              <a:t> 陳靖穎</a:t>
            </a:r>
          </a:p>
        </p:txBody>
      </p:sp>
      <p:sp>
        <p:nvSpPr>
          <p:cNvPr id="473" name="Google Shape;473;p56"/>
          <p:cNvSpPr txBox="1">
            <a:spLocks noGrp="1"/>
          </p:cNvSpPr>
          <p:nvPr>
            <p:ph type="title"/>
          </p:nvPr>
        </p:nvSpPr>
        <p:spPr>
          <a:xfrm>
            <a:off x="793077" y="541299"/>
            <a:ext cx="7557840" cy="2262014"/>
          </a:xfrm>
          <a:prstGeom prst="rect">
            <a:avLst/>
          </a:prstGeom>
          <a:noFill/>
          <a:ln>
            <a:noFill/>
          </a:ln>
        </p:spPr>
        <p:txBody>
          <a:bodyPr spcFirstLastPara="1" wrap="square" lIns="91425" tIns="91425" rIns="91425" bIns="91425" anchor="ctr" anchorCtr="0">
            <a:noAutofit/>
          </a:bodyPr>
          <a:lstStyle/>
          <a:p>
            <a:pPr>
              <a:buClr>
                <a:schemeClr val="accent1"/>
              </a:buClr>
              <a:buSzPts val="1400"/>
            </a:pPr>
            <a:r>
              <a:rPr lang="en-US" altLang="zh-TW" sz="2800" dirty="0">
                <a:latin typeface="Microsoft JhengHei UI" panose="020B0604030504040204" pitchFamily="34" charset="-120"/>
                <a:ea typeface="微軟正黑體" panose="020B0604030504040204" pitchFamily="34" charset="-120"/>
              </a:rPr>
              <a:t>AN EXPLORATION OF ORGANIZATIONAL LEVEL INFORMATION</a:t>
            </a:r>
            <a:br>
              <a:rPr lang="en-US" altLang="zh-TW" sz="2800" dirty="0">
                <a:latin typeface="Microsoft JhengHei UI" panose="020B0604030504040204" pitchFamily="34" charset="-120"/>
                <a:ea typeface="微軟正黑體" panose="020B0604030504040204" pitchFamily="34" charset="-120"/>
              </a:rPr>
            </a:br>
            <a:r>
              <a:rPr lang="en-US" altLang="zh-TW" sz="2800" dirty="0">
                <a:latin typeface="Microsoft JhengHei UI" panose="020B0604030504040204" pitchFamily="34" charset="-120"/>
                <a:ea typeface="微軟正黑體" panose="020B0604030504040204" pitchFamily="34" charset="-120"/>
              </a:rPr>
              <a:t>SYSTEMS DISCONTINUANCE INTENTIONS</a:t>
            </a:r>
            <a:endParaRPr lang="es-ES" altLang="zh-TW" sz="2800" dirty="0">
              <a:latin typeface="Microsoft JhengHei UI" panose="020B0604030504040204" pitchFamily="34" charset="-120"/>
              <a:ea typeface="微軟正黑體"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Change Forces</a:t>
            </a: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1815882"/>
          </a:xfrm>
          <a:prstGeom prst="rect">
            <a:avLst/>
          </a:prstGeom>
          <a:noFill/>
        </p:spPr>
        <p:txBody>
          <a:bodyPr wrap="square" rtlCol="0">
            <a:spAutoFit/>
          </a:bodyPr>
          <a:lstStyle/>
          <a:p>
            <a:pPr marL="342900" indent="-342900">
              <a:buClrTx/>
              <a:buFont typeface="Arial" panose="020B0604020202020204" pitchFamily="34" charset="0"/>
              <a:buChar char="•"/>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Three key classes of change drivers. </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Life cycle based forces </a:t>
            </a: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Teleological forces </a:t>
            </a: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Evolutionary forces</a:t>
            </a:r>
          </a:p>
          <a:p>
            <a:pPr marL="377100" marR="0" lvl="0" algn="l" defTabSz="914400" rtl="0" eaLnBrk="1" fontAlgn="auto" latinLnBrk="0" hangingPunct="1">
              <a:lnSpc>
                <a:spcPct val="100000"/>
              </a:lnSpc>
              <a:spcBef>
                <a:spcPts val="0"/>
              </a:spcBef>
              <a:spcAft>
                <a:spcPts val="0"/>
              </a:spcAft>
              <a:buClrTx/>
              <a:buSzTx/>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6</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46803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System Performance Shortcomings</a:t>
            </a: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800767"/>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D</a:t>
            </a:r>
            <a:r>
              <a:rPr kumimoji="0" lang="en-US" altLang="zh-TW" sz="1600" b="0" i="0" u="none" strike="noStrike" kern="0" cap="none" spc="0" normalizeH="0" baseline="0" noProof="0" dirty="0" err="1">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efined</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as the extent to which a system consistently and effectively accomplishes the tasks that it is expected to accomplish.</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P</a:t>
            </a:r>
            <a:r>
              <a:rPr kumimoji="0" lang="en-US" altLang="zh-TW" sz="1600" b="0" i="0" u="none" strike="noStrike" kern="0" cap="none" spc="0" normalizeH="0" baseline="0" noProof="0" dirty="0" err="1">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erformance</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-oriented forces have</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been identified as important drivers of end-of-life decision</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making </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P</a:t>
            </a:r>
            <a:r>
              <a:rPr kumimoji="0" lang="en-US" altLang="zh-TW" sz="1600" b="0" i="0" u="none" strike="noStrike" kern="0" cap="none" spc="0" normalizeH="0" baseline="0" noProof="0" dirty="0" err="1">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erformance</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can be negatively impacted by intrinsic</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characteristics of the software</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and aging hardware.</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S</a:t>
            </a:r>
            <a:r>
              <a:rPr kumimoji="0" lang="en-US" altLang="zh-TW" sz="1600" b="0" i="0" u="none" strike="noStrike" kern="0" cap="none" spc="0" normalizeH="0" baseline="0" noProof="0" dirty="0" err="1">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uch</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performance was identified as the key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life cycle force</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in our a priori framework.</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7</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66887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Organizational Initiative</a:t>
            </a: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308324"/>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Defined as internal organizational effort directed toward altering where and how an organization operates.</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A teleological perspective that sees goal-directed behavior and strategic choice.</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changes in the strategic vision of an organization, rather than strictly technical issues, are increasingly driving the need to discontinue the use of information systems.</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8</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58250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n-US" altLang="zh-TW" dirty="0">
                <a:latin typeface="Microsoft JhengHei UI" panose="020B0604030504040204" pitchFamily="34" charset="-120"/>
                <a:ea typeface="微軟正黑體" panose="020B0604030504040204" pitchFamily="34" charset="-120"/>
              </a:rPr>
              <a:t>E</a:t>
            </a:r>
            <a:r>
              <a:rPr lang="es-ES" altLang="zh-TW" dirty="0">
                <a:latin typeface="Microsoft JhengHei UI" panose="020B0604030504040204" pitchFamily="34" charset="-120"/>
                <a:ea typeface="微軟正黑體" panose="020B0604030504040204" pitchFamily="34" charset="-120"/>
              </a:rPr>
              <a:t>nvironmental Change</a:t>
            </a: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800767"/>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Defined as change in the</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physical or social factors that lie </a:t>
            </a:r>
            <a:r>
              <a:rPr lang="en-US" altLang="zh-TW" sz="1600" dirty="0">
                <a:solidFill>
                  <a:srgbClr val="E76821"/>
                </a:solidFill>
                <a:latin typeface="Microsoft JhengHei UI" panose="020B0604030504040204" pitchFamily="34" charset="-120"/>
                <a:ea typeface="Microsoft JhengHei UI" panose="020B0604030504040204" pitchFamily="34" charset="-120"/>
              </a:rPr>
              <a:t>outside</a:t>
            </a:r>
            <a:r>
              <a:rPr lang="en-US" altLang="zh-TW" sz="1600" dirty="0">
                <a:solidFill>
                  <a:srgbClr val="27316F"/>
                </a:solidFill>
                <a:latin typeface="Microsoft JhengHei UI" panose="020B0604030504040204" pitchFamily="34" charset="-120"/>
                <a:ea typeface="Microsoft JhengHei UI" panose="020B0604030504040204" pitchFamily="34" charset="-120"/>
              </a:rPr>
              <a:t> of the boundaries of</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an organization.</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Environmental change is seen as accounting for evolutionary based change in our a priori framework.</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Environmental changes have been identified in the literature as contributing to the need for organizational change. </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Government regulations and the emergence of new and distinctive competitive threats.</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9</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334217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Continuance Inertia</a:t>
            </a: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30832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Led to</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2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indent="-342900">
              <a:buClrTx/>
              <a:buFont typeface="+mj-lt"/>
              <a:buAutoNum type="arabicPeriod"/>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identification of the level of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financial and other investments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in an existing system.</a:t>
            </a:r>
          </a:p>
          <a:p>
            <a:pPr marL="720000" indent="-342900">
              <a:buClrTx/>
              <a:buFont typeface="+mj-lt"/>
              <a:buAutoNum type="arabicPeriod"/>
              <a:defRPr/>
            </a:pPr>
            <a:endParaRPr kumimoji="0" lang="en-US" altLang="zh-TW" sz="10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indent="-342900">
              <a:buClrTx/>
              <a:buFont typeface="+mj-lt"/>
              <a:buAutoNum type="arabicPeriod"/>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degree of embeddedness</a:t>
            </a:r>
            <a:r>
              <a:rPr kumimoji="0" lang="en-US" altLang="zh-TW" sz="1600" b="0" i="0" u="none" strike="noStrike" kern="0" cap="none" spc="0" normalizeH="0" baseline="0" noProof="0" dirty="0">
                <a:ln>
                  <a:noFill/>
                </a:ln>
                <a:solidFill>
                  <a:srgbClr val="C00000"/>
                </a:solidFill>
                <a:effectLst/>
                <a:uLnTx/>
                <a:uFillTx/>
                <a:latin typeface="Microsoft JhengHei UI" panose="020B0604030504040204" pitchFamily="34" charset="-120"/>
                <a:ea typeface="Microsoft JhengHei UI" panose="020B0604030504040204" pitchFamily="34" charset="-120"/>
                <a:cs typeface="Arial"/>
                <a:sym typeface="Arial"/>
              </a:rPr>
              <a:t>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of this system within organizational activities.</a:t>
            </a:r>
          </a:p>
          <a:p>
            <a:pPr marL="720000" indent="-342900">
              <a:buClrTx/>
              <a:buFont typeface="+mj-lt"/>
              <a:buAutoNum type="arabicPeriod"/>
              <a:defRPr/>
            </a:pPr>
            <a:endParaRPr kumimoji="0" lang="en-US" altLang="zh-TW" sz="10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The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institutional pressures</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from the organization’s environment.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startAt="2"/>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10</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47644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err="1">
                <a:latin typeface="Microsoft JhengHei UI" panose="020B0604030504040204" pitchFamily="34" charset="-120"/>
                <a:ea typeface="微軟正黑體" panose="020B0604030504040204" pitchFamily="34" charset="-120"/>
              </a:rPr>
              <a:t>System</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Investment</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3385542"/>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Sunk cost effect</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0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tendency of decision makers to </a:t>
            </a:r>
            <a:r>
              <a:rPr lang="en-US" altLang="zh-TW" sz="1600" dirty="0">
                <a:solidFill>
                  <a:srgbClr val="E76821"/>
                </a:solidFill>
                <a:latin typeface="Microsoft JhengHei UI" panose="020B0604030504040204" pitchFamily="34" charset="-120"/>
                <a:ea typeface="Microsoft JhengHei UI" panose="020B0604030504040204" pitchFamily="34" charset="-120"/>
              </a:rPr>
              <a:t>continue</a:t>
            </a:r>
            <a:r>
              <a:rPr lang="en-US" altLang="zh-TW" sz="1600" dirty="0">
                <a:solidFill>
                  <a:srgbClr val="27316F"/>
                </a:solidFill>
                <a:latin typeface="Microsoft JhengHei UI" panose="020B0604030504040204" pitchFamily="34" charset="-120"/>
                <a:ea typeface="Microsoft JhengHei UI" panose="020B0604030504040204" pitchFamily="34" charset="-120"/>
              </a:rPr>
              <a:t> making resource commitments to an endeavor once an initial commitment of resources has been made.</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2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Reputation effects</a:t>
            </a:r>
            <a:r>
              <a:rPr lang="zh-TW" altLang="en-US" sz="1600" dirty="0">
                <a:solidFill>
                  <a:srgbClr val="27316F"/>
                </a:solidFill>
                <a:latin typeface="Microsoft JhengHei UI" panose="020B0604030504040204" pitchFamily="34" charset="-120"/>
                <a:ea typeface="Microsoft JhengHei UI" panose="020B0604030504040204" pitchFamily="34" charset="-120"/>
              </a:rPr>
              <a:t>：</a:t>
            </a: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000" dirty="0">
              <a:solidFill>
                <a:srgbClr val="27316F"/>
              </a:solidFill>
              <a:latin typeface="Microsoft JhengHei UI" panose="020B0604030504040204" pitchFamily="34" charset="-120"/>
              <a:ea typeface="Microsoft JhengHei UI" panose="020B0604030504040204" pitchFamily="34" charset="-120"/>
            </a:endParaRPr>
          </a:p>
          <a:p>
            <a:pPr marL="7200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discontinuance of a system that has </a:t>
            </a:r>
            <a:r>
              <a:rPr lang="en-US" altLang="zh-TW" sz="1600" dirty="0">
                <a:solidFill>
                  <a:srgbClr val="E76821"/>
                </a:solidFill>
                <a:latin typeface="Microsoft JhengHei UI" panose="020B0604030504040204" pitchFamily="34" charset="-120"/>
                <a:ea typeface="Microsoft JhengHei UI" panose="020B0604030504040204" pitchFamily="34" charset="-120"/>
              </a:rPr>
              <a:t>consumed considerable organizational resources</a:t>
            </a:r>
            <a:r>
              <a:rPr lang="en-US" altLang="zh-TW" sz="1600" dirty="0">
                <a:solidFill>
                  <a:srgbClr val="27316F"/>
                </a:solidFill>
                <a:latin typeface="Microsoft JhengHei UI" panose="020B0604030504040204" pitchFamily="34" charset="-120"/>
                <a:ea typeface="Microsoft JhengHei UI" panose="020B0604030504040204" pitchFamily="34" charset="-120"/>
              </a:rPr>
              <a:t> can also threaten them reputation.</a:t>
            </a:r>
          </a:p>
          <a:p>
            <a:pPr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2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Switching costs</a:t>
            </a:r>
            <a:r>
              <a:rPr lang="zh-TW" altLang="en-US" sz="1600" dirty="0">
                <a:solidFill>
                  <a:srgbClr val="27316F"/>
                </a:solidFill>
                <a:latin typeface="Microsoft JhengHei UI" panose="020B0604030504040204" pitchFamily="34" charset="-120"/>
                <a:ea typeface="Microsoft JhengHei UI" panose="020B0604030504040204" pitchFamily="34" charset="-120"/>
              </a:rPr>
              <a:t>：</a:t>
            </a: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000" dirty="0">
              <a:solidFill>
                <a:srgbClr val="27316F"/>
              </a:solidFill>
              <a:latin typeface="Microsoft JhengHei UI" panose="020B0604030504040204" pitchFamily="34" charset="-120"/>
              <a:ea typeface="Microsoft JhengHei UI" panose="020B0604030504040204" pitchFamily="34" charset="-120"/>
            </a:endParaRPr>
          </a:p>
          <a:p>
            <a:pPr marL="7200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a:t>
            </a:r>
            <a:r>
              <a:rPr lang="en-US" altLang="zh-TW" sz="1600" dirty="0">
                <a:solidFill>
                  <a:srgbClr val="E76821"/>
                </a:solidFill>
                <a:latin typeface="Microsoft JhengHei UI" panose="020B0604030504040204" pitchFamily="34" charset="-120"/>
                <a:ea typeface="Microsoft JhengHei UI" panose="020B0604030504040204" pitchFamily="34" charset="-120"/>
              </a:rPr>
              <a:t>investments</a:t>
            </a:r>
            <a:r>
              <a:rPr lang="en-US" altLang="zh-TW" sz="1600" dirty="0">
                <a:solidFill>
                  <a:srgbClr val="27316F"/>
                </a:solidFill>
                <a:latin typeface="Microsoft JhengHei UI" panose="020B0604030504040204" pitchFamily="34" charset="-120"/>
                <a:ea typeface="Microsoft JhengHei UI" panose="020B0604030504040204" pitchFamily="34" charset="-120"/>
              </a:rPr>
              <a:t> in the implementation and operation of an existing system.</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11</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135585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err="1">
                <a:latin typeface="Microsoft JhengHei UI" panose="020B0604030504040204" pitchFamily="34" charset="-120"/>
                <a:ea typeface="微軟正黑體" panose="020B0604030504040204" pitchFamily="34" charset="-120"/>
              </a:rPr>
              <a:t>System</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Embeddedness</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308324"/>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extent to which the use of an information system is an integral part of organizational activity.</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nature of the organizational routines that often surround information systems.</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extent to which a system is linked to other information systems both within an organization and across organizational boundaries can vary such that some systems are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more tightly integrated</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than others.</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12</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427158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err="1">
                <a:latin typeface="Microsoft JhengHei UI" panose="020B0604030504040204" pitchFamily="34" charset="-120"/>
                <a:ea typeface="微軟正黑體" panose="020B0604030504040204" pitchFamily="34" charset="-120"/>
              </a:rPr>
              <a:t>Institutional</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Pressures</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The three key pressures that can lead organizations to conform to the practices of other organizations</a:t>
            </a:r>
            <a:r>
              <a:rPr kumimoji="0" lang="zh-TW" altLang="en-US"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2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Coercive</a:t>
            </a: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altLang="zh-TW" sz="10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Normative</a:t>
            </a:r>
          </a:p>
          <a:p>
            <a:pPr marL="7200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altLang="zh-TW" sz="10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720000" indent="-342900">
              <a:buClrTx/>
              <a:buFont typeface="+mj-lt"/>
              <a:buAutoNum type="arabicPeriod"/>
              <a:defRPr/>
            </a:pPr>
            <a:r>
              <a:rPr lang="en-US" altLang="zh-TW" sz="1600" dirty="0">
                <a:solidFill>
                  <a:srgbClr val="E76821"/>
                </a:solidFill>
                <a:latin typeface="Microsoft JhengHei UI" panose="020B0604030504040204" pitchFamily="34" charset="-120"/>
                <a:ea typeface="Microsoft JhengHei UI" panose="020B0604030504040204" pitchFamily="34" charset="-120"/>
              </a:rPr>
              <a:t>M</a:t>
            </a:r>
            <a:r>
              <a:rPr kumimoji="0" lang="en-US" altLang="zh-TW" sz="1600" b="0" i="0" u="none" strike="noStrike" kern="0" cap="none" spc="0" normalizeH="0" baseline="0" noProof="0" dirty="0" err="1">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imetic</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 pressures</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13</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370342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0"/>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icrosoft JhengHei UI" panose="020B0604030504040204" pitchFamily="34" charset="-120"/>
                <a:ea typeface="Microsoft JhengHei UI" panose="020B0604030504040204" pitchFamily="34" charset="-120"/>
              </a:rPr>
              <a:t>03</a:t>
            </a:r>
            <a:endParaRPr dirty="0">
              <a:latin typeface="Microsoft JhengHei UI" panose="020B0604030504040204" pitchFamily="34" charset="-120"/>
              <a:ea typeface="Microsoft JhengHei UI" panose="020B0604030504040204" pitchFamily="34" charset="-120"/>
            </a:endParaRPr>
          </a:p>
        </p:txBody>
      </p:sp>
      <p:sp>
        <p:nvSpPr>
          <p:cNvPr id="2" name="Google Shape;538;p60">
            <a:extLst>
              <a:ext uri="{FF2B5EF4-FFF2-40B4-BE49-F238E27FC236}">
                <a16:creationId xmlns:a16="http://schemas.microsoft.com/office/drawing/2014/main" id="{21F9234F-465D-2E14-7EAC-148957339B43}"/>
              </a:ext>
            </a:extLst>
          </p:cNvPr>
          <p:cNvSpPr txBox="1">
            <a:spLocks/>
          </p:cNvSpPr>
          <p:nvPr/>
        </p:nvSpPr>
        <p:spPr>
          <a:xfrm>
            <a:off x="3717073" y="1347615"/>
            <a:ext cx="4222602" cy="207953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3600"/>
              <a:buFont typeface="Montserrat"/>
              <a:buNone/>
              <a:defRPr sz="4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US" altLang="zh-TW" dirty="0">
                <a:latin typeface="Microsoft JhengHei UI" panose="020B0604030504040204" pitchFamily="34" charset="-120"/>
                <a:ea typeface="Microsoft JhengHei UI" panose="020B0604030504040204" pitchFamily="34" charset="-120"/>
              </a:rPr>
              <a:t>Qualitative Exploration</a:t>
            </a:r>
          </a:p>
        </p:txBody>
      </p:sp>
    </p:spTree>
    <p:extLst>
      <p:ext uri="{BB962C8B-B14F-4D97-AF65-F5344CB8AC3E}">
        <p14:creationId xmlns:p14="http://schemas.microsoft.com/office/powerpoint/2010/main" val="409360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err="1">
                <a:latin typeface="Microsoft JhengHei UI" panose="020B0604030504040204" pitchFamily="34" charset="-120"/>
                <a:ea typeface="微軟正黑體" panose="020B0604030504040204" pitchFamily="34" charset="-120"/>
              </a:rPr>
              <a:t>Qualitative</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Exploration</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1107996"/>
          </a:xfrm>
          <a:prstGeom prst="rect">
            <a:avLst/>
          </a:prstGeom>
          <a:noFill/>
        </p:spPr>
        <p:txBody>
          <a:bodyPr wrap="square" rtlCol="0">
            <a:spAutoFit/>
          </a:bodyPr>
          <a:lstStyle/>
          <a:p>
            <a:pPr marL="284400" indent="-284400">
              <a:buClrTx/>
              <a:buFont typeface="Arial" panose="020B0604020202020204" pitchFamily="34" charset="0"/>
              <a:buChar char="•"/>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Data for this stage of the research was collected via semi- structured interviews conducted with senior decision makers who were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sufficiently familiar with organizational IS discontinuance</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 to adequately discuss the subject in an inter- view session.</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14</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69896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59"/>
          <p:cNvSpPr txBox="1">
            <a:spLocks noGrp="1"/>
          </p:cNvSpPr>
          <p:nvPr>
            <p:ph type="subTitle" idx="1"/>
          </p:nvPr>
        </p:nvSpPr>
        <p:spPr>
          <a:xfrm>
            <a:off x="5909000" y="948172"/>
            <a:ext cx="2448000" cy="597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solidFill>
                  <a:srgbClr val="E76821"/>
                </a:solidFill>
              </a:rPr>
              <a:t>Introduction</a:t>
            </a:r>
            <a:endParaRPr sz="2000" dirty="0">
              <a:solidFill>
                <a:srgbClr val="E76821"/>
              </a:solidFill>
            </a:endParaRPr>
          </a:p>
        </p:txBody>
      </p:sp>
      <p:sp>
        <p:nvSpPr>
          <p:cNvPr id="521" name="Google Shape;521;p59"/>
          <p:cNvSpPr txBox="1">
            <a:spLocks noGrp="1"/>
          </p:cNvSpPr>
          <p:nvPr>
            <p:ph type="subTitle" idx="5"/>
          </p:nvPr>
        </p:nvSpPr>
        <p:spPr>
          <a:xfrm>
            <a:off x="5909000" y="3579862"/>
            <a:ext cx="2448000" cy="1413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000" dirty="0">
                <a:solidFill>
                  <a:srgbClr val="27316F"/>
                </a:solidFill>
              </a:rPr>
              <a:t>Qualitative Exploration</a:t>
            </a:r>
          </a:p>
        </p:txBody>
      </p:sp>
      <p:sp>
        <p:nvSpPr>
          <p:cNvPr id="523" name="Google Shape;523;p59"/>
          <p:cNvSpPr txBox="1">
            <a:spLocks noGrp="1"/>
          </p:cNvSpPr>
          <p:nvPr>
            <p:ph type="title"/>
          </p:nvPr>
        </p:nvSpPr>
        <p:spPr>
          <a:xfrm>
            <a:off x="831900" y="717175"/>
            <a:ext cx="3144900" cy="394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AGENDA</a:t>
            </a:r>
            <a:endParaRPr dirty="0"/>
          </a:p>
        </p:txBody>
      </p:sp>
      <p:sp>
        <p:nvSpPr>
          <p:cNvPr id="524" name="Google Shape;524;p59"/>
          <p:cNvSpPr txBox="1">
            <a:spLocks noGrp="1"/>
          </p:cNvSpPr>
          <p:nvPr>
            <p:ph type="title" idx="4294967295"/>
          </p:nvPr>
        </p:nvSpPr>
        <p:spPr>
          <a:xfrm>
            <a:off x="4887550" y="724100"/>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dirty="0"/>
          </a:p>
        </p:txBody>
      </p:sp>
      <p:sp>
        <p:nvSpPr>
          <p:cNvPr id="525" name="Google Shape;525;p59"/>
          <p:cNvSpPr txBox="1">
            <a:spLocks noGrp="1"/>
          </p:cNvSpPr>
          <p:nvPr>
            <p:ph type="title" idx="4294967295"/>
          </p:nvPr>
        </p:nvSpPr>
        <p:spPr>
          <a:xfrm>
            <a:off x="4887550" y="2129138"/>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2.</a:t>
            </a:r>
            <a:endParaRPr dirty="0"/>
          </a:p>
        </p:txBody>
      </p:sp>
      <p:sp>
        <p:nvSpPr>
          <p:cNvPr id="526" name="Google Shape;526;p59"/>
          <p:cNvSpPr txBox="1">
            <a:spLocks noGrp="1"/>
          </p:cNvSpPr>
          <p:nvPr>
            <p:ph type="title" idx="4294967295"/>
          </p:nvPr>
        </p:nvSpPr>
        <p:spPr>
          <a:xfrm>
            <a:off x="4887550" y="3534188"/>
            <a:ext cx="821100" cy="82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a:t>
            </a:r>
            <a:endParaRPr dirty="0"/>
          </a:p>
        </p:txBody>
      </p:sp>
      <p:sp>
        <p:nvSpPr>
          <p:cNvPr id="527" name="Google Shape;527;p59"/>
          <p:cNvSpPr/>
          <p:nvPr/>
        </p:nvSpPr>
        <p:spPr>
          <a:xfrm>
            <a:off x="4887550" y="2129127"/>
            <a:ext cx="821100" cy="8211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528" name="Google Shape;528;p59"/>
          <p:cNvSpPr/>
          <p:nvPr/>
        </p:nvSpPr>
        <p:spPr>
          <a:xfrm>
            <a:off x="4887550" y="717173"/>
            <a:ext cx="821100" cy="821100"/>
          </a:xfrm>
          <a:prstGeom prst="round1Rect">
            <a:avLst>
              <a:gd name="adj" fmla="val 16667"/>
            </a:avLst>
          </a:prstGeom>
          <a:solidFill>
            <a:srgbClr val="E7682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529" name="Google Shape;529;p59"/>
          <p:cNvSpPr/>
          <p:nvPr/>
        </p:nvSpPr>
        <p:spPr>
          <a:xfrm>
            <a:off x="4887550" y="3534176"/>
            <a:ext cx="821100" cy="821100"/>
          </a:xfrm>
          <a:prstGeom prst="round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endParaRPr dirty="0"/>
          </a:p>
        </p:txBody>
      </p:sp>
      <p:sp>
        <p:nvSpPr>
          <p:cNvPr id="530" name="Google Shape;530;p59"/>
          <p:cNvSpPr txBox="1">
            <a:spLocks noGrp="1"/>
          </p:cNvSpPr>
          <p:nvPr>
            <p:ph type="title" idx="4294967295"/>
          </p:nvPr>
        </p:nvSpPr>
        <p:spPr>
          <a:xfrm>
            <a:off x="4887550" y="834450"/>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531" name="Google Shape;531;p59"/>
          <p:cNvSpPr txBox="1">
            <a:spLocks noGrp="1"/>
          </p:cNvSpPr>
          <p:nvPr>
            <p:ph type="title" idx="4294967295"/>
          </p:nvPr>
        </p:nvSpPr>
        <p:spPr>
          <a:xfrm>
            <a:off x="4887550" y="2239538"/>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532" name="Google Shape;532;p59"/>
          <p:cNvSpPr txBox="1">
            <a:spLocks noGrp="1"/>
          </p:cNvSpPr>
          <p:nvPr>
            <p:ph type="title" idx="4294967295"/>
          </p:nvPr>
        </p:nvSpPr>
        <p:spPr>
          <a:xfrm>
            <a:off x="4887550" y="3644646"/>
            <a:ext cx="821100" cy="60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dirty="0"/>
          </a:p>
        </p:txBody>
      </p:sp>
      <p:sp>
        <p:nvSpPr>
          <p:cNvPr id="2" name="Google Shape;519;p59">
            <a:extLst>
              <a:ext uri="{FF2B5EF4-FFF2-40B4-BE49-F238E27FC236}">
                <a16:creationId xmlns:a16="http://schemas.microsoft.com/office/drawing/2014/main" id="{83C0EE1C-4073-84F6-BAD0-17A698159C1A}"/>
              </a:ext>
            </a:extLst>
          </p:cNvPr>
          <p:cNvSpPr txBox="1">
            <a:spLocks/>
          </p:cNvSpPr>
          <p:nvPr/>
        </p:nvSpPr>
        <p:spPr>
          <a:xfrm>
            <a:off x="5909000" y="2355726"/>
            <a:ext cx="2990634" cy="11521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Clr>
                <a:schemeClr val="dk1"/>
              </a:buClr>
              <a:buSzPts val="1100"/>
              <a:buNone/>
              <a:defRPr sz="2000" b="1">
                <a:solidFill>
                  <a:srgbClr val="75C4C0"/>
                </a:solidFill>
                <a:latin typeface="Montserrat"/>
                <a:ea typeface="Montserrat"/>
                <a:cs typeface="Montserrat"/>
                <a:sym typeface="Montserrat"/>
              </a:defRPr>
            </a:lvl1pPr>
            <a:lvl2pPr marL="914400" indent="-317500">
              <a:buClr>
                <a:schemeClr val="accent1"/>
              </a:buClr>
              <a:buSzPts val="1400"/>
              <a:buFont typeface="Montserrat"/>
              <a:buNone/>
              <a:defRPr>
                <a:solidFill>
                  <a:schemeClr val="accent1"/>
                </a:solidFill>
                <a:latin typeface="Montserrat"/>
                <a:ea typeface="Montserrat"/>
                <a:cs typeface="Montserrat"/>
                <a:sym typeface="Montserrat"/>
              </a:defRPr>
            </a:lvl2pPr>
            <a:lvl3pPr marL="1371600" indent="-317500">
              <a:buClr>
                <a:schemeClr val="accent1"/>
              </a:buClr>
              <a:buSzPts val="1400"/>
              <a:buFont typeface="Montserrat"/>
              <a:buNone/>
              <a:defRPr>
                <a:solidFill>
                  <a:schemeClr val="accent1"/>
                </a:solidFill>
                <a:latin typeface="Montserrat"/>
                <a:ea typeface="Montserrat"/>
                <a:cs typeface="Montserrat"/>
                <a:sym typeface="Montserrat"/>
              </a:defRPr>
            </a:lvl3pPr>
            <a:lvl4pPr marL="1828800" indent="-317500">
              <a:buClr>
                <a:schemeClr val="accent1"/>
              </a:buClr>
              <a:buSzPts val="1400"/>
              <a:buFont typeface="Montserrat"/>
              <a:buNone/>
              <a:defRPr>
                <a:solidFill>
                  <a:schemeClr val="accent1"/>
                </a:solidFill>
                <a:latin typeface="Montserrat"/>
                <a:ea typeface="Montserrat"/>
                <a:cs typeface="Montserrat"/>
                <a:sym typeface="Montserrat"/>
              </a:defRPr>
            </a:lvl4pPr>
            <a:lvl5pPr marL="2286000" indent="-317500">
              <a:buClr>
                <a:schemeClr val="accent1"/>
              </a:buClr>
              <a:buSzPts val="1400"/>
              <a:buFont typeface="Montserrat"/>
              <a:buNone/>
              <a:defRPr>
                <a:solidFill>
                  <a:schemeClr val="accent1"/>
                </a:solidFill>
                <a:latin typeface="Montserrat"/>
                <a:ea typeface="Montserrat"/>
                <a:cs typeface="Montserrat"/>
                <a:sym typeface="Montserrat"/>
              </a:defRPr>
            </a:lvl5pPr>
            <a:lvl6pPr marL="2743200" indent="-317500">
              <a:buClr>
                <a:schemeClr val="accent1"/>
              </a:buClr>
              <a:buSzPts val="1400"/>
              <a:buFont typeface="Montserrat"/>
              <a:buNone/>
              <a:defRPr>
                <a:solidFill>
                  <a:schemeClr val="accent1"/>
                </a:solidFill>
                <a:latin typeface="Montserrat"/>
                <a:ea typeface="Montserrat"/>
                <a:cs typeface="Montserrat"/>
                <a:sym typeface="Montserrat"/>
              </a:defRPr>
            </a:lvl6pPr>
            <a:lvl7pPr marL="3200400" indent="-317500">
              <a:buClr>
                <a:schemeClr val="accent1"/>
              </a:buClr>
              <a:buSzPts val="1400"/>
              <a:buFont typeface="Montserrat"/>
              <a:buNone/>
              <a:defRPr>
                <a:solidFill>
                  <a:schemeClr val="accent1"/>
                </a:solidFill>
                <a:latin typeface="Montserrat"/>
                <a:ea typeface="Montserrat"/>
                <a:cs typeface="Montserrat"/>
                <a:sym typeface="Montserrat"/>
              </a:defRPr>
            </a:lvl7pPr>
            <a:lvl8pPr marL="3657600" indent="-317500">
              <a:buClr>
                <a:schemeClr val="accent1"/>
              </a:buClr>
              <a:buSzPts val="1400"/>
              <a:buFont typeface="Montserrat"/>
              <a:buNone/>
              <a:defRPr>
                <a:solidFill>
                  <a:schemeClr val="accent1"/>
                </a:solidFill>
                <a:latin typeface="Montserrat"/>
                <a:ea typeface="Montserrat"/>
                <a:cs typeface="Montserrat"/>
                <a:sym typeface="Montserrat"/>
              </a:defRPr>
            </a:lvl8pPr>
            <a:lvl9pPr marL="4114800" indent="-317500">
              <a:buClr>
                <a:schemeClr val="accent1"/>
              </a:buClr>
              <a:buSzPts val="1400"/>
              <a:buFont typeface="Montserrat"/>
              <a:buNone/>
              <a:defRPr>
                <a:solidFill>
                  <a:schemeClr val="accent1"/>
                </a:solidFill>
                <a:latin typeface="Montserrat"/>
                <a:ea typeface="Montserrat"/>
                <a:cs typeface="Montserrat"/>
                <a:sym typeface="Montserrat"/>
              </a:defRPr>
            </a:lvl9pPr>
          </a:lstStyle>
          <a:p>
            <a:r>
              <a:rPr lang="es-ES" altLang="zh-TW" dirty="0"/>
              <a:t>Theoretical Framing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Data </a:t>
            </a:r>
            <a:r>
              <a:rPr lang="es-ES" altLang="zh-TW" dirty="0" err="1">
                <a:latin typeface="Microsoft JhengHei UI" panose="020B0604030504040204" pitchFamily="34" charset="-120"/>
                <a:ea typeface="微軟正黑體" panose="020B0604030504040204" pitchFamily="34" charset="-120"/>
              </a:rPr>
              <a:t>Analysis</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915365" cy="1323439"/>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Analysis of interview transcripts was guided by grounded theory techniques</a:t>
            </a:r>
            <a:r>
              <a:rPr lang="en-US" altLang="zh-TW" sz="1600" dirty="0">
                <a:solidFill>
                  <a:srgbClr val="27316F"/>
                </a:solidFill>
                <a:latin typeface="Microsoft JhengHei UI" panose="020B0604030504040204" pitchFamily="34" charset="-120"/>
                <a:ea typeface="Microsoft JhengHei UI" panose="020B0604030504040204" pitchFamily="34" charset="-120"/>
              </a:rPr>
              <a:t>.</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The objective was to assess codes and relationships in light of the understanding gained during data analysis and to ensure that these codes and relationships continued to reflect the spirit of informant remarks.</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15</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320020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0"/>
            <a:ext cx="8004616" cy="1032042"/>
          </a:xfrm>
          <a:prstGeom prst="rect">
            <a:avLst/>
          </a:prstGeom>
          <a:noFill/>
          <a:ln>
            <a:noFill/>
          </a:ln>
        </p:spPr>
        <p:txBody>
          <a:bodyPr spcFirstLastPara="1" wrap="square" lIns="91425" tIns="91425" rIns="91425" bIns="91425" anchor="b" anchorCtr="0">
            <a:noAutofit/>
          </a:bodyPr>
          <a:lstStyle/>
          <a:p>
            <a:pPr algn="l"/>
            <a:r>
              <a:rPr lang="es-ES" altLang="zh-TW" dirty="0" err="1">
                <a:latin typeface="Microsoft JhengHei UI" panose="020B0604030504040204" pitchFamily="34" charset="-120"/>
                <a:ea typeface="微軟正黑體" panose="020B0604030504040204" pitchFamily="34" charset="-120"/>
              </a:rPr>
              <a:t>Qualitative</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Exploration</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Results</a:t>
            </a:r>
            <a:r>
              <a:rPr lang="es-ES" altLang="zh-TW" dirty="0">
                <a:latin typeface="Microsoft JhengHei UI" panose="020B0604030504040204" pitchFamily="34" charset="-120"/>
                <a:ea typeface="微軟正黑體" panose="020B0604030504040204" pitchFamily="34" charset="-120"/>
              </a:rPr>
              <a:t> and </a:t>
            </a:r>
            <a:r>
              <a:rPr lang="es-ES" altLang="zh-TW" dirty="0" err="1">
                <a:latin typeface="Microsoft JhengHei UI" panose="020B0604030504040204" pitchFamily="34" charset="-120"/>
                <a:ea typeface="微軟正黑體" panose="020B0604030504040204" pitchFamily="34" charset="-120"/>
              </a:rPr>
              <a:t>Hypothesis</a:t>
            </a:r>
            <a:r>
              <a:rPr lang="es-ES" altLang="zh-TW" dirty="0">
                <a:latin typeface="Microsoft JhengHei UI" panose="020B0604030504040204" pitchFamily="34" charset="-120"/>
                <a:ea typeface="微軟正黑體" panose="020B0604030504040204" pitchFamily="34" charset="-120"/>
              </a:rPr>
              <a:t> </a:t>
            </a:r>
            <a:r>
              <a:rPr lang="es-ES" altLang="zh-TW" dirty="0" err="1">
                <a:latin typeface="Microsoft JhengHei UI" panose="020B0604030504040204" pitchFamily="34" charset="-120"/>
                <a:ea typeface="微軟正黑體" panose="020B0604030504040204" pitchFamily="34" charset="-120"/>
              </a:rPr>
              <a:t>Development</a:t>
            </a:r>
            <a:endParaRPr lang="es-ES" altLang="zh-TW" dirty="0">
              <a:latin typeface="Microsoft JhengHei UI"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1" y="1406922"/>
            <a:ext cx="7715215" cy="1323439"/>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What factors lead to the emergence of organizational intentions to replace an existing information system?</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P</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articular interest was in understanding what drives and constrains the emergence of plans or intentions to replace an existing system.</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16</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56887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39552" y="339502"/>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System Performance Shortcomings</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956672" y="1347614"/>
            <a:ext cx="7128792" cy="2308324"/>
          </a:xfrm>
          <a:prstGeom prst="rect">
            <a:avLst/>
          </a:prstGeom>
          <a:noFill/>
        </p:spPr>
        <p:txBody>
          <a:bodyPr wrap="square" rtlCol="0">
            <a:spAutoFit/>
          </a:bodyPr>
          <a:lstStyle>
            <a:defPPr marR="0" lvl="0" algn="l" rtl="0">
              <a:lnSpc>
                <a:spcPct val="100000"/>
              </a:lnSpc>
              <a:spcBef>
                <a:spcPts val="0"/>
              </a:spcBef>
              <a:spcAft>
                <a:spcPts val="0"/>
              </a:spcAft>
            </a:defPPr>
            <a:lvl1pPr marL="284400" indent="-284400" defTabSz="914400" eaLnBrk="1" fontAlgn="auto" latinLnBrk="0" hangingPunct="1">
              <a:buClrTx/>
              <a:buSzTx/>
              <a:buFont typeface="Arial" panose="020B0604020202020204" pitchFamily="34" charset="0"/>
              <a:buChar char="•"/>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pPr marL="0" indent="0">
              <a:buNone/>
            </a:pPr>
            <a:r>
              <a:rPr lang="en-US" altLang="zh-TW" dirty="0"/>
              <a:t>System Capability Shortcomings</a:t>
            </a:r>
          </a:p>
          <a:p>
            <a:endParaRPr lang="en-US" altLang="zh-TW" dirty="0"/>
          </a:p>
          <a:p>
            <a:r>
              <a:rPr lang="en-US" altLang="zh-TW" dirty="0"/>
              <a:t>A limitation in the functionality of an information system that undermines its ability to meet organizational</a:t>
            </a:r>
            <a:r>
              <a:rPr lang="zh-TW" altLang="en-US" dirty="0"/>
              <a:t> </a:t>
            </a:r>
            <a:r>
              <a:rPr lang="en-US" altLang="zh-TW" dirty="0"/>
              <a:t>needs.</a:t>
            </a:r>
          </a:p>
          <a:p>
            <a:endParaRPr lang="en-US" altLang="zh-TW" dirty="0"/>
          </a:p>
          <a:p>
            <a:r>
              <a:rPr lang="en-US" altLang="zh-TW" dirty="0"/>
              <a:t>System capability shortcomings were frequently framed in reference to organizational needs or</a:t>
            </a:r>
            <a:r>
              <a:rPr lang="zh-TW" altLang="en-US" dirty="0"/>
              <a:t> </a:t>
            </a:r>
            <a:r>
              <a:rPr lang="en-US" altLang="zh-TW" dirty="0"/>
              <a:t>requirements.</a:t>
            </a:r>
          </a:p>
          <a:p>
            <a:endParaRPr lang="en-US" altLang="zh-TW" dirty="0"/>
          </a:p>
          <a:p>
            <a:endParaRPr lang="zh-TW" altLang="en-US" dirty="0"/>
          </a:p>
        </p:txBody>
      </p:sp>
      <p:sp>
        <p:nvSpPr>
          <p:cNvPr id="3" name="文字方塊 2">
            <a:extLst>
              <a:ext uri="{FF2B5EF4-FFF2-40B4-BE49-F238E27FC236}">
                <a16:creationId xmlns:a16="http://schemas.microsoft.com/office/drawing/2014/main" id="{FF42FB5F-9D01-6F1D-469D-141AB178BAD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17</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2890006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90483" y="330325"/>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System Performance Shortcomings</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1007603" y="1275606"/>
            <a:ext cx="7128792" cy="1815882"/>
          </a:xfrm>
          <a:prstGeom prst="rect">
            <a:avLst/>
          </a:prstGeom>
          <a:noFill/>
        </p:spPr>
        <p:txBody>
          <a:bodyPr wrap="square" rtlCol="0">
            <a:spAutoFit/>
          </a:bodyPr>
          <a:lstStyle>
            <a:defPPr marR="0" lvl="0" algn="l" rtl="0">
              <a:lnSpc>
                <a:spcPct val="100000"/>
              </a:lnSpc>
              <a:spcBef>
                <a:spcPts val="0"/>
              </a:spcBef>
              <a:spcAft>
                <a:spcPts val="0"/>
              </a:spcAft>
            </a:defPPr>
            <a:lvl1pPr marL="284400" indent="-284400" defTabSz="914400" eaLnBrk="1" fontAlgn="auto" latinLnBrk="0" hangingPunct="1">
              <a:buClrTx/>
              <a:buSzTx/>
              <a:buFont typeface="Arial" panose="020B0604020202020204" pitchFamily="34" charset="0"/>
              <a:buChar char="•"/>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pPr marL="0" indent="0">
              <a:buNone/>
            </a:pPr>
            <a:r>
              <a:rPr lang="en-US" altLang="zh-TW" dirty="0"/>
              <a:t>System Reliability</a:t>
            </a:r>
          </a:p>
          <a:p>
            <a:endParaRPr lang="en-US" altLang="zh-TW" dirty="0"/>
          </a:p>
          <a:p>
            <a:r>
              <a:rPr lang="en-US" altLang="zh-TW" dirty="0"/>
              <a:t>The extent</a:t>
            </a:r>
            <a:r>
              <a:rPr lang="zh-TW" altLang="en-US" dirty="0"/>
              <a:t> </a:t>
            </a:r>
            <a:r>
              <a:rPr lang="en-US" altLang="zh-TW" dirty="0"/>
              <a:t>to which a system can be counted on to perform its intended</a:t>
            </a:r>
            <a:r>
              <a:rPr lang="zh-TW" altLang="en-US" dirty="0"/>
              <a:t> </a:t>
            </a:r>
            <a:r>
              <a:rPr lang="en-US" altLang="zh-TW" dirty="0"/>
              <a:t>tasks. </a:t>
            </a:r>
          </a:p>
          <a:p>
            <a:endParaRPr lang="en-US" altLang="zh-TW" dirty="0"/>
          </a:p>
          <a:p>
            <a:r>
              <a:rPr lang="en-US" altLang="zh-TW" dirty="0"/>
              <a:t>The continued use of systems that</a:t>
            </a:r>
            <a:r>
              <a:rPr lang="zh-TW" altLang="en-US" dirty="0"/>
              <a:t> </a:t>
            </a:r>
            <a:r>
              <a:rPr lang="en-US" altLang="zh-TW" dirty="0"/>
              <a:t>were becoming unreliable was widely regarded as presenting</a:t>
            </a:r>
            <a:r>
              <a:rPr lang="zh-TW" altLang="en-US" dirty="0"/>
              <a:t> </a:t>
            </a:r>
            <a:r>
              <a:rPr lang="en-US" altLang="zh-TW" dirty="0"/>
              <a:t>excessive risk to the business.</a:t>
            </a:r>
          </a:p>
        </p:txBody>
      </p:sp>
      <p:sp>
        <p:nvSpPr>
          <p:cNvPr id="3" name="文字方塊 2">
            <a:extLst>
              <a:ext uri="{FF2B5EF4-FFF2-40B4-BE49-F238E27FC236}">
                <a16:creationId xmlns:a16="http://schemas.microsoft.com/office/drawing/2014/main" id="{30AD7392-9E2C-FB56-0B50-2A9559E4367F}"/>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18</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1826720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18475" y="339502"/>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Environmental Change</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724041" y="1275606"/>
            <a:ext cx="7776864" cy="2800767"/>
          </a:xfrm>
          <a:prstGeom prst="rect">
            <a:avLst/>
          </a:prstGeom>
          <a:noFill/>
        </p:spPr>
        <p:txBody>
          <a:bodyPr wrap="square" rtlCol="0">
            <a:spAutoFit/>
          </a:bodyPr>
          <a:lstStyle>
            <a:defPPr marR="0" lvl="0" algn="l" rtl="0">
              <a:lnSpc>
                <a:spcPct val="100000"/>
              </a:lnSpc>
              <a:spcBef>
                <a:spcPts val="0"/>
              </a:spcBef>
              <a:spcAft>
                <a:spcPts val="0"/>
              </a:spcAft>
            </a:defPPr>
            <a:lvl1pPr marL="284400" indent="-284400" defTabSz="914400" eaLnBrk="1" fontAlgn="auto" latinLnBrk="0" hangingPunct="1">
              <a:buClrTx/>
              <a:buSzTx/>
              <a:buFont typeface="Arial" panose="020B0604020202020204" pitchFamily="34" charset="0"/>
              <a:buChar char="•"/>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pPr marL="0" indent="0">
              <a:buNone/>
            </a:pPr>
            <a:r>
              <a:rPr lang="en-US" altLang="zh-TW" dirty="0"/>
              <a:t>System Support Availability</a:t>
            </a:r>
          </a:p>
          <a:p>
            <a:endParaRPr lang="en-US" altLang="zh-TW" dirty="0"/>
          </a:p>
          <a:p>
            <a:r>
              <a:rPr lang="en-US" altLang="zh-TW" dirty="0"/>
              <a:t>The availability of the vendor and other support capabilities considered important to the continued use of an information system.</a:t>
            </a:r>
          </a:p>
          <a:p>
            <a:endParaRPr lang="en-US" altLang="zh-TW" dirty="0"/>
          </a:p>
          <a:p>
            <a:r>
              <a:rPr lang="en-US" altLang="zh-TW" dirty="0"/>
              <a:t>The reduced availability of individuals with the requisite expertise.</a:t>
            </a:r>
          </a:p>
          <a:p>
            <a:endParaRPr lang="en-US" altLang="zh-TW" dirty="0"/>
          </a:p>
          <a:p>
            <a:r>
              <a:rPr lang="en-US" altLang="zh-TW" dirty="0"/>
              <a:t>Vendor decisions to discontinue product support.</a:t>
            </a:r>
          </a:p>
          <a:p>
            <a:endParaRPr lang="en-US" altLang="zh-TW" dirty="0"/>
          </a:p>
          <a:p>
            <a:r>
              <a:rPr lang="en-US" altLang="zh-TW" dirty="0"/>
              <a:t>Concern surrounding the ability to obtain replacement parts for the hardware upon which a system runs. </a:t>
            </a:r>
          </a:p>
        </p:txBody>
      </p:sp>
      <p:sp>
        <p:nvSpPr>
          <p:cNvPr id="3" name="文字方塊 2">
            <a:extLst>
              <a:ext uri="{FF2B5EF4-FFF2-40B4-BE49-F238E27FC236}">
                <a16:creationId xmlns:a16="http://schemas.microsoft.com/office/drawing/2014/main" id="{25206679-25FC-9A64-0DC7-4D0AC48FA18F}"/>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19</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1867737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90483" y="305980"/>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Environmental Change</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1007603" y="1294477"/>
            <a:ext cx="7128792" cy="2554545"/>
          </a:xfrm>
          <a:prstGeom prst="rect">
            <a:avLst/>
          </a:prstGeom>
          <a:noFill/>
        </p:spPr>
        <p:txBody>
          <a:bodyPr wrap="square" rtlCol="0">
            <a:spAutoFit/>
          </a:bodyPr>
          <a:lstStyle>
            <a:defPPr marR="0" lvl="0" algn="l" rtl="0">
              <a:lnSpc>
                <a:spcPct val="100000"/>
              </a:lnSpc>
              <a:spcBef>
                <a:spcPts val="0"/>
              </a:spcBef>
              <a:spcAft>
                <a:spcPts val="0"/>
              </a:spcAft>
            </a:defPPr>
            <a:lvl1pPr marL="284400" indent="-284400" defTabSz="914400" eaLnBrk="1" fontAlgn="auto" latinLnBrk="0" hangingPunct="1">
              <a:buClrTx/>
              <a:buSzTx/>
              <a:buFont typeface="Arial" panose="020B0604020202020204" pitchFamily="34" charset="0"/>
              <a:buChar char="•"/>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pPr marL="0" indent="0">
              <a:buNone/>
            </a:pPr>
            <a:r>
              <a:rPr lang="en-US" altLang="zh-TW" dirty="0"/>
              <a:t>System Support Cost</a:t>
            </a:r>
          </a:p>
          <a:p>
            <a:endParaRPr lang="en-US" altLang="zh-TW" dirty="0"/>
          </a:p>
          <a:p>
            <a:r>
              <a:rPr lang="en-US" altLang="zh-TW" dirty="0"/>
              <a:t>The costs that an organization incurs to support ongoing operation of an information system.</a:t>
            </a:r>
          </a:p>
          <a:p>
            <a:endParaRPr lang="en-US" altLang="zh-TW" dirty="0"/>
          </a:p>
          <a:p>
            <a:r>
              <a:rPr lang="en-US" altLang="zh-TW" dirty="0"/>
              <a:t>Excessive support costs can lead to an increased interest in replacing an existing system even when support remains readily available.</a:t>
            </a:r>
          </a:p>
          <a:p>
            <a:endParaRPr lang="en-US" altLang="zh-TW" dirty="0"/>
          </a:p>
          <a:p>
            <a:endParaRPr lang="en-US" altLang="zh-TW" dirty="0"/>
          </a:p>
        </p:txBody>
      </p:sp>
      <p:sp>
        <p:nvSpPr>
          <p:cNvPr id="3" name="文字方塊 2">
            <a:extLst>
              <a:ext uri="{FF2B5EF4-FFF2-40B4-BE49-F238E27FC236}">
                <a16:creationId xmlns:a16="http://schemas.microsoft.com/office/drawing/2014/main" id="{52C3354C-37EA-DCED-618F-00BDD073FB05}"/>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20</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2823820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90483" y="339502"/>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System Investment</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899592" y="1491630"/>
            <a:ext cx="7128792" cy="2308324"/>
          </a:xfrm>
          <a:prstGeom prst="rect">
            <a:avLst/>
          </a:prstGeom>
          <a:noFill/>
        </p:spPr>
        <p:txBody>
          <a:bodyPr wrap="square" rtlCol="0">
            <a:spAutoFit/>
          </a:bodyPr>
          <a:lstStyle>
            <a:defPPr marR="0" lvl="0" algn="l" rtl="0">
              <a:lnSpc>
                <a:spcPct val="100000"/>
              </a:lnSpc>
              <a:spcBef>
                <a:spcPts val="0"/>
              </a:spcBef>
              <a:spcAft>
                <a:spcPts val="0"/>
              </a:spcAft>
              <a:defRPr/>
            </a:defPPr>
            <a:lvl1pPr marL="285750" indent="-285750" defTabSz="914400" eaLnBrk="1" fontAlgn="auto" latinLnBrk="0" hangingPunct="1">
              <a:buClrTx/>
              <a:buSzTx/>
              <a:buFont typeface="Arial" panose="020B0604020202020204" pitchFamily="34" charset="0"/>
              <a:buChar char="•"/>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r>
              <a:rPr lang="en-US" altLang="zh-TW" dirty="0"/>
              <a:t>The financial and other resources committed to the acquisition, implementation, and use of an information system. </a:t>
            </a:r>
          </a:p>
          <a:p>
            <a:endParaRPr lang="en-US" altLang="zh-TW" dirty="0"/>
          </a:p>
          <a:p>
            <a:r>
              <a:rPr lang="en-US" altLang="zh-TW" dirty="0"/>
              <a:t>Avoid “wasting” investments in existing systems.</a:t>
            </a:r>
          </a:p>
          <a:p>
            <a:endParaRPr lang="en-US" altLang="zh-TW" dirty="0"/>
          </a:p>
          <a:p>
            <a:pPr marL="342900" indent="-342900">
              <a:buFont typeface="+mj-lt"/>
              <a:buAutoNum type="arabicPeriod"/>
            </a:pPr>
            <a:r>
              <a:rPr lang="en-US" altLang="zh-TW" dirty="0"/>
              <a:t>initial capital investments in a system</a:t>
            </a:r>
          </a:p>
          <a:p>
            <a:pPr marL="342900" indent="-342900">
              <a:buFont typeface="+mj-lt"/>
              <a:buAutoNum type="arabicPeriod"/>
            </a:pPr>
            <a:r>
              <a:rPr lang="en-US" altLang="zh-TW" dirty="0"/>
              <a:t>past commitments of time</a:t>
            </a:r>
          </a:p>
          <a:p>
            <a:pPr marL="342900" indent="-342900">
              <a:buFont typeface="+mj-lt"/>
              <a:buAutoNum type="arabicPeriod"/>
            </a:pPr>
            <a:r>
              <a:rPr lang="en-US" altLang="zh-TW" dirty="0"/>
              <a:t>other resources to support and maintain the system</a:t>
            </a:r>
          </a:p>
          <a:p>
            <a:pPr marL="342900" indent="-342900">
              <a:buFont typeface="+mj-lt"/>
              <a:buAutoNum type="arabicPeriod"/>
            </a:pPr>
            <a:r>
              <a:rPr lang="en-US" altLang="zh-TW" dirty="0"/>
              <a:t>investments made in training IT staff and system users</a:t>
            </a:r>
          </a:p>
        </p:txBody>
      </p:sp>
      <p:sp>
        <p:nvSpPr>
          <p:cNvPr id="3" name="文字方塊 2">
            <a:extLst>
              <a:ext uri="{FF2B5EF4-FFF2-40B4-BE49-F238E27FC236}">
                <a16:creationId xmlns:a16="http://schemas.microsoft.com/office/drawing/2014/main" id="{376FE65D-5589-E2A8-EE63-2AA1AEA2DFE3}"/>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21</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273793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 name="Google Shape;538;p60">
            <a:extLst>
              <a:ext uri="{FF2B5EF4-FFF2-40B4-BE49-F238E27FC236}">
                <a16:creationId xmlns:a16="http://schemas.microsoft.com/office/drawing/2014/main" id="{065B888A-5BDD-42AB-1FE7-A8C3151E16D2}"/>
              </a:ext>
            </a:extLst>
          </p:cNvPr>
          <p:cNvSpPr txBox="1">
            <a:spLocks/>
          </p:cNvSpPr>
          <p:nvPr/>
        </p:nvSpPr>
        <p:spPr>
          <a:xfrm>
            <a:off x="590483" y="352824"/>
            <a:ext cx="7963033" cy="7002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sym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r>
              <a:rPr lang="en-US" altLang="zh-TW" dirty="0"/>
              <a:t>System Embeddedness</a:t>
            </a:r>
            <a:endParaRPr lang="en-US" dirty="0"/>
          </a:p>
        </p:txBody>
      </p:sp>
      <p:sp>
        <p:nvSpPr>
          <p:cNvPr id="2" name="文字方塊 1">
            <a:extLst>
              <a:ext uri="{FF2B5EF4-FFF2-40B4-BE49-F238E27FC236}">
                <a16:creationId xmlns:a16="http://schemas.microsoft.com/office/drawing/2014/main" id="{5F45BF0A-1418-56A0-E8EC-9E8DB719B328}"/>
              </a:ext>
            </a:extLst>
          </p:cNvPr>
          <p:cNvSpPr txBox="1"/>
          <p:nvPr/>
        </p:nvSpPr>
        <p:spPr>
          <a:xfrm>
            <a:off x="1007603" y="1491630"/>
            <a:ext cx="7128792" cy="1569660"/>
          </a:xfrm>
          <a:prstGeom prst="rect">
            <a:avLst/>
          </a:prstGeom>
          <a:noFill/>
        </p:spPr>
        <p:txBody>
          <a:bodyPr wrap="square" rtlCol="0">
            <a:spAutoFit/>
          </a:bodyPr>
          <a:lstStyle>
            <a:defPPr marR="0" lvl="0" algn="l" rtl="0">
              <a:lnSpc>
                <a:spcPct val="100000"/>
              </a:lnSpc>
              <a:spcBef>
                <a:spcPts val="0"/>
              </a:spcBef>
              <a:spcAft>
                <a:spcPts val="0"/>
              </a:spcAft>
              <a:defRPr/>
            </a:defPPr>
            <a:lvl1pPr marL="0" indent="0" defTabSz="914400" eaLnBrk="1" fontAlgn="auto" latinLnBrk="0" hangingPunct="1">
              <a:buClrTx/>
              <a:buSzTx/>
              <a:buFont typeface="Arial" panose="020B0604020202020204" pitchFamily="34" charset="0"/>
              <a:buNone/>
              <a:tabLst/>
              <a:defRPr kumimoji="0" sz="1600" kern="0" spc="0" normalizeH="0" baseline="0">
                <a:ln>
                  <a:noFill/>
                </a:ln>
                <a:solidFill>
                  <a:srgbClr val="27316F"/>
                </a:solidFill>
                <a:effectLst/>
                <a:uLnTx/>
                <a:uFillTx/>
                <a:latin typeface="Microsoft JhengHei UI" panose="020B0604030504040204" pitchFamily="34" charset="-120"/>
                <a:ea typeface="Microsoft JhengHei UI" panose="020B0604030504040204" pitchFamily="34" charset="-120"/>
              </a:defRPr>
            </a:lvl1pPr>
          </a:lstStyle>
          <a:p>
            <a:pPr marL="285750" indent="-285750">
              <a:buFont typeface="Arial" panose="020B0604020202020204" pitchFamily="34" charset="0"/>
              <a:buChar char="•"/>
            </a:pPr>
            <a:r>
              <a:rPr lang="en-US" altLang="zh-TW" dirty="0"/>
              <a:t>The extent to which an information system relies on sophisticated linkages among component elements to deliver needed capabilities.</a:t>
            </a:r>
          </a:p>
          <a:p>
            <a:endParaRPr lang="en-US" altLang="zh-TW" dirty="0"/>
          </a:p>
          <a:p>
            <a:pPr marL="285750" indent="-285750">
              <a:buFont typeface="Arial" panose="020B0604020202020204" pitchFamily="34" charset="0"/>
              <a:buChar char="•"/>
            </a:pPr>
            <a:r>
              <a:rPr lang="en-US" altLang="zh-TW" dirty="0"/>
              <a:t>The Replacement intentions were formed more easily for systems with only limited technical integration when compared to those characterized by extensive, complex integration. </a:t>
            </a:r>
          </a:p>
        </p:txBody>
      </p:sp>
      <p:sp>
        <p:nvSpPr>
          <p:cNvPr id="3" name="文字方塊 2">
            <a:extLst>
              <a:ext uri="{FF2B5EF4-FFF2-40B4-BE49-F238E27FC236}">
                <a16:creationId xmlns:a16="http://schemas.microsoft.com/office/drawing/2014/main" id="{D5867CAC-2B1D-9BA1-E02A-078AB345645F}"/>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22</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274183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E627B046-5887-2AEE-3C01-ADE71115F197}"/>
              </a:ext>
            </a:extLst>
          </p:cNvPr>
          <p:cNvSpPr txBox="1">
            <a:spLocks/>
          </p:cNvSpPr>
          <p:nvPr/>
        </p:nvSpPr>
        <p:spPr>
          <a:xfrm>
            <a:off x="3110167" y="2130803"/>
            <a:ext cx="2923665" cy="88189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RPr/>
            </a:defPPr>
            <a:lvl1pPr>
              <a:buClr>
                <a:schemeClr val="lt1"/>
              </a:buClr>
              <a:buSzPts val="3000"/>
              <a:buFont typeface="Montserrat"/>
              <a:buNone/>
              <a:defRPr sz="3000" b="1">
                <a:solidFill>
                  <a:schemeClr val="accent1"/>
                </a:solidFill>
                <a:latin typeface="Microsoft JhengHei UI" panose="020B0604030504040204" pitchFamily="34" charset="-120"/>
                <a:ea typeface="微軟正黑體" panose="020B0604030504040204" pitchFamily="34" charset="-120"/>
                <a:cs typeface="Montserrat"/>
              </a:defRPr>
            </a:lvl1pPr>
            <a:lvl2pPr algn="ctr">
              <a:buClr>
                <a:schemeClr val="dk1"/>
              </a:buClr>
              <a:buSzPts val="2800"/>
              <a:buNone/>
              <a:defRPr sz="2800">
                <a:solidFill>
                  <a:schemeClr val="accent1"/>
                </a:solidFill>
              </a:defRPr>
            </a:lvl2pPr>
            <a:lvl3pPr algn="ctr">
              <a:buClr>
                <a:schemeClr val="dk1"/>
              </a:buClr>
              <a:buSzPts val="2800"/>
              <a:buNone/>
              <a:defRPr sz="2800">
                <a:solidFill>
                  <a:schemeClr val="accent1"/>
                </a:solidFill>
              </a:defRPr>
            </a:lvl3pPr>
            <a:lvl4pPr algn="ctr">
              <a:buClr>
                <a:schemeClr val="dk1"/>
              </a:buClr>
              <a:buSzPts val="2800"/>
              <a:buNone/>
              <a:defRPr sz="2800">
                <a:solidFill>
                  <a:schemeClr val="accent1"/>
                </a:solidFill>
              </a:defRPr>
            </a:lvl4pPr>
            <a:lvl5pPr algn="ctr">
              <a:buClr>
                <a:schemeClr val="dk1"/>
              </a:buClr>
              <a:buSzPts val="2800"/>
              <a:buNone/>
              <a:defRPr sz="2800">
                <a:solidFill>
                  <a:schemeClr val="accent1"/>
                </a:solidFill>
              </a:defRPr>
            </a:lvl5pPr>
            <a:lvl6pPr algn="ctr">
              <a:buClr>
                <a:schemeClr val="dk1"/>
              </a:buClr>
              <a:buSzPts val="2800"/>
              <a:buNone/>
              <a:defRPr sz="2800">
                <a:solidFill>
                  <a:schemeClr val="accent1"/>
                </a:solidFill>
              </a:defRPr>
            </a:lvl6pPr>
            <a:lvl7pPr algn="ctr">
              <a:buClr>
                <a:schemeClr val="dk1"/>
              </a:buClr>
              <a:buSzPts val="2800"/>
              <a:buNone/>
              <a:defRPr sz="2800">
                <a:solidFill>
                  <a:schemeClr val="accent1"/>
                </a:solidFill>
              </a:defRPr>
            </a:lvl7pPr>
            <a:lvl8pPr algn="ctr">
              <a:buClr>
                <a:schemeClr val="dk1"/>
              </a:buClr>
              <a:buSzPts val="2800"/>
              <a:buNone/>
              <a:defRPr sz="2800">
                <a:solidFill>
                  <a:schemeClr val="accent1"/>
                </a:solidFill>
              </a:defRPr>
            </a:lvl8pPr>
            <a:lvl9pPr algn="ctr">
              <a:buClr>
                <a:schemeClr val="dk1"/>
              </a:buClr>
              <a:buSzPts val="2800"/>
              <a:buNone/>
              <a:defRPr sz="2800">
                <a:solidFill>
                  <a:schemeClr val="accent1"/>
                </a:solidFill>
              </a:defRPr>
            </a:lvl9pPr>
          </a:lstStyle>
          <a:p>
            <a:pPr algn="ctr"/>
            <a:r>
              <a:rPr lang="en-US" sz="4800" dirty="0"/>
              <a:t>Q &amp; A </a:t>
            </a:r>
          </a:p>
        </p:txBody>
      </p:sp>
    </p:spTree>
    <p:extLst>
      <p:ext uri="{BB962C8B-B14F-4D97-AF65-F5344CB8AC3E}">
        <p14:creationId xmlns:p14="http://schemas.microsoft.com/office/powerpoint/2010/main" val="109326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8" name="圖片 7">
            <a:extLst>
              <a:ext uri="{FF2B5EF4-FFF2-40B4-BE49-F238E27FC236}">
                <a16:creationId xmlns:a16="http://schemas.microsoft.com/office/drawing/2014/main" id="{DA31257A-82AB-C7F8-D0C9-395AF359EBF9}"/>
              </a:ext>
            </a:extLst>
          </p:cNvPr>
          <p:cNvPicPr>
            <a:picLocks noChangeAspect="1"/>
          </p:cNvPicPr>
          <p:nvPr/>
        </p:nvPicPr>
        <p:blipFill>
          <a:blip r:embed="rId3"/>
          <a:stretch>
            <a:fillRect/>
          </a:stretch>
        </p:blipFill>
        <p:spPr>
          <a:xfrm>
            <a:off x="1343525" y="441285"/>
            <a:ext cx="6456949" cy="4260930"/>
          </a:xfrm>
          <a:prstGeom prst="rect">
            <a:avLst/>
          </a:prstGeom>
        </p:spPr>
      </p:pic>
    </p:spTree>
    <p:extLst>
      <p:ext uri="{BB962C8B-B14F-4D97-AF65-F5344CB8AC3E}">
        <p14:creationId xmlns:p14="http://schemas.microsoft.com/office/powerpoint/2010/main" val="894631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0"/>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icrosoft JhengHei UI" panose="020B0604030504040204" pitchFamily="34" charset="-120"/>
                <a:ea typeface="微軟正黑體" panose="020B0604030504040204" pitchFamily="34" charset="-120"/>
              </a:rPr>
              <a:t>01</a:t>
            </a:r>
            <a:endParaRPr dirty="0">
              <a:latin typeface="Microsoft JhengHei UI" panose="020B0604030504040204" pitchFamily="34" charset="-120"/>
              <a:ea typeface="微軟正黑體" panose="020B0604030504040204" pitchFamily="34" charset="-120"/>
            </a:endParaRPr>
          </a:p>
        </p:txBody>
      </p:sp>
      <p:sp>
        <p:nvSpPr>
          <p:cNvPr id="538" name="Google Shape;538;p60"/>
          <p:cNvSpPr txBox="1">
            <a:spLocks noGrp="1"/>
          </p:cNvSpPr>
          <p:nvPr>
            <p:ph type="title"/>
          </p:nvPr>
        </p:nvSpPr>
        <p:spPr>
          <a:xfrm>
            <a:off x="3717073" y="1388825"/>
            <a:ext cx="4222602" cy="1303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zh-TW" dirty="0">
                <a:latin typeface="Microsoft JhengHei UI" panose="020B0604030504040204" pitchFamily="34" charset="-120"/>
                <a:ea typeface="微軟正黑體" panose="020B0604030504040204" pitchFamily="34" charset="-120"/>
              </a:rPr>
              <a:t>Introduction</a:t>
            </a:r>
            <a:r>
              <a:rPr lang="en" dirty="0">
                <a:latin typeface="Microsoft JhengHei UI" panose="020B0604030504040204" pitchFamily="34" charset="-120"/>
                <a:ea typeface="微軟正黑體" panose="020B0604030504040204" pitchFamily="34" charset="-120"/>
              </a:rPr>
              <a:t> </a:t>
            </a:r>
            <a:endParaRPr dirty="0">
              <a:latin typeface="Microsoft JhengHei UI" panose="020B0604030504040204" pitchFamily="34" charset="-120"/>
              <a:ea typeface="微軟正黑體" panose="020B0604030504040204" pitchFamily="34" charset="-120"/>
            </a:endParaRPr>
          </a:p>
        </p:txBody>
      </p:sp>
      <p:sp>
        <p:nvSpPr>
          <p:cNvPr id="539" name="Google Shape;539;p60"/>
          <p:cNvSpPr txBox="1">
            <a:spLocks noGrp="1"/>
          </p:cNvSpPr>
          <p:nvPr>
            <p:ph type="subTitle" idx="1"/>
          </p:nvPr>
        </p:nvSpPr>
        <p:spPr>
          <a:xfrm>
            <a:off x="3788228" y="2673655"/>
            <a:ext cx="4514304" cy="702300"/>
          </a:xfrm>
          <a:prstGeom prst="rect">
            <a:avLst/>
          </a:prstGeom>
        </p:spPr>
        <p:txBody>
          <a:bodyPr spcFirstLastPara="1" wrap="square" lIns="91425" tIns="91425" rIns="91425" bIns="91425" anchor="t" anchorCtr="0">
            <a:noAutofit/>
          </a:bodyPr>
          <a:lstStyle/>
          <a:p>
            <a:pPr marL="0" lvl="0" indent="0"/>
            <a:r>
              <a:rPr lang="en-US" altLang="zh-TW" sz="2000" dirty="0">
                <a:latin typeface="Microsoft JhengHei UI" panose="020B0604030504040204" pitchFamily="34" charset="-120"/>
                <a:ea typeface="微軟正黑體" panose="020B0604030504040204" pitchFamily="34" charset="-120"/>
              </a:rPr>
              <a:t>Background</a:t>
            </a:r>
            <a:r>
              <a:rPr lang="zh-TW" altLang="en-US" sz="2000" dirty="0">
                <a:latin typeface="Microsoft JhengHei UI" panose="020B0604030504040204" pitchFamily="34" charset="-120"/>
                <a:ea typeface="微軟正黑體" panose="020B0604030504040204" pitchFamily="34" charset="-120"/>
              </a:rPr>
              <a:t>、</a:t>
            </a:r>
            <a:r>
              <a:rPr lang="en-US" altLang="zh-TW" sz="2000" dirty="0">
                <a:latin typeface="Microsoft JhengHei UI" panose="020B0604030504040204" pitchFamily="34" charset="-120"/>
                <a:ea typeface="微軟正黑體" panose="020B0604030504040204" pitchFamily="34" charset="-120"/>
              </a:rPr>
              <a:t>Motivation</a:t>
            </a:r>
            <a:r>
              <a:rPr lang="zh-TW" altLang="en-US" sz="2000" dirty="0">
                <a:latin typeface="Microsoft JhengHei UI" panose="020B0604030504040204" pitchFamily="34" charset="-120"/>
                <a:ea typeface="微軟正黑體" panose="020B0604030504040204" pitchFamily="34" charset="-120"/>
              </a:rPr>
              <a:t>、</a:t>
            </a:r>
            <a:r>
              <a:rPr lang="en-US" sz="2000" dirty="0">
                <a:latin typeface="Microsoft JhengHei UI" panose="020B0604030504040204" pitchFamily="34" charset="-120"/>
                <a:ea typeface="微軟正黑體" panose="020B0604030504040204" pitchFamily="34" charset="-120"/>
              </a:rPr>
              <a:t>Purpose</a:t>
            </a:r>
            <a:endParaRPr sz="2000" dirty="0">
              <a:latin typeface="Microsoft JhengHei UI" panose="020B0604030504040204" pitchFamily="34" charset="-120"/>
              <a:ea typeface="微軟正黑體" panose="020B06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417716" y="371706"/>
            <a:ext cx="8004616" cy="687876"/>
          </a:xfrm>
          <a:prstGeom prst="rect">
            <a:avLst/>
          </a:prstGeom>
          <a:noFill/>
          <a:ln>
            <a:noFill/>
          </a:ln>
        </p:spPr>
        <p:txBody>
          <a:bodyPr spcFirstLastPara="1" wrap="square" lIns="91425" tIns="91425" rIns="91425" bIns="91425" anchor="b" anchorCtr="0">
            <a:noAutofit/>
          </a:bodyPr>
          <a:lstStyle/>
          <a:p>
            <a:pPr algn="l"/>
            <a:r>
              <a:rPr lang="en-US" altLang="zh-TW" dirty="0">
                <a:latin typeface="Microsoft JhengHei UI" panose="020B0604030504040204" pitchFamily="34" charset="-120"/>
                <a:ea typeface="微軟正黑體" panose="020B0604030504040204" pitchFamily="34" charset="-120"/>
              </a:rPr>
              <a:t> Background </a:t>
            </a:r>
            <a:endParaRPr dirty="0">
              <a:latin typeface="Microsoft JhengHei UI" panose="020B0604030504040204" pitchFamily="34" charset="-120"/>
              <a:ea typeface="Microsoft JhengHei UI"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632848" cy="2800767"/>
          </a:xfrm>
          <a:prstGeom prst="rect">
            <a:avLst/>
          </a:prstGeom>
          <a:noFill/>
        </p:spPr>
        <p:txBody>
          <a:bodyPr wrap="square" rtlCol="0">
            <a:spAutoFit/>
          </a:bodyPr>
          <a:lstStyle/>
          <a:p>
            <a:pPr marL="284400" indent="-284400">
              <a:buClrTx/>
              <a:buFont typeface="Arial" panose="020B0604020202020204" pitchFamily="34" charset="0"/>
              <a:buChar char="•"/>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organizational salience of inadequate attention to discontinuance is underscored by the significant implications</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a:t>
            </a:r>
          </a:p>
          <a:p>
            <a:pPr marL="284400" indent="-284400">
              <a:buClrTx/>
              <a:buFont typeface="Arial" panose="020B0604020202020204" pitchFamily="34" charset="0"/>
              <a:buChar char="•"/>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indent="-284400">
              <a:buClrTx/>
              <a:buFont typeface="Arial" panose="020B0604020202020204" pitchFamily="34" charset="0"/>
              <a:buChar char="•"/>
              <a:defRPr/>
            </a:pP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Only 4 articles gave attention to the final stages of the IS life cycle within  seven leading MIS journals over the past 20 years.  </a:t>
            </a:r>
          </a:p>
          <a:p>
            <a:pPr marL="284400" indent="-284400">
              <a:buClrTx/>
              <a:buFont typeface="Arial" panose="020B0604020202020204" pitchFamily="34" charset="0"/>
              <a:buChar char="•"/>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indent="-284400">
              <a:buClrTx/>
              <a:buFont typeface="Arial" panose="020B0604020202020204" pitchFamily="34" charset="0"/>
              <a:buChar char="•"/>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he organizations are placed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in a constant tension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between the need to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maximize the value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extracted from existing system investments and the need to discontinue the use of systems that are </a:t>
            </a:r>
            <a:r>
              <a:rPr kumimoji="0" lang="en-US" altLang="zh-TW" sz="1600" b="0" i="0" u="none" strike="noStrike" kern="0" cap="none" spc="0" normalizeH="0" baseline="0" noProof="0" dirty="0">
                <a:ln>
                  <a:noFill/>
                </a:ln>
                <a:solidFill>
                  <a:srgbClr val="E76821"/>
                </a:solidFill>
                <a:effectLst/>
                <a:uLnTx/>
                <a:uFillTx/>
                <a:latin typeface="Microsoft JhengHei UI" panose="020B0604030504040204" pitchFamily="34" charset="-120"/>
                <a:ea typeface="Microsoft JhengHei UI" panose="020B0604030504040204" pitchFamily="34" charset="-120"/>
                <a:cs typeface="Arial"/>
                <a:sym typeface="Arial"/>
              </a:rPr>
              <a:t>no longer appropriate </a:t>
            </a:r>
            <a:r>
              <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rPr>
              <a:t>to their need</a:t>
            </a:r>
          </a:p>
          <a:p>
            <a:pPr>
              <a:buClrTx/>
              <a:defRPr/>
            </a:pP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1</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384065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417716" y="371706"/>
            <a:ext cx="8004616" cy="687876"/>
          </a:xfrm>
          <a:prstGeom prst="rect">
            <a:avLst/>
          </a:prstGeom>
          <a:noFill/>
          <a:ln>
            <a:noFill/>
          </a:ln>
        </p:spPr>
        <p:txBody>
          <a:bodyPr spcFirstLastPara="1" wrap="square" lIns="91425" tIns="91425" rIns="91425" bIns="91425" anchor="b" anchorCtr="0">
            <a:noAutofit/>
          </a:bodyPr>
          <a:lstStyle/>
          <a:p>
            <a:pPr algn="l"/>
            <a:r>
              <a:rPr lang="en-US" altLang="zh-TW" dirty="0">
                <a:latin typeface="Microsoft JhengHei UI" panose="020B0604030504040204" pitchFamily="34" charset="-120"/>
                <a:ea typeface="微軟正黑體" panose="020B0604030504040204" pitchFamily="34" charset="-120"/>
              </a:rPr>
              <a:t> Motivation</a:t>
            </a:r>
            <a:r>
              <a:rPr lang="en" altLang="zh-TW" dirty="0">
                <a:latin typeface="Microsoft JhengHei UI" panose="020B0604030504040204" pitchFamily="34" charset="-120"/>
                <a:ea typeface="微軟正黑體" panose="020B0604030504040204" pitchFamily="34" charset="-120"/>
              </a:rPr>
              <a:t> </a:t>
            </a:r>
            <a:endParaRPr dirty="0">
              <a:latin typeface="Microsoft JhengHei UI" panose="020B0604030504040204" pitchFamily="34" charset="-120"/>
              <a:ea typeface="Microsoft JhengHei UI" panose="020B0604030504040204" pitchFamily="34" charset="-120"/>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2</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5" name="文字方塊 4">
            <a:extLst>
              <a:ext uri="{FF2B5EF4-FFF2-40B4-BE49-F238E27FC236}">
                <a16:creationId xmlns:a16="http://schemas.microsoft.com/office/drawing/2014/main" id="{E7188A09-7420-270F-2477-9959E34E4185}"/>
              </a:ext>
            </a:extLst>
          </p:cNvPr>
          <p:cNvSpPr txBox="1"/>
          <p:nvPr/>
        </p:nvSpPr>
        <p:spPr>
          <a:xfrm>
            <a:off x="601200" y="1406922"/>
            <a:ext cx="7200800" cy="1569660"/>
          </a:xfrm>
          <a:prstGeom prst="rect">
            <a:avLst/>
          </a:prstGeom>
          <a:noFill/>
        </p:spPr>
        <p:txBody>
          <a:bodyPr wrap="square" rtlCol="0">
            <a:spAutoFit/>
          </a:bodyPr>
          <a:lstStyle/>
          <a:p>
            <a:pPr marL="284400" indent="-284400">
              <a:buClrTx/>
              <a:buFont typeface="Arial" panose="020B0604020202020204" pitchFamily="34" charset="0"/>
              <a:buChar char="•"/>
            </a:pPr>
            <a:r>
              <a:rPr lang="en-US" altLang="zh-TW" sz="1600" dirty="0">
                <a:solidFill>
                  <a:srgbClr val="27316F"/>
                </a:solidFill>
                <a:latin typeface="Microsoft JhengHei UI" panose="020B0604030504040204" pitchFamily="34" charset="-120"/>
                <a:ea typeface="Microsoft JhengHei UI" panose="020B0604030504040204" pitchFamily="34" charset="-120"/>
              </a:rPr>
              <a:t>To provides a foundation for future discontinuance research as well as valuable guidance to organizations seeking to maximize the value obtained from their IS investments.</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indent="-284400">
              <a:buClrTx/>
              <a:buFont typeface="Arial" panose="020B0604020202020204" pitchFamily="34" charset="0"/>
              <a:buChar char="•"/>
            </a:pPr>
            <a:r>
              <a:rPr lang="en-US" altLang="zh-TW" sz="1600" dirty="0">
                <a:solidFill>
                  <a:srgbClr val="27316F"/>
                </a:solidFill>
                <a:latin typeface="Microsoft JhengHei UI" panose="020B0604030504040204" pitchFamily="34" charset="-120"/>
                <a:ea typeface="Microsoft JhengHei UI" panose="020B0604030504040204" pitchFamily="34" charset="-120"/>
              </a:rPr>
              <a:t>We are interested in developing an understanding of what drives organizational level IS discontinuance decisions. </a:t>
            </a:r>
          </a:p>
        </p:txBody>
      </p:sp>
    </p:spTree>
    <p:extLst>
      <p:ext uri="{BB962C8B-B14F-4D97-AF65-F5344CB8AC3E}">
        <p14:creationId xmlns:p14="http://schemas.microsoft.com/office/powerpoint/2010/main" val="283120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419076" y="361950"/>
            <a:ext cx="8004616" cy="687876"/>
          </a:xfrm>
          <a:prstGeom prst="rect">
            <a:avLst/>
          </a:prstGeom>
          <a:noFill/>
          <a:ln>
            <a:noFill/>
          </a:ln>
        </p:spPr>
        <p:txBody>
          <a:bodyPr spcFirstLastPara="1" wrap="square" lIns="91425" tIns="91425" rIns="91425" bIns="91425" anchor="b" anchorCtr="0">
            <a:noAutofit/>
          </a:bodyPr>
          <a:lstStyle/>
          <a:p>
            <a:pPr algn="l"/>
            <a:r>
              <a:rPr lang="en-US" altLang="zh-TW" dirty="0">
                <a:latin typeface="Microsoft JhengHei UI" panose="020B0604030504040204" pitchFamily="34" charset="-120"/>
                <a:ea typeface="微軟正黑體" panose="020B0604030504040204" pitchFamily="34" charset="-120"/>
              </a:rPr>
              <a:t> Purpose</a:t>
            </a:r>
            <a:r>
              <a:rPr lang="en" altLang="zh-TW" dirty="0">
                <a:latin typeface="Microsoft JhengHei UI" panose="020B0604030504040204" pitchFamily="34" charset="-120"/>
                <a:ea typeface="微軟正黑體" panose="020B0604030504040204" pitchFamily="34" charset="-120"/>
              </a:rPr>
              <a:t> </a:t>
            </a:r>
            <a:endParaRPr dirty="0">
              <a:latin typeface="Microsoft JhengHei UI" panose="020B0604030504040204" pitchFamily="34" charset="-120"/>
              <a:ea typeface="Microsoft JhengHei UI" panose="020B0604030504040204" pitchFamily="34" charset="-120"/>
            </a:endParaRPr>
          </a:p>
        </p:txBody>
      </p:sp>
      <p:sp>
        <p:nvSpPr>
          <p:cNvPr id="6" name="文字方塊 5">
            <a:extLst>
              <a:ext uri="{FF2B5EF4-FFF2-40B4-BE49-F238E27FC236}">
                <a16:creationId xmlns:a16="http://schemas.microsoft.com/office/drawing/2014/main" id="{F98CAEBF-2F54-9C62-6FCE-49F9452F5DD3}"/>
              </a:ext>
            </a:extLst>
          </p:cNvPr>
          <p:cNvSpPr txBox="1"/>
          <p:nvPr/>
        </p:nvSpPr>
        <p:spPr>
          <a:xfrm>
            <a:off x="601200" y="1406922"/>
            <a:ext cx="7200800" cy="584775"/>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What factors lead to the emergence</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of organizational intentions to discontinue the use of an</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existing information system?</a:t>
            </a:r>
            <a:endParaRPr kumimoji="0" lang="en-US" altLang="zh-TW" sz="1600" b="0" i="0" u="none" strike="noStrike" kern="0" cap="none" spc="0" normalizeH="0" baseline="0" noProof="0" dirty="0">
              <a:ln>
                <a:noFill/>
              </a:ln>
              <a:solidFill>
                <a:srgbClr val="27316F"/>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3</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Tree>
    <p:extLst>
      <p:ext uri="{BB962C8B-B14F-4D97-AF65-F5344CB8AC3E}">
        <p14:creationId xmlns:p14="http://schemas.microsoft.com/office/powerpoint/2010/main" val="221850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0"/>
          <p:cNvSpPr txBox="1">
            <a:spLocks noGrp="1"/>
          </p:cNvSpPr>
          <p:nvPr>
            <p:ph type="title" idx="2"/>
          </p:nvPr>
        </p:nvSpPr>
        <p:spPr>
          <a:xfrm>
            <a:off x="1056100" y="1739050"/>
            <a:ext cx="2595000" cy="16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icrosoft JhengHei UI" panose="020B0604030504040204" pitchFamily="34" charset="-120"/>
                <a:ea typeface="Microsoft JhengHei UI" panose="020B0604030504040204" pitchFamily="34" charset="-120"/>
              </a:rPr>
              <a:t>02</a:t>
            </a:r>
            <a:endParaRPr dirty="0">
              <a:latin typeface="Microsoft JhengHei UI" panose="020B0604030504040204" pitchFamily="34" charset="-120"/>
              <a:ea typeface="Microsoft JhengHei UI" panose="020B0604030504040204" pitchFamily="34" charset="-120"/>
            </a:endParaRPr>
          </a:p>
        </p:txBody>
      </p:sp>
      <p:sp>
        <p:nvSpPr>
          <p:cNvPr id="538" name="Google Shape;538;p60"/>
          <p:cNvSpPr txBox="1">
            <a:spLocks noGrp="1"/>
          </p:cNvSpPr>
          <p:nvPr>
            <p:ph type="title"/>
          </p:nvPr>
        </p:nvSpPr>
        <p:spPr>
          <a:xfrm>
            <a:off x="3970188" y="1131590"/>
            <a:ext cx="4404554" cy="2344868"/>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Theoretical Framing</a:t>
            </a:r>
          </a:p>
        </p:txBody>
      </p:sp>
    </p:spTree>
    <p:extLst>
      <p:ext uri="{BB962C8B-B14F-4D97-AF65-F5344CB8AC3E}">
        <p14:creationId xmlns:p14="http://schemas.microsoft.com/office/powerpoint/2010/main" val="63206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2" name="Google Shape;538;p60">
            <a:extLst>
              <a:ext uri="{FF2B5EF4-FFF2-40B4-BE49-F238E27FC236}">
                <a16:creationId xmlns:a16="http://schemas.microsoft.com/office/drawing/2014/main" id="{404C4BE5-798D-3779-398A-70DDEE3C5D33}"/>
              </a:ext>
            </a:extLst>
          </p:cNvPr>
          <p:cNvSpPr txBox="1">
            <a:spLocks noGrp="1"/>
          </p:cNvSpPr>
          <p:nvPr>
            <p:ph type="title"/>
          </p:nvPr>
        </p:nvSpPr>
        <p:spPr>
          <a:xfrm>
            <a:off x="511949" y="374881"/>
            <a:ext cx="8004616" cy="687876"/>
          </a:xfrm>
          <a:prstGeom prst="rect">
            <a:avLst/>
          </a:prstGeom>
          <a:noFill/>
          <a:ln>
            <a:noFill/>
          </a:ln>
        </p:spPr>
        <p:txBody>
          <a:bodyPr spcFirstLastPara="1" wrap="square" lIns="91425" tIns="91425" rIns="91425" bIns="91425" anchor="b" anchorCtr="0">
            <a:noAutofit/>
          </a:bodyPr>
          <a:lstStyle/>
          <a:p>
            <a:pPr algn="l"/>
            <a:r>
              <a:rPr lang="es-ES" altLang="zh-TW" dirty="0">
                <a:latin typeface="Microsoft JhengHei UI" panose="020B0604030504040204" pitchFamily="34" charset="-120"/>
                <a:ea typeface="微軟正黑體" panose="020B0604030504040204" pitchFamily="34" charset="-120"/>
              </a:rPr>
              <a:t>Theoretical Framing</a:t>
            </a:r>
          </a:p>
        </p:txBody>
      </p:sp>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dirty="0">
                <a:latin typeface="Microsoft JhengHei UI" panose="020B0604030504040204" pitchFamily="34" charset="-120"/>
                <a:ea typeface="Microsoft JhengHei UI" panose="020B0604030504040204" pitchFamily="34" charset="-120"/>
              </a:rPr>
              <a:t>4</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sp>
        <p:nvSpPr>
          <p:cNvPr id="5" name="文字方塊 4">
            <a:extLst>
              <a:ext uri="{FF2B5EF4-FFF2-40B4-BE49-F238E27FC236}">
                <a16:creationId xmlns:a16="http://schemas.microsoft.com/office/drawing/2014/main" id="{3E9385C2-3694-3D09-855A-C29DCE71BC3D}"/>
              </a:ext>
            </a:extLst>
          </p:cNvPr>
          <p:cNvSpPr txBox="1"/>
          <p:nvPr/>
        </p:nvSpPr>
        <p:spPr>
          <a:xfrm>
            <a:off x="601200" y="1406922"/>
            <a:ext cx="7200800" cy="2800767"/>
          </a:xfrm>
          <a:prstGeom prst="rect">
            <a:avLst/>
          </a:prstGeom>
          <a:noFill/>
        </p:spPr>
        <p:txBody>
          <a:bodyPr wrap="square" rtlCol="0">
            <a:spAutoFit/>
          </a:bodyPr>
          <a:lstStyle/>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The nature of IS discontinuance suggests that it is a form of</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intentionally driven.</a:t>
            </a: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284400" marR="0" lvl="0" indent="-2844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Salient</a:t>
            </a:r>
            <a:r>
              <a:rPr lang="zh-TW" altLang="en-US" sz="1600" dirty="0">
                <a:solidFill>
                  <a:srgbClr val="27316F"/>
                </a:solidFill>
                <a:latin typeface="Microsoft JhengHei UI" panose="020B0604030504040204" pitchFamily="34" charset="-120"/>
                <a:ea typeface="Microsoft JhengHei UI" panose="020B0604030504040204" pitchFamily="34" charset="-120"/>
              </a:rPr>
              <a:t> </a:t>
            </a:r>
            <a:r>
              <a:rPr lang="en-US" altLang="zh-TW" sz="1600" dirty="0">
                <a:solidFill>
                  <a:srgbClr val="27316F"/>
                </a:solidFill>
                <a:latin typeface="Microsoft JhengHei UI" panose="020B0604030504040204" pitchFamily="34" charset="-120"/>
                <a:ea typeface="Microsoft JhengHei UI" panose="020B0604030504040204" pitchFamily="34" charset="-120"/>
              </a:rPr>
              <a:t>among this work is the TOE framework</a:t>
            </a:r>
          </a:p>
          <a:p>
            <a:pPr marL="720000" lvl="8" indent="-342900">
              <a:buClrTx/>
              <a:buFont typeface="+mj-lt"/>
              <a:buAutoNum type="arabicPeriod"/>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Technology</a:t>
            </a:r>
          </a:p>
          <a:p>
            <a:pPr marL="720000" lvl="8" indent="-342900">
              <a:buClrTx/>
              <a:buFont typeface="+mj-lt"/>
              <a:buAutoNum type="arabicPeriod"/>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Organization</a:t>
            </a:r>
          </a:p>
          <a:p>
            <a:pPr marL="720000" lvl="8" indent="-342900">
              <a:buClrTx/>
              <a:buFont typeface="+mj-lt"/>
              <a:buAutoNum type="arabicPeriod"/>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Environment</a:t>
            </a:r>
          </a:p>
          <a:p>
            <a:pPr marL="342000" lvl="8" indent="-285750">
              <a:buClrTx/>
              <a:buFont typeface="Arial" panose="020B0604020202020204" pitchFamily="34" charset="0"/>
              <a:buChar char="•"/>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a:p>
            <a:pPr marL="342000" lvl="8" indent="-285750">
              <a:buClrTx/>
              <a:buFont typeface="Arial" panose="020B0604020202020204" pitchFamily="34" charset="0"/>
              <a:buChar char="•"/>
              <a:defRPr/>
            </a:pPr>
            <a:r>
              <a:rPr lang="en-US" altLang="zh-TW" sz="1600" dirty="0">
                <a:solidFill>
                  <a:srgbClr val="27316F"/>
                </a:solidFill>
                <a:latin typeface="Microsoft JhengHei UI" panose="020B0604030504040204" pitchFamily="34" charset="-120"/>
                <a:ea typeface="Microsoft JhengHei UI" panose="020B0604030504040204" pitchFamily="34" charset="-120"/>
              </a:rPr>
              <a:t>While we acknowledge that such </a:t>
            </a:r>
            <a:r>
              <a:rPr lang="en-US" altLang="zh-TW" sz="1600" dirty="0">
                <a:solidFill>
                  <a:srgbClr val="E76821"/>
                </a:solidFill>
                <a:latin typeface="Microsoft JhengHei UI" panose="020B0604030504040204" pitchFamily="34" charset="-120"/>
                <a:ea typeface="Microsoft JhengHei UI" panose="020B0604030504040204" pitchFamily="34" charset="-120"/>
              </a:rPr>
              <a:t>interactions are possible</a:t>
            </a:r>
            <a:r>
              <a:rPr lang="en-US" altLang="zh-TW" sz="1600" dirty="0">
                <a:solidFill>
                  <a:srgbClr val="27316F"/>
                </a:solidFill>
                <a:latin typeface="Microsoft JhengHei UI" panose="020B0604030504040204" pitchFamily="34" charset="-120"/>
                <a:ea typeface="Microsoft JhengHei UI" panose="020B0604030504040204" pitchFamily="34" charset="-120"/>
              </a:rPr>
              <a:t>, our primary purpose at this stage was to identify the key </a:t>
            </a:r>
            <a:r>
              <a:rPr lang="en-US" altLang="zh-TW" sz="1600" dirty="0">
                <a:solidFill>
                  <a:srgbClr val="E76821"/>
                </a:solidFill>
                <a:latin typeface="Microsoft JhengHei UI" panose="020B0604030504040204" pitchFamily="34" charset="-120"/>
                <a:ea typeface="Microsoft JhengHei UI" panose="020B0604030504040204" pitchFamily="34" charset="-120"/>
              </a:rPr>
              <a:t>direct effects</a:t>
            </a:r>
            <a:r>
              <a:rPr lang="en-US" altLang="zh-TW" sz="1600" dirty="0">
                <a:solidFill>
                  <a:srgbClr val="27316F"/>
                </a:solidFill>
                <a:latin typeface="Microsoft JhengHei UI" panose="020B0604030504040204" pitchFamily="34" charset="-120"/>
                <a:ea typeface="Microsoft JhengHei UI" panose="020B0604030504040204" pitchFamily="34" charset="-120"/>
              </a:rPr>
              <a:t>.</a:t>
            </a:r>
          </a:p>
          <a:p>
            <a:pPr marL="342000" lvl="8" indent="-285750">
              <a:buClrTx/>
              <a:buFont typeface="Arial" panose="020B0604020202020204" pitchFamily="34" charset="0"/>
              <a:buChar char="•"/>
              <a:defRPr/>
            </a:pPr>
            <a:endParaRPr lang="en-US" altLang="zh-TW" sz="1600" dirty="0">
              <a:solidFill>
                <a:srgbClr val="27316F"/>
              </a:solidFill>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9152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4" name="文字方塊 3">
            <a:extLst>
              <a:ext uri="{FF2B5EF4-FFF2-40B4-BE49-F238E27FC236}">
                <a16:creationId xmlns:a16="http://schemas.microsoft.com/office/drawing/2014/main" id="{A2FFC540-44FD-540F-985E-EB98A517E7B8}"/>
              </a:ext>
            </a:extLst>
          </p:cNvPr>
          <p:cNvSpPr txBox="1"/>
          <p:nvPr/>
        </p:nvSpPr>
        <p:spPr>
          <a:xfrm>
            <a:off x="7956376" y="4443958"/>
            <a:ext cx="64807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rPr>
              <a:t>5</a:t>
            </a:r>
            <a:endParaRPr kumimoji="0" lang="zh-TW" altLang="en-US" sz="1400" b="0" i="0" u="none" strike="noStrike" kern="0" cap="none" spc="0" normalizeH="0" baseline="0" noProof="0" dirty="0">
              <a:ln>
                <a:noFill/>
              </a:ln>
              <a:solidFill>
                <a:srgbClr val="000000"/>
              </a:solidFill>
              <a:effectLst/>
              <a:uLnTx/>
              <a:uFillTx/>
              <a:latin typeface="Microsoft JhengHei UI" panose="020B0604030504040204" pitchFamily="34" charset="-120"/>
              <a:ea typeface="Microsoft JhengHei UI" panose="020B0604030504040204" pitchFamily="34" charset="-120"/>
              <a:cs typeface="Arial"/>
              <a:sym typeface="Arial"/>
            </a:endParaRPr>
          </a:p>
        </p:txBody>
      </p:sp>
      <p:pic>
        <p:nvPicPr>
          <p:cNvPr id="8" name="圖片 7">
            <a:extLst>
              <a:ext uri="{FF2B5EF4-FFF2-40B4-BE49-F238E27FC236}">
                <a16:creationId xmlns:a16="http://schemas.microsoft.com/office/drawing/2014/main" id="{DA31257A-82AB-C7F8-D0C9-395AF359EBF9}"/>
              </a:ext>
            </a:extLst>
          </p:cNvPr>
          <p:cNvPicPr>
            <a:picLocks noChangeAspect="1"/>
          </p:cNvPicPr>
          <p:nvPr/>
        </p:nvPicPr>
        <p:blipFill>
          <a:blip r:embed="rId3"/>
          <a:stretch>
            <a:fillRect/>
          </a:stretch>
        </p:blipFill>
        <p:spPr>
          <a:xfrm>
            <a:off x="1343525" y="441285"/>
            <a:ext cx="6456949" cy="4260930"/>
          </a:xfrm>
          <a:prstGeom prst="rect">
            <a:avLst/>
          </a:prstGeom>
        </p:spPr>
      </p:pic>
    </p:spTree>
    <p:extLst>
      <p:ext uri="{BB962C8B-B14F-4D97-AF65-F5344CB8AC3E}">
        <p14:creationId xmlns:p14="http://schemas.microsoft.com/office/powerpoint/2010/main" val="4079116391"/>
      </p:ext>
    </p:extLst>
  </p:cSld>
  <p:clrMapOvr>
    <a:masterClrMapping/>
  </p:clrMapOvr>
</p:sld>
</file>

<file path=ppt/theme/theme1.xml><?xml version="1.0" encoding="utf-8"?>
<a:theme xmlns:a="http://schemas.openxmlformats.org/drawingml/2006/main" name="Livine Meeting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ivine Meeting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1165</TotalTime>
  <Words>1098</Words>
  <Application>Microsoft Macintosh PowerPoint</Application>
  <PresentationFormat>如螢幕大小 (16:9)</PresentationFormat>
  <Paragraphs>178</Paragraphs>
  <Slides>29</Slides>
  <Notes>29</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29</vt:i4>
      </vt:variant>
    </vt:vector>
  </HeadingPairs>
  <TitlesOfParts>
    <vt:vector size="35" baseType="lpstr">
      <vt:lpstr>Arial</vt:lpstr>
      <vt:lpstr>Montserrat</vt:lpstr>
      <vt:lpstr>PT Sans</vt:lpstr>
      <vt:lpstr>Microsoft JhengHei UI</vt:lpstr>
      <vt:lpstr>Livine Meeting by Slidesgo</vt:lpstr>
      <vt:lpstr>1_Livine Meeting by Slidesgo</vt:lpstr>
      <vt:lpstr>AN EXPLORATION OF ORGANIZATIONAL LEVEL INFORMATION SYSTEMS DISCONTINUANCE INTENTIONS</vt:lpstr>
      <vt:lpstr>AGENDA</vt:lpstr>
      <vt:lpstr>01</vt:lpstr>
      <vt:lpstr> Background </vt:lpstr>
      <vt:lpstr> Motivation </vt:lpstr>
      <vt:lpstr> Purpose </vt:lpstr>
      <vt:lpstr>02</vt:lpstr>
      <vt:lpstr>Theoretical Framing</vt:lpstr>
      <vt:lpstr>PowerPoint 簡報</vt:lpstr>
      <vt:lpstr>Change Forces</vt:lpstr>
      <vt:lpstr>System Performance Shortcomings</vt:lpstr>
      <vt:lpstr>Organizational Initiative</vt:lpstr>
      <vt:lpstr>Environmental Change</vt:lpstr>
      <vt:lpstr>Continuance Inertia</vt:lpstr>
      <vt:lpstr>System Investment</vt:lpstr>
      <vt:lpstr>System Embeddedness</vt:lpstr>
      <vt:lpstr>Institutional Pressures</vt:lpstr>
      <vt:lpstr>03</vt:lpstr>
      <vt:lpstr>Qualitative Exploration</vt:lpstr>
      <vt:lpstr>Data Analysis</vt:lpstr>
      <vt:lpstr>Qualitative Exploration: Results and Hypothesis Development</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Role of Moral Obligations in Determining Intentions to Engage in Digital Piracy</dc:title>
  <dc:creator>user</dc:creator>
  <cp:lastModifiedBy>Microsoft Office User</cp:lastModifiedBy>
  <cp:revision>167</cp:revision>
  <dcterms:modified xsi:type="dcterms:W3CDTF">2022-12-20T06:03:09Z</dcterms:modified>
</cp:coreProperties>
</file>