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757C8-8E84-4711-964F-8E82A2D75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110222-F9C5-4A6C-A487-06AB38309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2FCB8E-164D-42D5-9346-F220B5B0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6F61-CD4C-4277-8E6E-B3AAFBEE0EBD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B97877-FAE5-44D1-818A-CA33A759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66678-7CCD-4065-A3CC-87F4A6B2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CD3-2A8B-4633-B86A-6F18A9937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2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F2091-844D-45F0-ACF4-30EF2E8D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FC70E2-B1FF-4B6D-9B25-0A797FD12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C4F348-01C1-464F-ADDF-5C433377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6F61-CD4C-4277-8E6E-B3AAFBEE0EBD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12B9C-8B7E-437A-98AA-E1E0800C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91185-9BD9-4F0C-AC76-94CB7485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CD3-2A8B-4633-B86A-6F18A9937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60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139E21-9E9C-49BC-900A-C9286C318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90B26B-A8FB-40E4-B7F6-04E71B3F4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8F8B8A-144A-4235-92F5-AB5787C2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6F61-CD4C-4277-8E6E-B3AAFBEE0EBD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FEE162-634E-4C75-A228-EEADEE15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1C152-0E86-4DCD-8522-F906BC84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CD3-2A8B-4633-B86A-6F18A9937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18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4301A-D88B-4273-AE0F-868008B6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9A441-08D8-4885-8D30-7EC1C0D9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00F21-6570-4BA0-890B-3274ACE0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6F61-CD4C-4277-8E6E-B3AAFBEE0EBD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04E3EE-06EA-4F4E-A77E-31F7B7D7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788C5-055C-4BB9-87B7-28A570C5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CD3-2A8B-4633-B86A-6F18A9937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78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E79D2-97CB-426A-B3F9-8154EF43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6B84B2-F37D-4607-8259-B9AB1A2B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AC9622-BD95-4B88-8071-2E9AA221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6F61-CD4C-4277-8E6E-B3AAFBEE0EBD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6889D-9A16-4E37-AE7D-1E801EE5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C71D82-ADA3-4028-8374-FFFD09A2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CD3-2A8B-4633-B86A-6F18A9937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9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7816B-13F4-4804-9DE4-5EB8075B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72D79-6733-4761-A3CE-3E1541040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EC93BB-53C2-4665-8F7F-D9E3FBE84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317A16-64D8-4105-8952-AE630494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6F61-CD4C-4277-8E6E-B3AAFBEE0EBD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2B7395-C712-4FED-91BF-AFEBB2FD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103BF0-C98F-4566-86D5-D10AB82B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CD3-2A8B-4633-B86A-6F18A9937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97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85FF0-D323-484E-B0B2-B5417CB6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1CF6F0-B831-4D27-B547-EC1A84C97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57728C-0F99-4E10-B5FF-E462CA19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D17D02-B00F-4EAF-A431-5254FABF3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9382A5-C3DB-437D-BBBA-DAB4B8C11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CE7C91-3DE4-4C6E-9540-DF963223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6F61-CD4C-4277-8E6E-B3AAFBEE0EBD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6B559F-01D1-4D6C-AF3E-9F9C2EAB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B5C640-CBBA-47FA-8C4A-A9A0FA5D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CD3-2A8B-4633-B86A-6F18A9937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85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82349-DD7F-4E0A-B260-EE71B40E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F9D4F8-4469-463E-8CC1-2E5E3866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6F61-CD4C-4277-8E6E-B3AAFBEE0EBD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708908-F479-438F-B7D7-17C5F4D8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B80030-E865-4CAA-9723-667833A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CD3-2A8B-4633-B86A-6F18A9937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44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5B3F39-7D21-4B5B-BE3D-9273ACA2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6F61-CD4C-4277-8E6E-B3AAFBEE0EBD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C22840-85B2-49FA-BD9A-50989D1A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F3CEE1-2A0D-4BA6-B03C-7A939874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CD3-2A8B-4633-B86A-6F18A9937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5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1203F-66D8-4385-B407-F6E2EEBB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8DAAA-6EC2-4B0F-8010-4E0DCD2A2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32693-E1B8-463A-BEB4-07B943E7B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C32C30-4FA2-42CE-87D9-DBCC4DA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6F61-CD4C-4277-8E6E-B3AAFBEE0EBD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FF3870-5AAE-4338-9D87-996850E7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95489D-B520-45CA-B4AF-706686A8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CD3-2A8B-4633-B86A-6F18A9937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24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E8D7E-7956-47F3-A396-7A0EED10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9203CE-773B-486F-A756-E660381D3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8FEDF-5779-4256-B458-C5DA55433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C6C3C5-9E39-4401-9F02-7127AFF7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6F61-CD4C-4277-8E6E-B3AAFBEE0EBD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5D4830-12E5-4E94-B237-0C194D7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4B2B5A-1E53-4E1F-8CA6-8E401EC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CD3-2A8B-4633-B86A-6F18A9937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72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43633A-0D50-4980-84CF-ECD587BF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E13DB1-A520-4265-9B26-16ADF138C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0A7EE-4361-4DD8-BC1C-AE7F2388A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6F61-CD4C-4277-8E6E-B3AAFBEE0EBD}" type="datetimeFigureOut">
              <a:rPr lang="es-ES" smtClean="0"/>
              <a:t>28/04/2021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A433A-C554-4EB0-9B95-5B1341D9E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9066F-E338-4AC8-9532-FFD9CB4E9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3FCD3-2A8B-4633-B86A-6F18A9937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62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F7D4F1FA-7D56-4AD6-AEF8-57D44E3C1193}"/>
              </a:ext>
            </a:extLst>
          </p:cNvPr>
          <p:cNvSpPr/>
          <p:nvPr/>
        </p:nvSpPr>
        <p:spPr>
          <a:xfrm>
            <a:off x="1561284" y="4395831"/>
            <a:ext cx="401740" cy="1332156"/>
          </a:xfrm>
          <a:prstGeom prst="can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5099B324-4FC8-4D34-B95F-74C01794FC39}"/>
              </a:ext>
            </a:extLst>
          </p:cNvPr>
          <p:cNvSpPr/>
          <p:nvPr/>
        </p:nvSpPr>
        <p:spPr>
          <a:xfrm rot="5400000">
            <a:off x="2046215" y="3965152"/>
            <a:ext cx="343945" cy="53689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FFD3A270-DB9F-4ED8-95DA-DA3169EC5FAC}"/>
              </a:ext>
            </a:extLst>
          </p:cNvPr>
          <p:cNvSpPr/>
          <p:nvPr/>
        </p:nvSpPr>
        <p:spPr>
          <a:xfrm>
            <a:off x="2017784" y="2811663"/>
            <a:ext cx="401274" cy="124996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7FED09AE-6F90-4D39-B8A0-0CF3323C5717}"/>
              </a:ext>
            </a:extLst>
          </p:cNvPr>
          <p:cNvSpPr/>
          <p:nvPr/>
        </p:nvSpPr>
        <p:spPr>
          <a:xfrm>
            <a:off x="1549265" y="1280335"/>
            <a:ext cx="401274" cy="1249964"/>
          </a:xfrm>
          <a:prstGeom prst="can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3D32E5A7-7346-4DFA-96AE-B737CEA92021}"/>
              </a:ext>
            </a:extLst>
          </p:cNvPr>
          <p:cNvSpPr/>
          <p:nvPr/>
        </p:nvSpPr>
        <p:spPr>
          <a:xfrm rot="5400000">
            <a:off x="1711058" y="755780"/>
            <a:ext cx="343945" cy="778897"/>
          </a:xfrm>
          <a:prstGeom prst="can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6DCA0B-9BBF-444C-B646-DB5835DD9F58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1753299" y="5167618"/>
            <a:ext cx="8855" cy="56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B30CD85-782D-4CE7-BC43-9BB45DC5FF7F}"/>
              </a:ext>
            </a:extLst>
          </p:cNvPr>
          <p:cNvCxnSpPr>
            <a:cxnSpLocks/>
          </p:cNvCxnSpPr>
          <p:nvPr/>
        </p:nvCxnSpPr>
        <p:spPr>
          <a:xfrm flipV="1">
            <a:off x="1745838" y="5727987"/>
            <a:ext cx="5266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5F61F34-304A-467C-915A-53B946A09AEE}"/>
              </a:ext>
            </a:extLst>
          </p:cNvPr>
          <p:cNvCxnSpPr>
            <a:cxnSpLocks/>
          </p:cNvCxnSpPr>
          <p:nvPr/>
        </p:nvCxnSpPr>
        <p:spPr>
          <a:xfrm flipH="1">
            <a:off x="1561284" y="5727987"/>
            <a:ext cx="200869" cy="276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B40AAA5-AE00-4C5D-8DAD-276492AEFBCF}"/>
              </a:ext>
            </a:extLst>
          </p:cNvPr>
          <p:cNvSpPr txBox="1"/>
          <p:nvPr/>
        </p:nvSpPr>
        <p:spPr>
          <a:xfrm>
            <a:off x="1716478" y="5204596"/>
            <a:ext cx="40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z</a:t>
            </a:r>
            <a:r>
              <a:rPr lang="es-ES" sz="1100" baseline="-25000" dirty="0"/>
              <a:t>0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A77B5D7-66CD-423F-9852-D538411C0E3D}"/>
              </a:ext>
            </a:extLst>
          </p:cNvPr>
          <p:cNvSpPr txBox="1"/>
          <p:nvPr/>
        </p:nvSpPr>
        <p:spPr>
          <a:xfrm>
            <a:off x="1980263" y="5466206"/>
            <a:ext cx="40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x</a:t>
            </a:r>
            <a:r>
              <a:rPr lang="es-ES" sz="1100" baseline="-25000" dirty="0"/>
              <a:t>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2F9CDBD-57C2-4123-9634-ABF36FB001B9}"/>
              </a:ext>
            </a:extLst>
          </p:cNvPr>
          <p:cNvSpPr txBox="1"/>
          <p:nvPr/>
        </p:nvSpPr>
        <p:spPr>
          <a:xfrm>
            <a:off x="1616042" y="5743210"/>
            <a:ext cx="40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y</a:t>
            </a:r>
            <a:r>
              <a:rPr lang="es-ES" sz="1100" baseline="-25000" dirty="0"/>
              <a:t>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423881E-BFA5-4E8C-8CDC-D178DAD3C07B}"/>
              </a:ext>
            </a:extLst>
          </p:cNvPr>
          <p:cNvCxnSpPr>
            <a:cxnSpLocks/>
          </p:cNvCxnSpPr>
          <p:nvPr/>
        </p:nvCxnSpPr>
        <p:spPr>
          <a:xfrm flipV="1">
            <a:off x="1763436" y="4236554"/>
            <a:ext cx="399752" cy="1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282CF04-0340-4F30-81EA-946AF86D21EA}"/>
              </a:ext>
            </a:extLst>
          </p:cNvPr>
          <p:cNvCxnSpPr>
            <a:cxnSpLocks/>
          </p:cNvCxnSpPr>
          <p:nvPr/>
        </p:nvCxnSpPr>
        <p:spPr>
          <a:xfrm flipV="1">
            <a:off x="1763435" y="3728752"/>
            <a:ext cx="0" cy="526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D694D1C-FECA-4528-8666-E744255FA437}"/>
              </a:ext>
            </a:extLst>
          </p:cNvPr>
          <p:cNvCxnSpPr>
            <a:cxnSpLocks/>
          </p:cNvCxnSpPr>
          <p:nvPr/>
        </p:nvCxnSpPr>
        <p:spPr>
          <a:xfrm flipH="1">
            <a:off x="1440825" y="4256878"/>
            <a:ext cx="309923" cy="448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72532D4-4D98-4338-9F68-F4CC766410CE}"/>
              </a:ext>
            </a:extLst>
          </p:cNvPr>
          <p:cNvSpPr txBox="1"/>
          <p:nvPr/>
        </p:nvSpPr>
        <p:spPr>
          <a:xfrm>
            <a:off x="1740596" y="3740399"/>
            <a:ext cx="40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x</a:t>
            </a:r>
            <a:r>
              <a:rPr lang="es-ES" sz="1100" baseline="-25000" dirty="0"/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1D0CECD-AB12-4289-81E8-9A5A8A1AB4B4}"/>
              </a:ext>
            </a:extLst>
          </p:cNvPr>
          <p:cNvSpPr txBox="1"/>
          <p:nvPr/>
        </p:nvSpPr>
        <p:spPr>
          <a:xfrm>
            <a:off x="1335827" y="4336969"/>
            <a:ext cx="40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y</a:t>
            </a:r>
            <a:r>
              <a:rPr lang="es-ES" sz="1100" baseline="-25000" dirty="0"/>
              <a:t>1</a:t>
            </a:r>
          </a:p>
        </p:txBody>
      </p:sp>
      <p:sp>
        <p:nvSpPr>
          <p:cNvPr id="45" name="Cilindro 44">
            <a:extLst>
              <a:ext uri="{FF2B5EF4-FFF2-40B4-BE49-F238E27FC236}">
                <a16:creationId xmlns:a16="http://schemas.microsoft.com/office/drawing/2014/main" id="{214FA3CB-03E5-4BCE-B856-1DC68AED9AE5}"/>
              </a:ext>
            </a:extLst>
          </p:cNvPr>
          <p:cNvSpPr/>
          <p:nvPr/>
        </p:nvSpPr>
        <p:spPr>
          <a:xfrm rot="5400000">
            <a:off x="2036890" y="2440838"/>
            <a:ext cx="343945" cy="53689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C169D5F-44DA-49F3-879D-377EFDF5ECDB}"/>
              </a:ext>
            </a:extLst>
          </p:cNvPr>
          <p:cNvCxnSpPr>
            <a:cxnSpLocks/>
          </p:cNvCxnSpPr>
          <p:nvPr/>
        </p:nvCxnSpPr>
        <p:spPr>
          <a:xfrm flipH="1" flipV="1">
            <a:off x="1658686" y="2709286"/>
            <a:ext cx="5086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2414B30-BE07-483F-8BAA-34D04C125B2A}"/>
              </a:ext>
            </a:extLst>
          </p:cNvPr>
          <p:cNvCxnSpPr>
            <a:cxnSpLocks/>
          </p:cNvCxnSpPr>
          <p:nvPr/>
        </p:nvCxnSpPr>
        <p:spPr>
          <a:xfrm flipV="1">
            <a:off x="2167385" y="2189931"/>
            <a:ext cx="0" cy="526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2A4C061A-06B6-4EBA-9EA2-3B8EBDD2704A}"/>
              </a:ext>
            </a:extLst>
          </p:cNvPr>
          <p:cNvCxnSpPr>
            <a:cxnSpLocks/>
          </p:cNvCxnSpPr>
          <p:nvPr/>
        </p:nvCxnSpPr>
        <p:spPr>
          <a:xfrm flipH="1">
            <a:off x="1853265" y="2709286"/>
            <a:ext cx="309923" cy="448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AA28648-6A70-41AF-A025-694F7738DDE7}"/>
              </a:ext>
            </a:extLst>
          </p:cNvPr>
          <p:cNvSpPr txBox="1"/>
          <p:nvPr/>
        </p:nvSpPr>
        <p:spPr>
          <a:xfrm>
            <a:off x="1693487" y="2455905"/>
            <a:ext cx="40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z</a:t>
            </a:r>
            <a:r>
              <a:rPr lang="es-ES" sz="1100" baseline="-25000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95E66FE-116C-4043-A456-4DFACD57B9D7}"/>
              </a:ext>
            </a:extLst>
          </p:cNvPr>
          <p:cNvSpPr txBox="1"/>
          <p:nvPr/>
        </p:nvSpPr>
        <p:spPr>
          <a:xfrm>
            <a:off x="2114237" y="2166570"/>
            <a:ext cx="40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x</a:t>
            </a:r>
            <a:r>
              <a:rPr lang="es-ES" sz="1100" baseline="-25000" dirty="0"/>
              <a:t>2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5042D31-3171-48BE-A74D-92D2937563DA}"/>
              </a:ext>
            </a:extLst>
          </p:cNvPr>
          <p:cNvSpPr txBox="1"/>
          <p:nvPr/>
        </p:nvSpPr>
        <p:spPr>
          <a:xfrm>
            <a:off x="1739777" y="2798148"/>
            <a:ext cx="40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y</a:t>
            </a:r>
            <a:r>
              <a:rPr lang="es-ES" sz="1100" baseline="-25000" dirty="0"/>
              <a:t>2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94AB22E-2B46-4ACF-8025-BB7CA61FDF88}"/>
              </a:ext>
            </a:extLst>
          </p:cNvPr>
          <p:cNvCxnSpPr>
            <a:cxnSpLocks/>
          </p:cNvCxnSpPr>
          <p:nvPr/>
        </p:nvCxnSpPr>
        <p:spPr>
          <a:xfrm>
            <a:off x="1720556" y="1154331"/>
            <a:ext cx="417641" cy="3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3C77E12-C075-4223-8E34-EE1B770A004E}"/>
              </a:ext>
            </a:extLst>
          </p:cNvPr>
          <p:cNvCxnSpPr>
            <a:cxnSpLocks/>
          </p:cNvCxnSpPr>
          <p:nvPr/>
        </p:nvCxnSpPr>
        <p:spPr>
          <a:xfrm flipV="1">
            <a:off x="1720555" y="634974"/>
            <a:ext cx="0" cy="526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A4549B0-EA8C-4B00-A909-0F93C68E14CE}"/>
              </a:ext>
            </a:extLst>
          </p:cNvPr>
          <p:cNvCxnSpPr>
            <a:cxnSpLocks/>
          </p:cNvCxnSpPr>
          <p:nvPr/>
        </p:nvCxnSpPr>
        <p:spPr>
          <a:xfrm flipH="1">
            <a:off x="1406435" y="1154329"/>
            <a:ext cx="309923" cy="448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E219483-19B1-439E-A081-5C08CB1F1C55}"/>
              </a:ext>
            </a:extLst>
          </p:cNvPr>
          <p:cNvSpPr txBox="1"/>
          <p:nvPr/>
        </p:nvSpPr>
        <p:spPr>
          <a:xfrm>
            <a:off x="1756214" y="884411"/>
            <a:ext cx="40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z</a:t>
            </a:r>
            <a:r>
              <a:rPr lang="es-ES" sz="1100" baseline="-25000" dirty="0"/>
              <a:t>3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9313755-01BD-4C5A-8A4B-94C054E34ADF}"/>
              </a:ext>
            </a:extLst>
          </p:cNvPr>
          <p:cNvSpPr txBox="1"/>
          <p:nvPr/>
        </p:nvSpPr>
        <p:spPr>
          <a:xfrm>
            <a:off x="1661597" y="684712"/>
            <a:ext cx="40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x</a:t>
            </a:r>
            <a:r>
              <a:rPr lang="es-ES" sz="1100" baseline="-25000" dirty="0"/>
              <a:t>3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96B51BF-B726-4899-861F-E81406F82FF5}"/>
              </a:ext>
            </a:extLst>
          </p:cNvPr>
          <p:cNvSpPr txBox="1"/>
          <p:nvPr/>
        </p:nvSpPr>
        <p:spPr>
          <a:xfrm>
            <a:off x="1292947" y="1243191"/>
            <a:ext cx="40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y</a:t>
            </a:r>
            <a:r>
              <a:rPr lang="es-ES" sz="1100" baseline="-25000" dirty="0"/>
              <a:t>3</a:t>
            </a:r>
          </a:p>
        </p:txBody>
      </p:sp>
      <p:sp>
        <p:nvSpPr>
          <p:cNvPr id="59" name="Cilindro 58">
            <a:extLst>
              <a:ext uri="{FF2B5EF4-FFF2-40B4-BE49-F238E27FC236}">
                <a16:creationId xmlns:a16="http://schemas.microsoft.com/office/drawing/2014/main" id="{1404BF3B-D993-44F6-8DC6-7018874C583D}"/>
              </a:ext>
            </a:extLst>
          </p:cNvPr>
          <p:cNvSpPr/>
          <p:nvPr/>
        </p:nvSpPr>
        <p:spPr>
          <a:xfrm>
            <a:off x="2232171" y="869152"/>
            <a:ext cx="430031" cy="53094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DDE68B12-5F96-4A44-A1AB-9B65C5597FDA}"/>
              </a:ext>
            </a:extLst>
          </p:cNvPr>
          <p:cNvSpPr/>
          <p:nvPr/>
        </p:nvSpPr>
        <p:spPr>
          <a:xfrm rot="5400000">
            <a:off x="2198992" y="1458572"/>
            <a:ext cx="466748" cy="3440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C9EE5E1-784E-40AA-90E9-3E99BA2C9987}"/>
              </a:ext>
            </a:extLst>
          </p:cNvPr>
          <p:cNvCxnSpPr>
            <a:cxnSpLocks/>
          </p:cNvCxnSpPr>
          <p:nvPr/>
        </p:nvCxnSpPr>
        <p:spPr>
          <a:xfrm>
            <a:off x="2433616" y="1137753"/>
            <a:ext cx="8163" cy="416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A8B4C47-04C4-479B-B8B1-AD2B133931F4}"/>
              </a:ext>
            </a:extLst>
          </p:cNvPr>
          <p:cNvCxnSpPr>
            <a:cxnSpLocks/>
          </p:cNvCxnSpPr>
          <p:nvPr/>
        </p:nvCxnSpPr>
        <p:spPr>
          <a:xfrm>
            <a:off x="2423583" y="1131465"/>
            <a:ext cx="358858" cy="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025DADA-DA13-43C3-8471-B17D25944AE0}"/>
              </a:ext>
            </a:extLst>
          </p:cNvPr>
          <p:cNvCxnSpPr>
            <a:cxnSpLocks/>
          </p:cNvCxnSpPr>
          <p:nvPr/>
        </p:nvCxnSpPr>
        <p:spPr>
          <a:xfrm flipH="1">
            <a:off x="2214440" y="1141919"/>
            <a:ext cx="200869" cy="276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16F0136-E851-4AFC-9A40-4C3226571224}"/>
              </a:ext>
            </a:extLst>
          </p:cNvPr>
          <p:cNvSpPr txBox="1"/>
          <p:nvPr/>
        </p:nvSpPr>
        <p:spPr>
          <a:xfrm>
            <a:off x="2402375" y="1164543"/>
            <a:ext cx="40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z</a:t>
            </a:r>
            <a:r>
              <a:rPr lang="es-ES" sz="1100" baseline="-25000" dirty="0"/>
              <a:t>4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BF45B85F-27C4-4D00-A97B-1830D64423A0}"/>
              </a:ext>
            </a:extLst>
          </p:cNvPr>
          <p:cNvSpPr txBox="1"/>
          <p:nvPr/>
        </p:nvSpPr>
        <p:spPr>
          <a:xfrm>
            <a:off x="2439378" y="902762"/>
            <a:ext cx="40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x</a:t>
            </a:r>
            <a:r>
              <a:rPr lang="es-ES" sz="1100" baseline="-25000" dirty="0"/>
              <a:t>4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573C290-B727-48FE-87ED-E0533306C6AC}"/>
              </a:ext>
            </a:extLst>
          </p:cNvPr>
          <p:cNvSpPr txBox="1"/>
          <p:nvPr/>
        </p:nvSpPr>
        <p:spPr>
          <a:xfrm>
            <a:off x="2168415" y="1035377"/>
            <a:ext cx="40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y</a:t>
            </a:r>
            <a:r>
              <a:rPr lang="es-ES" sz="1100" baseline="-25000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7" name="Tabla 67">
                <a:extLst>
                  <a:ext uri="{FF2B5EF4-FFF2-40B4-BE49-F238E27FC236}">
                    <a16:creationId xmlns:a16="http://schemas.microsoft.com/office/drawing/2014/main" id="{F2B653F6-4FB9-43DD-960A-C2F274C419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3420826"/>
                  </p:ext>
                </p:extLst>
              </p:nvPr>
            </p:nvGraphicFramePr>
            <p:xfrm>
              <a:off x="5026869" y="2440134"/>
              <a:ext cx="6773335" cy="22292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5024637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933833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12840135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30680217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551949495"/>
                        </a:ext>
                      </a:extLst>
                    </a:gridCol>
                  </a:tblGrid>
                  <a:tr h="375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Articulación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1705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L1 + L2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90º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36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oMath>
                          </a14:m>
                          <a:r>
                            <a:rPr lang="es-E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d1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L3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180º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7989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oMath>
                          </a14:m>
                          <a:r>
                            <a:rPr lang="es-E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d2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L4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180º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378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oMath>
                          </a14:m>
                          <a:r>
                            <a:rPr lang="es-E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d3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90º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692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L5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11782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7" name="Tabla 67">
                <a:extLst>
                  <a:ext uri="{FF2B5EF4-FFF2-40B4-BE49-F238E27FC236}">
                    <a16:creationId xmlns:a16="http://schemas.microsoft.com/office/drawing/2014/main" id="{F2B653F6-4FB9-43DD-960A-C2F274C419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3420826"/>
                  </p:ext>
                </p:extLst>
              </p:nvPr>
            </p:nvGraphicFramePr>
            <p:xfrm>
              <a:off x="5026869" y="2440134"/>
              <a:ext cx="6773335" cy="22292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5024637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933833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12840135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30680217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551949495"/>
                        </a:ext>
                      </a:extLst>
                    </a:gridCol>
                  </a:tblGrid>
                  <a:tr h="375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Articulación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8065" r="-300897" b="-5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8065" r="-1802" b="-5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705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1667" r="-300897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L1 + L2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90º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36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3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d1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L3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180º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7989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3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d2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L4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180º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378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3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d3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90º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692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8197" r="-3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L5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117825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A040BEAE-189E-4389-A1A0-0CD9EA2CFC0A}"/>
              </a:ext>
            </a:extLst>
          </p:cNvPr>
          <p:cNvCxnSpPr>
            <a:cxnSpLocks/>
          </p:cNvCxnSpPr>
          <p:nvPr/>
        </p:nvCxnSpPr>
        <p:spPr>
          <a:xfrm>
            <a:off x="889233" y="4255720"/>
            <a:ext cx="0" cy="148749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3D5D1DC-41EB-4F75-8EEB-D9B93D2F911F}"/>
              </a:ext>
            </a:extLst>
          </p:cNvPr>
          <p:cNvSpPr txBox="1"/>
          <p:nvPr/>
        </p:nvSpPr>
        <p:spPr>
          <a:xfrm>
            <a:off x="509748" y="5836730"/>
            <a:ext cx="352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L1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DBACA242-84CD-4E6F-AB7F-D9082F400551}"/>
              </a:ext>
            </a:extLst>
          </p:cNvPr>
          <p:cNvCxnSpPr>
            <a:cxnSpLocks/>
          </p:cNvCxnSpPr>
          <p:nvPr/>
        </p:nvCxnSpPr>
        <p:spPr>
          <a:xfrm flipH="1">
            <a:off x="889234" y="2693775"/>
            <a:ext cx="5384" cy="154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D03BCD9-DECC-4FD8-9D02-3B15EDD0778E}"/>
              </a:ext>
            </a:extLst>
          </p:cNvPr>
          <p:cNvSpPr txBox="1"/>
          <p:nvPr/>
        </p:nvSpPr>
        <p:spPr>
          <a:xfrm>
            <a:off x="495180" y="4809515"/>
            <a:ext cx="352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L2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8B9EEBC2-CE73-4198-8720-14972A577EE2}"/>
              </a:ext>
            </a:extLst>
          </p:cNvPr>
          <p:cNvCxnSpPr>
            <a:cxnSpLocks/>
          </p:cNvCxnSpPr>
          <p:nvPr/>
        </p:nvCxnSpPr>
        <p:spPr>
          <a:xfrm>
            <a:off x="889233" y="1161942"/>
            <a:ext cx="0" cy="154734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D16996-053A-4498-AD76-058D322E5FB6}"/>
              </a:ext>
            </a:extLst>
          </p:cNvPr>
          <p:cNvSpPr txBox="1"/>
          <p:nvPr/>
        </p:nvSpPr>
        <p:spPr>
          <a:xfrm>
            <a:off x="470243" y="1816039"/>
            <a:ext cx="352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L4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297596BF-E119-4451-9B42-2E0672EBC766}"/>
              </a:ext>
            </a:extLst>
          </p:cNvPr>
          <p:cNvCxnSpPr>
            <a:cxnSpLocks/>
          </p:cNvCxnSpPr>
          <p:nvPr/>
        </p:nvCxnSpPr>
        <p:spPr>
          <a:xfrm>
            <a:off x="1663467" y="545406"/>
            <a:ext cx="70558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E79AF11-062C-46DF-9003-673B70F35FFA}"/>
              </a:ext>
            </a:extLst>
          </p:cNvPr>
          <p:cNvSpPr txBox="1"/>
          <p:nvPr/>
        </p:nvSpPr>
        <p:spPr>
          <a:xfrm>
            <a:off x="1832300" y="287230"/>
            <a:ext cx="419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d3</a:t>
            </a:r>
          </a:p>
        </p:txBody>
      </p:sp>
      <p:sp>
        <p:nvSpPr>
          <p:cNvPr id="82" name="Rectángulo: esquinas superiores cortadas 81">
            <a:extLst>
              <a:ext uri="{FF2B5EF4-FFF2-40B4-BE49-F238E27FC236}">
                <a16:creationId xmlns:a16="http://schemas.microsoft.com/office/drawing/2014/main" id="{AC80F934-FC9A-4DB6-AFC7-086EA882B0A1}"/>
              </a:ext>
            </a:extLst>
          </p:cNvPr>
          <p:cNvSpPr/>
          <p:nvPr/>
        </p:nvSpPr>
        <p:spPr>
          <a:xfrm>
            <a:off x="1477390" y="5727213"/>
            <a:ext cx="602145" cy="480644"/>
          </a:xfrm>
          <a:prstGeom prst="snip2Same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872E0475-2CC0-445D-AE96-814B3B23CD87}"/>
              </a:ext>
            </a:extLst>
          </p:cNvPr>
          <p:cNvCxnSpPr>
            <a:cxnSpLocks/>
          </p:cNvCxnSpPr>
          <p:nvPr/>
        </p:nvCxnSpPr>
        <p:spPr>
          <a:xfrm flipH="1">
            <a:off x="889233" y="5727213"/>
            <a:ext cx="1398" cy="55614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E407DBF0-6B70-4897-95EC-49F692F990DC}"/>
              </a:ext>
            </a:extLst>
          </p:cNvPr>
          <p:cNvSpPr txBox="1"/>
          <p:nvPr/>
        </p:nvSpPr>
        <p:spPr>
          <a:xfrm>
            <a:off x="538637" y="3261326"/>
            <a:ext cx="352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L3</a:t>
            </a:r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AC2E9B87-D13A-43B8-8C93-C86D5596B6CC}"/>
              </a:ext>
            </a:extLst>
          </p:cNvPr>
          <p:cNvCxnSpPr>
            <a:cxnSpLocks/>
          </p:cNvCxnSpPr>
          <p:nvPr/>
        </p:nvCxnSpPr>
        <p:spPr>
          <a:xfrm>
            <a:off x="1729286" y="3649972"/>
            <a:ext cx="44322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B7ABF180-BE51-4267-A1EA-03D7517462B3}"/>
              </a:ext>
            </a:extLst>
          </p:cNvPr>
          <p:cNvSpPr txBox="1"/>
          <p:nvPr/>
        </p:nvSpPr>
        <p:spPr>
          <a:xfrm>
            <a:off x="1756906" y="3401654"/>
            <a:ext cx="419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d1</a:t>
            </a:r>
          </a:p>
        </p:txBody>
      </p: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88696AC9-09E3-44E1-BD33-4E89AEEADEAB}"/>
              </a:ext>
            </a:extLst>
          </p:cNvPr>
          <p:cNvCxnSpPr>
            <a:cxnSpLocks/>
          </p:cNvCxnSpPr>
          <p:nvPr/>
        </p:nvCxnSpPr>
        <p:spPr>
          <a:xfrm>
            <a:off x="1808290" y="1690496"/>
            <a:ext cx="44322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8D27A6A6-807A-496D-B23A-5A7D968F0236}"/>
              </a:ext>
            </a:extLst>
          </p:cNvPr>
          <p:cNvSpPr txBox="1"/>
          <p:nvPr/>
        </p:nvSpPr>
        <p:spPr>
          <a:xfrm>
            <a:off x="1808763" y="1428886"/>
            <a:ext cx="419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d2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8A22A591-3BA6-4B86-BE06-23196E0C6180}"/>
              </a:ext>
            </a:extLst>
          </p:cNvPr>
          <p:cNvCxnSpPr>
            <a:cxnSpLocks/>
          </p:cNvCxnSpPr>
          <p:nvPr/>
        </p:nvCxnSpPr>
        <p:spPr>
          <a:xfrm>
            <a:off x="2401811" y="1837305"/>
            <a:ext cx="0" cy="48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8942E5F8-88C4-464F-B5CD-F214BC719E65}"/>
              </a:ext>
            </a:extLst>
          </p:cNvPr>
          <p:cNvCxnSpPr>
            <a:cxnSpLocks/>
          </p:cNvCxnSpPr>
          <p:nvPr/>
        </p:nvCxnSpPr>
        <p:spPr>
          <a:xfrm flipV="1">
            <a:off x="2390729" y="1839436"/>
            <a:ext cx="5266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C05E647F-8C94-4FDB-87E9-21C80ACBF40F}"/>
              </a:ext>
            </a:extLst>
          </p:cNvPr>
          <p:cNvCxnSpPr>
            <a:cxnSpLocks/>
          </p:cNvCxnSpPr>
          <p:nvPr/>
        </p:nvCxnSpPr>
        <p:spPr>
          <a:xfrm flipH="1">
            <a:off x="2113376" y="1839436"/>
            <a:ext cx="293669" cy="26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1D53D779-D321-4314-8D94-5BF23F177723}"/>
              </a:ext>
            </a:extLst>
          </p:cNvPr>
          <p:cNvSpPr txBox="1"/>
          <p:nvPr/>
        </p:nvSpPr>
        <p:spPr>
          <a:xfrm>
            <a:off x="2337314" y="1864135"/>
            <a:ext cx="40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z</a:t>
            </a:r>
            <a:r>
              <a:rPr lang="es-ES" sz="1100" baseline="-25000" dirty="0"/>
              <a:t>5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3C859401-F18F-4976-ADA7-25B7A6DDF0E2}"/>
              </a:ext>
            </a:extLst>
          </p:cNvPr>
          <p:cNvSpPr txBox="1"/>
          <p:nvPr/>
        </p:nvSpPr>
        <p:spPr>
          <a:xfrm>
            <a:off x="2603012" y="1590176"/>
            <a:ext cx="40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x</a:t>
            </a:r>
            <a:r>
              <a:rPr lang="es-ES" sz="1100" baseline="-25000" dirty="0"/>
              <a:t>5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0B106BB0-C1FE-4920-926D-F3DE0A666981}"/>
              </a:ext>
            </a:extLst>
          </p:cNvPr>
          <p:cNvSpPr txBox="1"/>
          <p:nvPr/>
        </p:nvSpPr>
        <p:spPr>
          <a:xfrm>
            <a:off x="2010193" y="1806391"/>
            <a:ext cx="302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y</a:t>
            </a:r>
            <a:r>
              <a:rPr lang="es-ES" sz="1100" baseline="-25000" dirty="0"/>
              <a:t>5</a:t>
            </a:r>
          </a:p>
        </p:txBody>
      </p: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0976CE6D-6717-490C-9D88-CCEA592F056A}"/>
              </a:ext>
            </a:extLst>
          </p:cNvPr>
          <p:cNvCxnSpPr>
            <a:cxnSpLocks/>
          </p:cNvCxnSpPr>
          <p:nvPr/>
        </p:nvCxnSpPr>
        <p:spPr>
          <a:xfrm>
            <a:off x="3111615" y="1150961"/>
            <a:ext cx="0" cy="70082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31FB8ACC-18F8-4606-AEBD-E4894737CD6C}"/>
              </a:ext>
            </a:extLst>
          </p:cNvPr>
          <p:cNvSpPr txBox="1"/>
          <p:nvPr/>
        </p:nvSpPr>
        <p:spPr>
          <a:xfrm>
            <a:off x="1958679" y="2414631"/>
            <a:ext cx="50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L5</a:t>
            </a:r>
          </a:p>
        </p:txBody>
      </p:sp>
      <p:sp>
        <p:nvSpPr>
          <p:cNvPr id="111" name="Cilindro 110">
            <a:extLst>
              <a:ext uri="{FF2B5EF4-FFF2-40B4-BE49-F238E27FC236}">
                <a16:creationId xmlns:a16="http://schemas.microsoft.com/office/drawing/2014/main" id="{75B96C48-E90B-4D62-A8C8-00196048A18E}"/>
              </a:ext>
            </a:extLst>
          </p:cNvPr>
          <p:cNvSpPr/>
          <p:nvPr/>
        </p:nvSpPr>
        <p:spPr>
          <a:xfrm>
            <a:off x="1556703" y="4017520"/>
            <a:ext cx="406321" cy="480644"/>
          </a:xfrm>
          <a:prstGeom prst="can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7058CC05-E854-4A01-947E-5C1DF5DD8E1A}"/>
              </a:ext>
            </a:extLst>
          </p:cNvPr>
          <p:cNvSpPr txBox="1"/>
          <p:nvPr/>
        </p:nvSpPr>
        <p:spPr>
          <a:xfrm>
            <a:off x="1900459" y="3998649"/>
            <a:ext cx="40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z</a:t>
            </a:r>
            <a:r>
              <a:rPr lang="es-ES" sz="1100" baseline="-25000" dirty="0"/>
              <a:t>1</a:t>
            </a:r>
          </a:p>
        </p:txBody>
      </p:sp>
      <p:sp>
        <p:nvSpPr>
          <p:cNvPr id="114" name="Cilindro 113">
            <a:extLst>
              <a:ext uri="{FF2B5EF4-FFF2-40B4-BE49-F238E27FC236}">
                <a16:creationId xmlns:a16="http://schemas.microsoft.com/office/drawing/2014/main" id="{04156224-710C-4A30-BF48-FBF2A2BDCE59}"/>
              </a:ext>
            </a:extLst>
          </p:cNvPr>
          <p:cNvSpPr/>
          <p:nvPr/>
        </p:nvSpPr>
        <p:spPr>
          <a:xfrm rot="5400000">
            <a:off x="1590634" y="2425327"/>
            <a:ext cx="343945" cy="536896"/>
          </a:xfrm>
          <a:prstGeom prst="can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517674B7-7059-4AF6-8DF1-89BF05C629A0}"/>
              </a:ext>
            </a:extLst>
          </p:cNvPr>
          <p:cNvSpPr txBox="1"/>
          <p:nvPr/>
        </p:nvSpPr>
        <p:spPr>
          <a:xfrm>
            <a:off x="3134826" y="1363967"/>
            <a:ext cx="352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L5</a:t>
            </a:r>
          </a:p>
        </p:txBody>
      </p:sp>
    </p:spTree>
    <p:extLst>
      <p:ext uri="{BB962C8B-B14F-4D97-AF65-F5344CB8AC3E}">
        <p14:creationId xmlns:p14="http://schemas.microsoft.com/office/powerpoint/2010/main" val="2278149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63</Words>
  <Application>Microsoft Office PowerPoint</Application>
  <PresentationFormat>Panorámica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 López Lara</dc:creator>
  <cp:lastModifiedBy>Dani López Lara</cp:lastModifiedBy>
  <cp:revision>14</cp:revision>
  <dcterms:created xsi:type="dcterms:W3CDTF">2021-04-28T14:51:28Z</dcterms:created>
  <dcterms:modified xsi:type="dcterms:W3CDTF">2021-04-28T17:49:28Z</dcterms:modified>
</cp:coreProperties>
</file>