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BD1ACF9-A4E4-41FC-BB3B-A8526084CC26}" type="datetimeFigureOut">
              <a:rPr lang="pt-BR" smtClean="0"/>
              <a:t>16/03/2016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B29E31-407A-4568-AB1B-DE78C8C706A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ogersc1500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47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Roger </a:t>
            </a:r>
            <a:r>
              <a:rPr lang="pt-BR" sz="3600" b="1" dirty="0" err="1"/>
              <a:t>Schmeier</a:t>
            </a:r>
            <a:r>
              <a:rPr lang="pt-BR" sz="3600" b="1" dirty="0"/>
              <a:t> </a:t>
            </a:r>
            <a:endParaRPr lang="pt-BR" sz="3600" b="1" dirty="0" smtClean="0"/>
          </a:p>
          <a:p>
            <a:r>
              <a:rPr lang="pt-BR" sz="3600" dirty="0" smtClean="0"/>
              <a:t>Endereço</a:t>
            </a:r>
            <a:r>
              <a:rPr lang="pt-BR" sz="3600" dirty="0"/>
              <a:t>: Rua Antas s/n – </a:t>
            </a:r>
            <a:r>
              <a:rPr lang="pt-BR" sz="3600" dirty="0" err="1"/>
              <a:t>Mondaí</a:t>
            </a:r>
            <a:r>
              <a:rPr lang="pt-BR" sz="3600" dirty="0"/>
              <a:t>-SC;                                           </a:t>
            </a:r>
            <a:r>
              <a:rPr lang="pt-BR" sz="3600" dirty="0" err="1"/>
              <a:t>Email</a:t>
            </a:r>
            <a:r>
              <a:rPr lang="pt-BR" sz="3600" dirty="0"/>
              <a:t>: </a:t>
            </a:r>
            <a:r>
              <a:rPr lang="pt-BR" sz="3600" dirty="0">
                <a:hlinkClick r:id="rId2"/>
              </a:rPr>
              <a:t>rogersc1500@gmail.com</a:t>
            </a:r>
            <a:r>
              <a:rPr lang="pt-BR" sz="3600" dirty="0" smtClean="0"/>
              <a:t>;</a:t>
            </a:r>
          </a:p>
          <a:p>
            <a:r>
              <a:rPr lang="pt-BR" sz="3600" dirty="0" smtClean="0"/>
              <a:t> </a:t>
            </a:r>
            <a:r>
              <a:rPr lang="pt-BR" sz="3600" dirty="0"/>
              <a:t>Telefone: (49) 9124-4414; </a:t>
            </a:r>
          </a:p>
        </p:txBody>
      </p:sp>
    </p:spTree>
    <p:extLst>
      <p:ext uri="{BB962C8B-B14F-4D97-AF65-F5344CB8AC3E}">
        <p14:creationId xmlns:p14="http://schemas.microsoft.com/office/powerpoint/2010/main" val="282707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É Formado no Curso de Gestão da Tecnologia da Informação (GTI) pela </a:t>
            </a:r>
            <a:r>
              <a:rPr lang="pt-BR" dirty="0" err="1"/>
              <a:t>Fai</a:t>
            </a:r>
            <a:r>
              <a:rPr lang="pt-BR" dirty="0"/>
              <a:t> Faculdades de </a:t>
            </a:r>
            <a:r>
              <a:rPr lang="pt-BR" dirty="0" err="1"/>
              <a:t>Itapiranga</a:t>
            </a:r>
            <a:r>
              <a:rPr lang="pt-BR" dirty="0"/>
              <a:t> e atualmente cursa Ciências Contábeis. Atuou como Auxiliar de almoxarifado na Empresa EVM Reboques (2011/2012), Auxiliar Administrativo na Empresa de móveis HENN no setor de Engenharia de produtos (2012/2014). Atualmente é Instrutor de robótica Educacional (ATTO) e Monitor de Informática na Escola de Ensino Fundamental e Infantil Gessy </a:t>
            </a:r>
            <a:r>
              <a:rPr lang="pt-BR" dirty="0" err="1"/>
              <a:t>Spier</a:t>
            </a:r>
            <a:r>
              <a:rPr lang="pt-BR" dirty="0"/>
              <a:t> </a:t>
            </a:r>
            <a:r>
              <a:rPr lang="pt-BR" dirty="0" err="1"/>
              <a:t>Averbeck</a:t>
            </a:r>
            <a:r>
              <a:rPr lang="pt-BR" dirty="0"/>
              <a:t>. </a:t>
            </a:r>
          </a:p>
          <a:p>
            <a:r>
              <a:rPr lang="pt-BR" dirty="0"/>
              <a:t>Entusiasta na parte de desenvolvimento de aplicações em PHP, Delphi, VBA. Software Livre para a área de desenvolvimento e Aberto a aprendizado de novas tecnologias, Novas linguagens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79290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Formação Acadêmica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2016. Graduação em andamento em Ciências Contábeis.  Faculdades de </a:t>
            </a:r>
            <a:r>
              <a:rPr lang="pt-BR" dirty="0" err="1"/>
              <a:t>Itapiranga</a:t>
            </a:r>
            <a:r>
              <a:rPr lang="pt-BR" dirty="0"/>
              <a:t>, FAI, Brasil.  </a:t>
            </a:r>
          </a:p>
          <a:p>
            <a:r>
              <a:rPr lang="pt-BR" dirty="0"/>
              <a:t>2013-2016. Graduado em Gestão da Tecnologia da Informação.  Faculdades de </a:t>
            </a:r>
            <a:r>
              <a:rPr lang="pt-BR" dirty="0" err="1"/>
              <a:t>Itapiranga</a:t>
            </a:r>
            <a:r>
              <a:rPr lang="pt-BR" dirty="0"/>
              <a:t>, FAI, Brasil. </a:t>
            </a:r>
          </a:p>
        </p:txBody>
      </p:sp>
    </p:spTree>
    <p:extLst>
      <p:ext uri="{BB962C8B-B14F-4D97-AF65-F5344CB8AC3E}">
        <p14:creationId xmlns:p14="http://schemas.microsoft.com/office/powerpoint/2010/main" val="249135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Formação Complementar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2015 – 2015. Programador Delphi Básico. (Carga horária: 40h).  SENAI - Departamento Regional de Santa Catarina.  </a:t>
            </a:r>
          </a:p>
          <a:p>
            <a:r>
              <a:rPr lang="pt-BR" dirty="0"/>
              <a:t>2011 – 2012. Dreamweaver, Fireworks, VBA, 3D Studio </a:t>
            </a:r>
            <a:r>
              <a:rPr lang="pt-BR" dirty="0" err="1"/>
              <a:t>max</a:t>
            </a:r>
            <a:r>
              <a:rPr lang="pt-BR" dirty="0"/>
              <a:t> 8. (Carga horária: 100h).  Millenium Informática.  </a:t>
            </a:r>
          </a:p>
          <a:p>
            <a:r>
              <a:rPr lang="pt-BR" dirty="0"/>
              <a:t>2011 – 2011. Montagem e manutenção de Notebooks e Rede </a:t>
            </a:r>
            <a:r>
              <a:rPr lang="pt-BR" dirty="0" err="1"/>
              <a:t>Wi-fi</a:t>
            </a:r>
            <a:r>
              <a:rPr lang="pt-BR" dirty="0"/>
              <a:t>. (Carga horária: 20h).  Ponto Com Treinamento e Marketing.  </a:t>
            </a:r>
          </a:p>
        </p:txBody>
      </p:sp>
    </p:spTree>
    <p:extLst>
      <p:ext uri="{BB962C8B-B14F-4D97-AF65-F5344CB8AC3E}">
        <p14:creationId xmlns:p14="http://schemas.microsoft.com/office/powerpoint/2010/main" val="277524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0"/>
                            </p:stCondLst>
                            <p:childTnLst>
                              <p:par>
                                <p:cTn id="131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2010 – 2011. Corel Draw12, Photoshop, Flash e Auto CAD. (Carga horária: 100h).  Millenium Informática.  </a:t>
            </a:r>
          </a:p>
          <a:p>
            <a:r>
              <a:rPr lang="pt-BR" dirty="0"/>
              <a:t>2010 – 2010. Crédito/cobrança, Telemarketing, Hotelaria/turismo. (Carga horária: 70h).  Millenium Informática.  </a:t>
            </a:r>
          </a:p>
          <a:p>
            <a:r>
              <a:rPr lang="pt-BR" dirty="0"/>
              <a:t>2010 – 2010. Hardware e administração.  Millenium Informática. </a:t>
            </a:r>
            <a:endParaRPr lang="pt-BR" dirty="0" smtClean="0"/>
          </a:p>
          <a:p>
            <a:r>
              <a:rPr lang="pt-BR" dirty="0"/>
              <a:t>2009 – 2010. RH, Vendas, Ass. contábil, Aux. Adm. e conquistar. (Carga horária: 90h).  Millenium Informática. </a:t>
            </a:r>
          </a:p>
        </p:txBody>
      </p:sp>
    </p:spTree>
    <p:extLst>
      <p:ext uri="{BB962C8B-B14F-4D97-AF65-F5344CB8AC3E}">
        <p14:creationId xmlns:p14="http://schemas.microsoft.com/office/powerpoint/2010/main" val="175830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2009 – 2010. Manutenção de Computadores (Hardware). (Carga horária: 110h).  Millenium Informática.  </a:t>
            </a:r>
          </a:p>
          <a:p>
            <a:r>
              <a:rPr lang="pt-BR" dirty="0"/>
              <a:t>2009 – 2009. </a:t>
            </a:r>
            <a:r>
              <a:rPr lang="pt-BR" dirty="0" err="1"/>
              <a:t>Win</a:t>
            </a:r>
            <a:r>
              <a:rPr lang="pt-BR" dirty="0"/>
              <a:t> XP, Internet, Multimídia, Office 2003,2007. (Carga horária: 110h).  Millenium Informática.  </a:t>
            </a:r>
          </a:p>
          <a:p>
            <a:r>
              <a:rPr lang="pt-BR" dirty="0"/>
              <a:t>2007 – 2007. Arte da Comunicação em Rádio. (Carga horária: 80h).  JL treinamentos e Assessoria. </a:t>
            </a:r>
          </a:p>
        </p:txBody>
      </p:sp>
    </p:spTree>
    <p:extLst>
      <p:ext uri="{BB962C8B-B14F-4D97-AF65-F5344CB8AC3E}">
        <p14:creationId xmlns:p14="http://schemas.microsoft.com/office/powerpoint/2010/main" val="404680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rmacêutico">
  <a:themeElements>
    <a:clrScheme name="Farmacêutic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Farmacêutic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armacêut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17</TotalTime>
  <Words>388</Words>
  <Application>Microsoft Office PowerPoint</Application>
  <PresentationFormat>Apresentação na tela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Farmacêutico</vt:lpstr>
      <vt:lpstr>Apresentação</vt:lpstr>
      <vt:lpstr>Apresentação do PowerPoint</vt:lpstr>
      <vt:lpstr>Sobre Mim</vt:lpstr>
      <vt:lpstr>Formação Acadêmica </vt:lpstr>
      <vt:lpstr>Formação Complementar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Roger</dc:creator>
  <cp:lastModifiedBy>Roger</cp:lastModifiedBy>
  <cp:revision>3</cp:revision>
  <dcterms:created xsi:type="dcterms:W3CDTF">2016-03-16T13:35:08Z</dcterms:created>
  <dcterms:modified xsi:type="dcterms:W3CDTF">2016-03-16T13:52:42Z</dcterms:modified>
</cp:coreProperties>
</file>