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178B614-91B5-46BA-8DE6-E66A2359CB05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1705FD7-F460-4B3B-8FD1-1D0A8DD94E7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tudo.com.br/tudo-sobre/compaq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tudo.com.br/tudo-sobre/amd.html" TargetMode="External"/><Relationship Id="rId2" Type="http://schemas.openxmlformats.org/officeDocument/2006/relationships/hyperlink" Target="http://www.techtudo.com.br/tudo-sobre/inte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chtudo.com.br/tudo-sobre/sony.html" TargetMode="External"/><Relationship Id="rId4" Type="http://schemas.openxmlformats.org/officeDocument/2006/relationships/hyperlink" Target="http://www.techtudo.com.br/tudo-sobre/playstation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tudo.com.br/tudo-sobre/h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de </a:t>
            </a:r>
            <a:r>
              <a:rPr lang="pt-BR" dirty="0" err="1" smtClean="0"/>
              <a:t>Informatica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Evolução dos Computadores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0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Anos 1970 – Microcomputadores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Graças ao pioneirismo do DEC PDP-8, a "Quarta Geração" de computadores, nos anos 1970, é conhecida pela avalanche de microcomputadores pessoais, começando pelo </a:t>
            </a:r>
            <a:r>
              <a:rPr lang="pt-BR" dirty="0" err="1"/>
              <a:t>Kenback</a:t>
            </a:r>
            <a:r>
              <a:rPr lang="pt-BR" dirty="0"/>
              <a:t> 1, anunciado na revista </a:t>
            </a:r>
            <a:r>
              <a:rPr lang="pt-BR" dirty="0" err="1"/>
              <a:t>Sicentific</a:t>
            </a:r>
            <a:r>
              <a:rPr lang="pt-BR" dirty="0"/>
              <a:t> American em 1971 e que custava US$ 7 mil. Três anos depois, Xerox lançou a primeira estação de trabalho pessoal baseada em microprocessador e que já tinha entrada para mouse, o </a:t>
            </a:r>
            <a:r>
              <a:rPr lang="pt-BR" dirty="0" err="1"/>
              <a:t>Scelbi</a:t>
            </a:r>
            <a:r>
              <a:rPr lang="pt-BR" dirty="0"/>
              <a:t> SH.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9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Anos 1980 – Quinta geração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82" y="2119313"/>
            <a:ext cx="5565598" cy="3603625"/>
          </a:xfrm>
        </p:spPr>
      </p:pic>
    </p:spTree>
    <p:extLst>
      <p:ext uri="{BB962C8B-B14F-4D97-AF65-F5344CB8AC3E}">
        <p14:creationId xmlns:p14="http://schemas.microsoft.com/office/powerpoint/2010/main" val="10871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052736"/>
            <a:ext cx="6255797" cy="4670333"/>
          </a:xfrm>
        </p:spPr>
        <p:txBody>
          <a:bodyPr/>
          <a:lstStyle/>
          <a:p>
            <a:r>
              <a:rPr lang="pt-BR" dirty="0"/>
              <a:t>Com a popularização dos microprocessadores, a década de 1980 foi marcada pelos computadores pessoais, com IBM, Commodore e </a:t>
            </a:r>
            <a:r>
              <a:rPr lang="pt-BR" dirty="0">
                <a:hlinkClick r:id="rId2"/>
              </a:rPr>
              <a:t>Compaq</a:t>
            </a:r>
            <a:r>
              <a:rPr lang="pt-BR" dirty="0"/>
              <a:t> se juntando à Apple nesse mercado, o que levou a uma série de inovações. Foi em 1984, por exemplo, que a empresa de Jobs laçou o Macintosh, primeiro computador com interface gráfica vendido comercialmente.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4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Anos 1990 – Computadores pessoais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32" y="2119313"/>
            <a:ext cx="5196098" cy="3603625"/>
          </a:xfrm>
        </p:spPr>
      </p:pic>
    </p:spTree>
    <p:extLst>
      <p:ext uri="{BB962C8B-B14F-4D97-AF65-F5344CB8AC3E}">
        <p14:creationId xmlns:p14="http://schemas.microsoft.com/office/powerpoint/2010/main" val="2697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475656" y="1412776"/>
            <a:ext cx="6183789" cy="431029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pt-BR" dirty="0"/>
              <a:t>Foi na década de 1990 que os computadores pessoais se tornaram produto de massa. A </a:t>
            </a:r>
            <a:r>
              <a:rPr lang="pt-BR" dirty="0">
                <a:hlinkClick r:id="rId2"/>
              </a:rPr>
              <a:t>Intel</a:t>
            </a:r>
            <a:r>
              <a:rPr lang="pt-BR" dirty="0"/>
              <a:t> entrava no mercado com seu processador Pentium, em 1993, seguido pelo Pentium II, em 1997. A </a:t>
            </a:r>
            <a:r>
              <a:rPr lang="pt-BR" dirty="0">
                <a:hlinkClick r:id="rId3"/>
              </a:rPr>
              <a:t>AMD</a:t>
            </a:r>
            <a:r>
              <a:rPr lang="pt-BR" dirty="0"/>
              <a:t> também lançou seu primeiro Athlon no mercado em 1998, que rodava a incríveis 750 MHz.</a:t>
            </a:r>
            <a:br>
              <a:rPr lang="pt-BR" dirty="0"/>
            </a:br>
            <a:endParaRPr lang="pt-BR" dirty="0"/>
          </a:p>
          <a:p>
            <a:pPr fontAlgn="base"/>
            <a:r>
              <a:rPr lang="pt-BR" dirty="0"/>
              <a:t>A década também é conhecida pelos consoles de games com microprocessadores, como o </a:t>
            </a:r>
            <a:r>
              <a:rPr lang="pt-BR" dirty="0">
                <a:hlinkClick r:id="rId4"/>
              </a:rPr>
              <a:t>Playstation</a:t>
            </a:r>
            <a:r>
              <a:rPr lang="pt-BR" dirty="0"/>
              <a:t>, lançado pela </a:t>
            </a:r>
            <a:r>
              <a:rPr lang="pt-BR" dirty="0">
                <a:hlinkClick r:id="rId5"/>
              </a:rPr>
              <a:t>Sony</a:t>
            </a:r>
            <a:r>
              <a:rPr lang="pt-BR" dirty="0"/>
              <a:t> em 1995. No fim da década, a Apple apresentou seu primeiro </a:t>
            </a:r>
            <a:r>
              <a:rPr lang="pt-BR" dirty="0" err="1"/>
              <a:t>iMac</a:t>
            </a:r>
            <a:r>
              <a:rPr lang="pt-BR" dirty="0"/>
              <a:t>, computador que unia todos os componentes ao monitor, resultando em um produto extremamente compacto para a época – foi o primeiro </a:t>
            </a:r>
            <a:r>
              <a:rPr lang="pt-BR" dirty="0" err="1"/>
              <a:t>All</a:t>
            </a:r>
            <a:r>
              <a:rPr lang="pt-BR" dirty="0"/>
              <a:t>-</a:t>
            </a:r>
            <a:r>
              <a:rPr lang="pt-BR" dirty="0" err="1"/>
              <a:t>in-One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9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Anos 2000 – Computação móvel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82" y="2119313"/>
            <a:ext cx="5565598" cy="3603625"/>
          </a:xfrm>
        </p:spPr>
      </p:pic>
    </p:spTree>
    <p:extLst>
      <p:ext uri="{BB962C8B-B14F-4D97-AF65-F5344CB8AC3E}">
        <p14:creationId xmlns:p14="http://schemas.microsoft.com/office/powerpoint/2010/main" val="19476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340768"/>
            <a:ext cx="6255797" cy="4382301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pt-BR" dirty="0"/>
              <a:t>Pode parecer recente para muitos, mas os anos 2000 já são história. Há 12 anos, a canadense RIM lançava o primeiro smartphone do mundo, chamado de </a:t>
            </a:r>
            <a:r>
              <a:rPr lang="pt-BR" dirty="0" err="1"/>
              <a:t>Blackberry</a:t>
            </a:r>
            <a:r>
              <a:rPr lang="pt-BR" dirty="0"/>
              <a:t>. O aparelho oferecia sistemas de e-mail e navegação na web, além de conexão móvel. Mas, apesar de todos os lançamentos importantes daquela década, ela será marcada pelo surgimento do iPhone.</a:t>
            </a:r>
            <a:br>
              <a:rPr lang="pt-BR" dirty="0"/>
            </a:br>
            <a:endParaRPr lang="pt-BR" dirty="0"/>
          </a:p>
          <a:p>
            <a:pPr fontAlgn="base"/>
            <a:r>
              <a:rPr lang="pt-BR" dirty="0"/>
              <a:t>Em 2007, Steve Jobs apresentou o aparelho em um </a:t>
            </a:r>
            <a:r>
              <a:rPr lang="pt-BR" dirty="0" err="1"/>
              <a:t>keynote</a:t>
            </a:r>
            <a:r>
              <a:rPr lang="pt-BR" dirty="0"/>
              <a:t> histórico durante a WWDC daquele ano. Era o primeiro smartphone com tela sensível ao toque e com sistema operacional avançado, capaz de rodar aplicações complexas, como player de música com animações. Entra também nessa década o lançamento do </a:t>
            </a:r>
            <a:r>
              <a:rPr lang="pt-BR" dirty="0" err="1"/>
              <a:t>iPad</a:t>
            </a:r>
            <a:r>
              <a:rPr lang="pt-BR" dirty="0"/>
              <a:t>, em 2010, responsável pela criação de uma indústria inteira de </a:t>
            </a:r>
            <a:r>
              <a:rPr lang="pt-BR" dirty="0" err="1"/>
              <a:t>tablets</a:t>
            </a:r>
            <a:r>
              <a:rPr lang="pt-BR" dirty="0"/>
              <a:t>, assim como o iPhone fez com os smartphones.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7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Como em qualquer invenção, o primeiro computador teve sua origem em algo preexistente e que já trazia consigo alguns conceitos trabalhados por especialistas anos antes. Enquanto Alan Turing é conhecido por seu pioneirismo na ciência da computação, ou da programação em si, foi o engenheiro mecânico Charles Babbage que inventou o primeiro equipamento considerado um computador mecânico, ainda no século XIX, segundo pesquisadores.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4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Anos 1940 – Primeira geração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142558"/>
            <a:ext cx="6196013" cy="3557135"/>
          </a:xfrm>
        </p:spPr>
      </p:pic>
    </p:spTree>
    <p:extLst>
      <p:ext uri="{BB962C8B-B14F-4D97-AF65-F5344CB8AC3E}">
        <p14:creationId xmlns:p14="http://schemas.microsoft.com/office/powerpoint/2010/main" val="16282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908720"/>
            <a:ext cx="6471821" cy="481434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pt-BR" dirty="0"/>
              <a:t>Somente na década de 1940, os computadores mecânicos rudimentares deram lugar de vez aos computadores de uso geral, que já usavam algoritmos simples para perfurar cartões e entregar resultados de cálculos complexos aos seus operadores. Nesse contexto, a fundação da </a:t>
            </a:r>
            <a:r>
              <a:rPr lang="pt-BR" dirty="0">
                <a:hlinkClick r:id="rId2"/>
              </a:rPr>
              <a:t>HP</a:t>
            </a:r>
            <a:r>
              <a:rPr lang="pt-BR" dirty="0"/>
              <a:t> é um marco, tendo apresentado seu popular Oscilador de Áudio HP200A, equipamento usado na indústria do cinema pela Disney para produzir efeitos sonoros.</a:t>
            </a:r>
            <a:br>
              <a:rPr lang="pt-BR" dirty="0"/>
            </a:br>
            <a:endParaRPr lang="pt-BR" dirty="0"/>
          </a:p>
          <a:p>
            <a:pPr fontAlgn="base"/>
            <a:r>
              <a:rPr lang="pt-BR" dirty="0"/>
              <a:t>A chamada "Primeira Geração" é marcada por computadores a válvula, tendo o </a:t>
            </a:r>
            <a:r>
              <a:rPr lang="pt-BR" dirty="0" err="1"/>
              <a:t>Eniac</a:t>
            </a:r>
            <a:r>
              <a:rPr lang="pt-BR" dirty="0"/>
              <a:t> (</a:t>
            </a:r>
            <a:r>
              <a:rPr lang="pt-BR" dirty="0" err="1"/>
              <a:t>Electronic</a:t>
            </a:r>
            <a:r>
              <a:rPr lang="pt-BR" dirty="0"/>
              <a:t> </a:t>
            </a:r>
            <a:r>
              <a:rPr lang="pt-BR" dirty="0" err="1"/>
              <a:t>Numerical</a:t>
            </a:r>
            <a:r>
              <a:rPr lang="pt-BR" dirty="0"/>
              <a:t> </a:t>
            </a:r>
            <a:r>
              <a:rPr lang="pt-BR" dirty="0" err="1"/>
              <a:t>Integrator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Computer) como seu principal representante para alguns estudiosos. Ele foi criado em 1946, durante a Segunda Guerra Mundial, nos Estados Unidos, por John </a:t>
            </a:r>
            <a:r>
              <a:rPr lang="pt-BR" dirty="0" err="1"/>
              <a:t>Eckert</a:t>
            </a:r>
            <a:r>
              <a:rPr lang="pt-BR" dirty="0"/>
              <a:t> e John </a:t>
            </a:r>
            <a:r>
              <a:rPr lang="pt-BR" dirty="0" err="1"/>
              <a:t>Mauchley</a:t>
            </a:r>
            <a:r>
              <a:rPr lang="pt-BR" dirty="0"/>
              <a:t>. Trata-se do primeiro computador digital eletrônico programável de uso geral.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1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Eniac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5756696" cy="3883851"/>
          </a:xfrm>
        </p:spPr>
      </p:pic>
    </p:spTree>
    <p:extLst>
      <p:ext uri="{BB962C8B-B14F-4D97-AF65-F5344CB8AC3E}">
        <p14:creationId xmlns:p14="http://schemas.microsoft.com/office/powerpoint/2010/main" val="16011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Anos 1950 – Transistores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"Segunda Geração" dos computadores surgiu na década de 1950 e teve como marca a chegada dos transistores. Com a nova tecnologia, finalmente o computador idealizado por Alan Turing poderia ser construído e comercializado – o destaque foi o </a:t>
            </a:r>
            <a:r>
              <a:rPr lang="pt-BR" dirty="0" err="1"/>
              <a:t>Univac</a:t>
            </a:r>
            <a:r>
              <a:rPr lang="pt-BR" dirty="0"/>
              <a:t> 1101, um equipamento de 12 metros de comprimento e 6,1 metros de largura que usava 2.700 tubos a vácuo para seus circuitos lógicos.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6035895" cy="4238154"/>
          </a:xfrm>
        </p:spPr>
      </p:pic>
    </p:spTree>
    <p:extLst>
      <p:ext uri="{BB962C8B-B14F-4D97-AF65-F5344CB8AC3E}">
        <p14:creationId xmlns:p14="http://schemas.microsoft.com/office/powerpoint/2010/main" val="24917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Anos 1960 – Microprocessadores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Algo como a “Era de Ouro” dos computadores, a década de 1960 trouxe para o mercado os primeiros microprocessadores. A lista começa com o DEC PDP-1, precursor da "Terceira Geração", e passa pelo CDC 6600, o mais rápido da época e três vezes mais veloz do que o </a:t>
            </a:r>
            <a:r>
              <a:rPr lang="pt-BR" dirty="0" err="1"/>
              <a:t>Strech</a:t>
            </a:r>
            <a:r>
              <a:rPr lang="pt-BR" dirty="0"/>
              <a:t>, da IBM – ele conseguia realizar mais de 3 milhões de instruções por segundo.</a:t>
            </a:r>
            <a:br>
              <a:rPr lang="pt-BR" dirty="0"/>
            </a:br>
            <a:endParaRPr lang="pt-BR" dirty="0"/>
          </a:p>
          <a:p>
            <a:pPr fontAlgn="base"/>
            <a:r>
              <a:rPr lang="pt-BR" dirty="0"/>
              <a:t>Foi em 1965 que o computador finalmente saiu das grandes salas e se tornou portátil. O primeiro microcomputador vendido com sucesso no mercado foi o DEC PDP-8, um computador de 12 bits cujas dimensões se assemelhavam ao de um frigobar de hoje. A fabricante Digital </a:t>
            </a:r>
            <a:r>
              <a:rPr lang="pt-BR" dirty="0" err="1"/>
              <a:t>Equipment</a:t>
            </a:r>
            <a:r>
              <a:rPr lang="pt-BR" dirty="0"/>
              <a:t> Corporation – daí a sigla DEC – vendeu mais de 50 mil unidades naquele ano.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1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879230" cy="4454178"/>
          </a:xfrm>
        </p:spPr>
      </p:pic>
    </p:spTree>
    <p:extLst>
      <p:ext uri="{BB962C8B-B14F-4D97-AF65-F5344CB8AC3E}">
        <p14:creationId xmlns:p14="http://schemas.microsoft.com/office/powerpoint/2010/main" val="7743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39</TotalTime>
  <Words>476</Words>
  <Application>Microsoft Office PowerPoint</Application>
  <PresentationFormat>Apresentação na tela (4:3)</PresentationFormat>
  <Paragraphs>23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Pino</vt:lpstr>
      <vt:lpstr>Aula de Informatica</vt:lpstr>
      <vt:lpstr>História do Computador</vt:lpstr>
      <vt:lpstr>Anos 1940 – Primeira geração</vt:lpstr>
      <vt:lpstr>Apresentação do PowerPoint</vt:lpstr>
      <vt:lpstr>Eniac</vt:lpstr>
      <vt:lpstr>Anos 1950 – Transistores</vt:lpstr>
      <vt:lpstr>Apresentação do PowerPoint</vt:lpstr>
      <vt:lpstr>Anos 1960 – Microprocessadores</vt:lpstr>
      <vt:lpstr>Apresentação do PowerPoint</vt:lpstr>
      <vt:lpstr>Anos 1970 – Microcomputadores</vt:lpstr>
      <vt:lpstr>Anos 1980 – Quinta geração</vt:lpstr>
      <vt:lpstr>Apresentação do PowerPoint</vt:lpstr>
      <vt:lpstr>Anos 1990 – Computadores pessoais</vt:lpstr>
      <vt:lpstr>Apresentação do PowerPoint</vt:lpstr>
      <vt:lpstr>Anos 2000 – Computação móvel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de Informatica</dc:title>
  <dc:creator>Roger</dc:creator>
  <cp:lastModifiedBy>Roger</cp:lastModifiedBy>
  <cp:revision>8</cp:revision>
  <dcterms:created xsi:type="dcterms:W3CDTF">2016-03-16T13:29:51Z</dcterms:created>
  <dcterms:modified xsi:type="dcterms:W3CDTF">2016-03-16T14:09:44Z</dcterms:modified>
</cp:coreProperties>
</file>