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F447-978A-42E4-66FF-5579BA90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59D7D-CF49-5526-7651-5CE39EF7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F13A9-EDBA-7BA5-29C5-986C5B2D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79BCF-1419-2A53-27EC-6A53F2E0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CDCCA-8A4A-7EAA-F208-C3BC045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44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0F341-1288-645E-2EDB-00F7ED2E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E53992-25FC-78BD-FA30-7A97F0A4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70127-1497-12CF-78CF-03C4AD4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59735-1E17-3B62-7ADC-13FF985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BC29F-FFEA-73BE-83C2-9C0F7235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0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402FEC-ED5F-948F-34A4-E2927387E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578F24-563B-1767-9493-89A9C898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6739B-05B6-F28B-8161-EA35F90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6B21-7B43-BCEC-1F67-102AD39F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E2CC0F-96F4-0B3D-B95A-73F9DDB0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D0807-6B2F-37C8-CCFB-43BE6485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F1866-91F0-4AEC-2FFD-ECFE2F23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142CF-1CAC-CA6E-A69D-41C4DF18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8F202-F766-9724-534C-EED2601F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5728F-979D-0EF5-F1F1-BA4067B2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0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BDABD-BD36-A4B5-BBFA-00890E11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B72638-7DC0-859A-E90A-3053E73D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3FC937-0E43-1842-380C-A268F69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6CB7C-C8BC-6352-80F2-7B9DFF26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7B690-D70A-A069-3E99-D2832B13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9BDA-F74E-652E-8323-54BA82A4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87B6E-AE8A-70C6-BC1D-010AC582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F072E-78F4-FD61-323F-63F9B12E0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8C2EC-4CFA-D112-113D-FDCFD54C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0A8A1-B08E-C98C-89A1-E49DB991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8362C-7F21-645B-07F1-486F984D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7A40-9CFF-61A3-A034-6D4F82D1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FBF37-B7CF-8F41-67DE-4178F154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9286E0-5AD5-43C6-7EAA-B0F86418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B0E7E5-2B3E-B81A-45D8-FB29366B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81F16-F491-3DA2-2D04-83BBDBB7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3B7037-1C3F-2A3A-86A5-C2007CBC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CB4781-E162-DD1D-DC8A-47B8B668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115AC4-81CC-0A75-7800-F2D61ECB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3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36D4A-3E0E-D044-EB1C-FD94DDF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C5F1C5-9B68-8AC3-5662-87B77AF0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97A9B1-53F6-483A-8E5A-22355540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76FF0-94EA-1201-6B7E-8BF36AC8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92CA00-8FA8-37B5-5EAF-D16F5D1B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21E613-B318-F36B-066D-2C734527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C0BE8E-6F7A-CA4E-EB3F-477A2109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4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66526-6F60-ACD1-EAB3-B65EF1F5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05A4D-3CAA-0986-7335-2FE2CCC1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CCCCE-F524-DA77-4487-9009046C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0A8B6F-B31C-9807-F3FB-CFD5F946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ED893F-DAD2-F60C-70D1-157E83ED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2FB3DB-4D4A-4E0F-E96A-ED054867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1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33637-EA2B-36EC-4AC0-40B7B32C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89C8AF-7FA1-B426-DE72-C4D77082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E3379-6292-752E-3FB3-832BDB7B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9F157-AAEA-C5D0-0897-8B52117F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0D430-F8E6-A713-AFD8-515BB382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FDE356-332A-FA5B-D2F1-B7BEF10E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B013C-5460-8FF4-927F-9F0ADC25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2E1015-7E1C-21ED-9ED5-A53B4B96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89E87-80D1-8A1C-CD6F-5A558089B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3ACA-836D-42AB-9C1E-514166F64713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76BD23-6E1C-7D02-584D-2D44871B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50134-78AF-750A-C23D-F3CA860F4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0696-D89C-4666-B9A8-34E820784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493BB-C870-39FA-F63E-21ECB911C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A1190-8CC8-A2E2-23A2-B80E15EE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Rogério Sobral Ribeiro</a:t>
            </a:r>
          </a:p>
        </p:txBody>
      </p:sp>
    </p:spTree>
    <p:extLst>
      <p:ext uri="{BB962C8B-B14F-4D97-AF65-F5344CB8AC3E}">
        <p14:creationId xmlns:p14="http://schemas.microsoft.com/office/powerpoint/2010/main" val="12409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D9A7D-CEF0-1E9C-0C73-135725AD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QLabel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D1E1F-2346-FB97-1626-82DC2860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2180767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000000"/>
                </a:solidFill>
                <a:latin typeface="Titillium Web" panose="020F0502020204030204" pitchFamily="2" charset="0"/>
              </a:rPr>
              <a:t>U</a:t>
            </a:r>
            <a:r>
              <a:rPr lang="pt-BR" b="0" i="0" dirty="0">
                <a:solidFill>
                  <a:srgbClr val="000000"/>
                </a:solidFill>
                <a:effectLst/>
                <a:latin typeface="Titillium Web" panose="020F0502020204030204" pitchFamily="2" charset="0"/>
              </a:rPr>
              <a:t>sado para exibir texto ou uma imagem. Nenhuma funcionalidade de interação do usuário é fornecida. A aparência visual do rótulo pode ser configurada de várias maneiras e pode ser usada para especificar uma chave mnemônica de foco para outro widget.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E200FE-B28B-5C1D-685F-4AC64D74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7676"/>
            <a:ext cx="10855120" cy="14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2E86C-92F9-0234-7323-4232F3C1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Titillium Web" panose="00000500000000000000" pitchFamily="2" charset="0"/>
              </a:rPr>
              <a:t>Propriedades Da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Titillium Web" panose="00000500000000000000" pitchFamily="2" charset="0"/>
              </a:rPr>
              <a:t>QLabel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DACD2-4E79-49E8-D554-51B9414D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alignment</a:t>
            </a:r>
            <a:r>
              <a:rPr lang="pt-BR" dirty="0"/>
              <a:t>- O alinhamento do conteúdo da etiqueta</a:t>
            </a:r>
          </a:p>
          <a:p>
            <a:endParaRPr lang="pt-BR" dirty="0"/>
          </a:p>
          <a:p>
            <a:r>
              <a:rPr lang="pt-BR" dirty="0" err="1"/>
              <a:t>hasSelectedText</a:t>
            </a:r>
            <a:r>
              <a:rPr lang="pt-BR" dirty="0"/>
              <a:t>- Se há algum texto selecionado</a:t>
            </a:r>
          </a:p>
          <a:p>
            <a:endParaRPr lang="pt-BR" dirty="0"/>
          </a:p>
          <a:p>
            <a:r>
              <a:rPr lang="pt-BR" dirty="0" err="1"/>
              <a:t>indent</a:t>
            </a:r>
            <a:r>
              <a:rPr lang="pt-BR" dirty="0"/>
              <a:t>- O recuo do texto da etiqueta em pixels</a:t>
            </a:r>
          </a:p>
          <a:p>
            <a:endParaRPr lang="pt-BR" dirty="0"/>
          </a:p>
          <a:p>
            <a:r>
              <a:rPr lang="pt-BR" dirty="0" err="1"/>
              <a:t>margin</a:t>
            </a:r>
            <a:r>
              <a:rPr lang="pt-BR" dirty="0"/>
              <a:t>- A largura da margem</a:t>
            </a:r>
          </a:p>
          <a:p>
            <a:endParaRPr lang="pt-BR" dirty="0"/>
          </a:p>
          <a:p>
            <a:r>
              <a:rPr lang="pt-BR" dirty="0" err="1"/>
              <a:t>openExternalLinks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51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1BEBB-EE55-AD64-41DD-E07A3A39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Titillium Web" panose="00000500000000000000" pitchFamily="2" charset="0"/>
              </a:rPr>
              <a:t>Propriedades Da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Titillium Web" panose="00000500000000000000" pitchFamily="2" charset="0"/>
              </a:rPr>
              <a:t>QLabel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779D5-FF28-0EB5-EB88-B3019C48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pixmap</a:t>
            </a:r>
            <a:r>
              <a:rPr lang="pt-BR" dirty="0"/>
              <a:t>- O </a:t>
            </a:r>
            <a:r>
              <a:rPr lang="pt-BR" dirty="0" err="1"/>
              <a:t>pixmap</a:t>
            </a:r>
            <a:r>
              <a:rPr lang="pt-BR" dirty="0"/>
              <a:t> da etiqueta</a:t>
            </a:r>
          </a:p>
          <a:p>
            <a:endParaRPr lang="pt-BR" dirty="0"/>
          </a:p>
          <a:p>
            <a:r>
              <a:rPr lang="pt-BR" dirty="0" err="1"/>
              <a:t>scaledContents</a:t>
            </a:r>
            <a:r>
              <a:rPr lang="pt-BR" dirty="0"/>
              <a:t>- Se a etiqueta dimensionará seu conteúdo para preencher todo o espaço disponível</a:t>
            </a:r>
          </a:p>
          <a:p>
            <a:endParaRPr lang="pt-BR" dirty="0"/>
          </a:p>
          <a:p>
            <a:r>
              <a:rPr lang="pt-BR" dirty="0" err="1"/>
              <a:t>selectedText</a:t>
            </a:r>
            <a:r>
              <a:rPr lang="pt-BR" dirty="0"/>
              <a:t>- O texto selecionado</a:t>
            </a:r>
          </a:p>
          <a:p>
            <a:endParaRPr lang="pt-BR" dirty="0"/>
          </a:p>
          <a:p>
            <a:r>
              <a:rPr lang="pt-BR" dirty="0" err="1"/>
              <a:t>text</a:t>
            </a:r>
            <a:r>
              <a:rPr lang="pt-BR" dirty="0"/>
              <a:t>- O texto da etiqueta</a:t>
            </a:r>
          </a:p>
          <a:p>
            <a:endParaRPr lang="pt-BR" dirty="0"/>
          </a:p>
          <a:p>
            <a:r>
              <a:rPr lang="pt-BR" dirty="0" err="1"/>
              <a:t>textFormat</a:t>
            </a:r>
            <a:r>
              <a:rPr lang="pt-BR" dirty="0"/>
              <a:t>- O formato do texto da etiqueta</a:t>
            </a:r>
          </a:p>
          <a:p>
            <a:endParaRPr lang="pt-BR" dirty="0"/>
          </a:p>
          <a:p>
            <a:r>
              <a:rPr lang="pt-BR" dirty="0" err="1"/>
              <a:t>textInteractionFlags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wordWrap</a:t>
            </a:r>
            <a:r>
              <a:rPr lang="pt-BR" dirty="0"/>
              <a:t>- A política de quebra automática de palavras da gravadora</a:t>
            </a:r>
          </a:p>
        </p:txBody>
      </p:sp>
    </p:spTree>
    <p:extLst>
      <p:ext uri="{BB962C8B-B14F-4D97-AF65-F5344CB8AC3E}">
        <p14:creationId xmlns:p14="http://schemas.microsoft.com/office/powerpoint/2010/main" val="169436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32E20-B90F-5680-9E75-D019A5BC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Algumas 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7C09B-F758-70DB-1169-09A7B406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Titillium Web" panose="00000500000000000000" pitchFamily="2" charset="0"/>
              </a:rPr>
              <a:t>Por padrão, o conteúdo do rótulo é alinhado à esquerda e centralizado verticalmente. </a:t>
            </a:r>
            <a:r>
              <a:rPr lang="pt-BR" dirty="0">
                <a:solidFill>
                  <a:srgbClr val="000000"/>
                </a:solidFill>
                <a:latin typeface="Titillium Web" panose="00000500000000000000" pitchFamily="2" charset="0"/>
              </a:rPr>
              <a:t>Esse Atributo devolve o Alinhamento do Objeto.</a:t>
            </a:r>
          </a:p>
          <a:p>
            <a:endParaRPr lang="pt-BR" dirty="0">
              <a:solidFill>
                <a:srgbClr val="000000"/>
              </a:solidFill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label</a:t>
            </a:r>
            <a:r>
              <a:rPr lang="pt-BR" dirty="0"/>
              <a:t> = </a:t>
            </a:r>
            <a:r>
              <a:rPr lang="pt-BR" dirty="0" err="1"/>
              <a:t>QLabel</a:t>
            </a:r>
            <a:r>
              <a:rPr lang="pt-BR" dirty="0"/>
              <a:t>(self)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label.setText</a:t>
            </a:r>
            <a:r>
              <a:rPr lang="pt-BR" dirty="0"/>
              <a:t>("Texto na app")</a:t>
            </a:r>
          </a:p>
          <a:p>
            <a:pPr marL="0" indent="0">
              <a:buNone/>
            </a:pPr>
            <a:r>
              <a:rPr lang="pt-BR" dirty="0"/>
              <a:t>        print(</a:t>
            </a:r>
            <a:r>
              <a:rPr lang="pt-BR" dirty="0" err="1"/>
              <a:t>label.alignment</a:t>
            </a:r>
            <a:r>
              <a:rPr lang="pt-B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19623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Titillium Web</vt:lpstr>
      <vt:lpstr>Tema do Office</vt:lpstr>
      <vt:lpstr>Interface Gráfica</vt:lpstr>
      <vt:lpstr>QLabel</vt:lpstr>
      <vt:lpstr>Propriedades Da QLabel</vt:lpstr>
      <vt:lpstr>Propriedades Da QLabel</vt:lpstr>
      <vt:lpstr>Trabalhando com Algumas propriedades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Gráfica</dc:title>
  <dc:creator>Rogerio Sobral Ribeiro</dc:creator>
  <cp:lastModifiedBy>Rogerio Sobral Ribeiro</cp:lastModifiedBy>
  <cp:revision>1</cp:revision>
  <dcterms:created xsi:type="dcterms:W3CDTF">2023-09-14T11:01:58Z</dcterms:created>
  <dcterms:modified xsi:type="dcterms:W3CDTF">2023-09-14T15:17:33Z</dcterms:modified>
</cp:coreProperties>
</file>