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14/11/2024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de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3539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projeto3 --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684</Words>
  <Application>Microsoft Office PowerPoint</Application>
  <PresentationFormat>Widescreen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Inter</vt:lpstr>
      <vt:lpstr>Tema do Office</vt:lpstr>
      <vt:lpstr>React</vt:lpstr>
      <vt:lpstr>Comandos básicos </vt:lpstr>
      <vt:lpstr>Estrutura básica do react</vt:lpstr>
      <vt:lpstr>Extensão para react</vt:lpstr>
      <vt:lpstr>Fundamentos</vt:lpstr>
      <vt:lpstr>Apresentação do PowerPoint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13</cp:revision>
  <dcterms:created xsi:type="dcterms:W3CDTF">2024-11-07T18:59:46Z</dcterms:created>
  <dcterms:modified xsi:type="dcterms:W3CDTF">2024-11-14T16:25:46Z</dcterms:modified>
</cp:coreProperties>
</file>