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8000663" cy="43200638"/>
  <p:notesSz cx="6858000" cy="9144000"/>
  <p:defaultTextStyle>
    <a:defPPr>
      <a:defRPr lang="en-US"/>
    </a:defPPr>
    <a:lvl1pPr marL="0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340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1"/>
    <p:restoredTop sz="94696"/>
  </p:normalViewPr>
  <p:slideViewPr>
    <p:cSldViewPr snapToGrid="0" snapToObjects="1">
      <p:cViewPr>
        <p:scale>
          <a:sx n="60" d="100"/>
          <a:sy n="60" d="100"/>
        </p:scale>
        <p:origin x="8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7070108"/>
            <a:ext cx="15300564" cy="15040222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22690338"/>
            <a:ext cx="13500497" cy="10430151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2300034"/>
            <a:ext cx="3881393" cy="36610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2300034"/>
            <a:ext cx="11419171" cy="366105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10770172"/>
            <a:ext cx="15525572" cy="17970262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8910440"/>
            <a:ext cx="15525572" cy="945013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1500170"/>
            <a:ext cx="7650282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1500170"/>
            <a:ext cx="7650282" cy="274104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0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300044"/>
            <a:ext cx="15525572" cy="8350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10590160"/>
            <a:ext cx="7615123" cy="519007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5780233"/>
            <a:ext cx="7615123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10590160"/>
            <a:ext cx="7652626" cy="519007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5780233"/>
            <a:ext cx="7652626" cy="23210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9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880042"/>
            <a:ext cx="5805682" cy="1008014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6220102"/>
            <a:ext cx="9112836" cy="30700453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2960191"/>
            <a:ext cx="5805682" cy="2401035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0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880042"/>
            <a:ext cx="5805682" cy="1008014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6220102"/>
            <a:ext cx="9112836" cy="30700453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2960191"/>
            <a:ext cx="5805682" cy="2401035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2300044"/>
            <a:ext cx="15525572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1500170"/>
            <a:ext cx="15525572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40040601"/>
            <a:ext cx="405014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26E57-92D3-164B-8FEB-1B46D6ABC66C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40040601"/>
            <a:ext cx="607522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40040601"/>
            <a:ext cx="405014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AE48B-6678-2B43-8B46-83416F7F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9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25B603-B183-A240-9A3F-1E4414ADA79E}"/>
              </a:ext>
            </a:extLst>
          </p:cNvPr>
          <p:cNvCxnSpPr>
            <a:cxnSpLocks/>
          </p:cNvCxnSpPr>
          <p:nvPr/>
        </p:nvCxnSpPr>
        <p:spPr>
          <a:xfrm>
            <a:off x="2986573" y="10800000"/>
            <a:ext cx="0" cy="360000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6D06F7-D5D1-324E-9D1A-C72B4FD5E566}"/>
              </a:ext>
            </a:extLst>
          </p:cNvPr>
          <p:cNvSpPr/>
          <p:nvPr/>
        </p:nvSpPr>
        <p:spPr>
          <a:xfrm>
            <a:off x="3600000" y="3600000"/>
            <a:ext cx="5400000" cy="10800000"/>
          </a:xfrm>
          <a:prstGeom prst="roundRect">
            <a:avLst>
              <a:gd name="adj" fmla="val 6507"/>
            </a:avLst>
          </a:prstGeom>
          <a:noFill/>
          <a:ln w="190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C2943-52D3-7F4B-8E1E-E20F43D4A5CD}"/>
              </a:ext>
            </a:extLst>
          </p:cNvPr>
          <p:cNvSpPr/>
          <p:nvPr/>
        </p:nvSpPr>
        <p:spPr>
          <a:xfrm>
            <a:off x="4140000" y="450000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2BF14-783D-0842-8DFC-E94573ECAF0D}"/>
              </a:ext>
            </a:extLst>
          </p:cNvPr>
          <p:cNvCxnSpPr>
            <a:cxnSpLocks/>
          </p:cNvCxnSpPr>
          <p:nvPr/>
        </p:nvCxnSpPr>
        <p:spPr>
          <a:xfrm>
            <a:off x="3010755" y="3621770"/>
            <a:ext cx="0" cy="360000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1FBD2-EBA1-C74A-8DF5-5E8DFD60F5F0}"/>
              </a:ext>
            </a:extLst>
          </p:cNvPr>
          <p:cNvSpPr/>
          <p:nvPr/>
        </p:nvSpPr>
        <p:spPr>
          <a:xfrm>
            <a:off x="3600000" y="7200000"/>
            <a:ext cx="5400000" cy="3600000"/>
          </a:xfrm>
          <a:prstGeom prst="rect">
            <a:avLst/>
          </a:prstGeom>
          <a:noFill/>
          <a:ln w="190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DF75D1-DBA1-E249-9B2F-47B9FF7CE82E}"/>
              </a:ext>
            </a:extLst>
          </p:cNvPr>
          <p:cNvSpPr/>
          <p:nvPr/>
        </p:nvSpPr>
        <p:spPr>
          <a:xfrm>
            <a:off x="11285110" y="8058973"/>
            <a:ext cx="1800000" cy="180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37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8A4E0F-AAF9-2049-850B-1C5E8FA548A2}"/>
              </a:ext>
            </a:extLst>
          </p:cNvPr>
          <p:cNvSpPr txBox="1"/>
          <p:nvPr/>
        </p:nvSpPr>
        <p:spPr>
          <a:xfrm>
            <a:off x="6126583" y="2583994"/>
            <a:ext cx="580608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B1FBE-92D6-6B41-8121-1BFB0DB52718}"/>
              </a:ext>
            </a:extLst>
          </p:cNvPr>
          <p:cNvSpPr txBox="1"/>
          <p:nvPr/>
        </p:nvSpPr>
        <p:spPr>
          <a:xfrm>
            <a:off x="2769696" y="5092063"/>
            <a:ext cx="580608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C5BAA-E64D-C643-B66F-C7B50F9843FC}"/>
              </a:ext>
            </a:extLst>
          </p:cNvPr>
          <p:cNvSpPr txBox="1"/>
          <p:nvPr/>
        </p:nvSpPr>
        <p:spPr>
          <a:xfrm>
            <a:off x="2769696" y="12292063"/>
            <a:ext cx="580608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4"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70449C-83F4-D648-95AB-D833BCA64A01}"/>
              </a:ext>
            </a:extLst>
          </p:cNvPr>
          <p:cNvCxnSpPr>
            <a:cxnSpLocks/>
          </p:cNvCxnSpPr>
          <p:nvPr/>
        </p:nvCxnSpPr>
        <p:spPr>
          <a:xfrm>
            <a:off x="9717419" y="3600000"/>
            <a:ext cx="0" cy="1080000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D4BDD6-E116-184B-B553-6B6238C98B77}"/>
              </a:ext>
            </a:extLst>
          </p:cNvPr>
          <p:cNvCxnSpPr>
            <a:cxnSpLocks/>
          </p:cNvCxnSpPr>
          <p:nvPr/>
        </p:nvCxnSpPr>
        <p:spPr>
          <a:xfrm>
            <a:off x="3740091" y="6402330"/>
            <a:ext cx="540000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94B7AC-8BDE-0C48-88CC-311B9CFE4284}"/>
              </a:ext>
            </a:extLst>
          </p:cNvPr>
          <p:cNvSpPr txBox="1"/>
          <p:nvPr/>
        </p:nvSpPr>
        <p:spPr>
          <a:xfrm>
            <a:off x="3730757" y="5950158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0.5"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A12DC-C8E8-B94B-B2AF-0A6B8750C19D}"/>
              </a:ext>
            </a:extLst>
          </p:cNvPr>
          <p:cNvSpPr txBox="1"/>
          <p:nvPr/>
        </p:nvSpPr>
        <p:spPr>
          <a:xfrm>
            <a:off x="9415152" y="8692063"/>
            <a:ext cx="801823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12"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026460-904E-C44D-80F1-49C62EB8370D}"/>
              </a:ext>
            </a:extLst>
          </p:cNvPr>
          <p:cNvGrpSpPr/>
          <p:nvPr/>
        </p:nvGrpSpPr>
        <p:grpSpPr>
          <a:xfrm>
            <a:off x="13752800" y="8040108"/>
            <a:ext cx="1800000" cy="1800000"/>
            <a:chOff x="10675899" y="6281357"/>
            <a:chExt cx="2160000" cy="216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2CD5176-888F-5748-AEC5-D5F1EF10B503}"/>
                </a:ext>
              </a:extLst>
            </p:cNvPr>
            <p:cNvSpPr/>
            <p:nvPr/>
          </p:nvSpPr>
          <p:spPr>
            <a:xfrm>
              <a:off x="10675899" y="6281357"/>
              <a:ext cx="2160000" cy="216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U-Turn Arrow 28">
              <a:extLst>
                <a:ext uri="{FF2B5EF4-FFF2-40B4-BE49-F238E27FC236}">
                  <a16:creationId xmlns:a16="http://schemas.microsoft.com/office/drawing/2014/main" id="{0E736B8E-3FCF-8341-8FA5-424550A8CC00}"/>
                </a:ext>
              </a:extLst>
            </p:cNvPr>
            <p:cNvSpPr/>
            <p:nvPr/>
          </p:nvSpPr>
          <p:spPr>
            <a:xfrm>
              <a:off x="11339342" y="6715087"/>
              <a:ext cx="1123405" cy="1292539"/>
            </a:xfrm>
            <a:prstGeom prst="uturnArrow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08B9807-0EDD-1641-901E-D27609EA6979}"/>
              </a:ext>
            </a:extLst>
          </p:cNvPr>
          <p:cNvGrpSpPr/>
          <p:nvPr/>
        </p:nvGrpSpPr>
        <p:grpSpPr>
          <a:xfrm rot="10800000">
            <a:off x="13752800" y="11700000"/>
            <a:ext cx="1800000" cy="1800000"/>
            <a:chOff x="11285110" y="13169339"/>
            <a:chExt cx="1800000" cy="180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D2ED801-C50F-1D47-B923-E43F79259EBB}"/>
                </a:ext>
              </a:extLst>
            </p:cNvPr>
            <p:cNvSpPr/>
            <p:nvPr/>
          </p:nvSpPr>
          <p:spPr>
            <a:xfrm>
              <a:off x="11285110" y="1316933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D352460F-53E9-E94C-A9F7-7D357CDA5444}"/>
                </a:ext>
              </a:extLst>
            </p:cNvPr>
            <p:cNvSpPr/>
            <p:nvPr/>
          </p:nvSpPr>
          <p:spPr>
            <a:xfrm>
              <a:off x="11592684" y="13647259"/>
              <a:ext cx="1251364" cy="86333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E3A3B1CF-F785-5244-9D0E-F1E1158FA3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4466" y="6221879"/>
            <a:ext cx="1171068" cy="73849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3490B3B4-0792-F94E-B489-D12382360285}"/>
              </a:ext>
            </a:extLst>
          </p:cNvPr>
          <p:cNvSpPr/>
          <p:nvPr/>
        </p:nvSpPr>
        <p:spPr>
          <a:xfrm>
            <a:off x="6660000" y="4443394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257429-8C1D-3644-85D3-BE87B582E3A1}"/>
              </a:ext>
            </a:extLst>
          </p:cNvPr>
          <p:cNvCxnSpPr>
            <a:cxnSpLocks/>
          </p:cNvCxnSpPr>
          <p:nvPr/>
        </p:nvCxnSpPr>
        <p:spPr>
          <a:xfrm>
            <a:off x="6416887" y="14645177"/>
            <a:ext cx="0" cy="1080000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042C4-29D9-8A44-AE18-D17C6C43DD5B}"/>
              </a:ext>
            </a:extLst>
          </p:cNvPr>
          <p:cNvSpPr txBox="1"/>
          <p:nvPr/>
        </p:nvSpPr>
        <p:spPr>
          <a:xfrm>
            <a:off x="5684051" y="16385553"/>
            <a:ext cx="1453603" cy="166295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 24”</a:t>
            </a:r>
          </a:p>
          <a:p>
            <a:pPr algn="ctr"/>
            <a:r>
              <a:rPr lang="en-US" dirty="0"/>
              <a:t>above</a:t>
            </a:r>
          </a:p>
          <a:p>
            <a:pPr algn="ctr"/>
            <a:r>
              <a:rPr lang="en-US" dirty="0"/>
              <a:t>ground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D306AB-2729-1E4E-B564-86DE776BFD54}"/>
              </a:ext>
            </a:extLst>
          </p:cNvPr>
          <p:cNvCxnSpPr>
            <a:cxnSpLocks/>
          </p:cNvCxnSpPr>
          <p:nvPr/>
        </p:nvCxnSpPr>
        <p:spPr>
          <a:xfrm>
            <a:off x="8313522" y="6402330"/>
            <a:ext cx="540000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B0456B-B4FA-2443-9855-D88181189923}"/>
              </a:ext>
            </a:extLst>
          </p:cNvPr>
          <p:cNvSpPr txBox="1"/>
          <p:nvPr/>
        </p:nvSpPr>
        <p:spPr>
          <a:xfrm>
            <a:off x="8293302" y="5950158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0.5"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CBFAA3-2362-A54C-BCDA-68B260FFDA41}"/>
              </a:ext>
            </a:extLst>
          </p:cNvPr>
          <p:cNvCxnSpPr>
            <a:cxnSpLocks/>
          </p:cNvCxnSpPr>
          <p:nvPr/>
        </p:nvCxnSpPr>
        <p:spPr>
          <a:xfrm>
            <a:off x="6017180" y="4609790"/>
            <a:ext cx="540000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C7F8AB8-2542-9A4B-AB76-A662339DAEB5}"/>
              </a:ext>
            </a:extLst>
          </p:cNvPr>
          <p:cNvSpPr txBox="1"/>
          <p:nvPr/>
        </p:nvSpPr>
        <p:spPr>
          <a:xfrm>
            <a:off x="6088886" y="423623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1"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3C225F3-65DD-6045-BF96-56A12542B082}"/>
              </a:ext>
            </a:extLst>
          </p:cNvPr>
          <p:cNvSpPr/>
          <p:nvPr/>
        </p:nvSpPr>
        <p:spPr>
          <a:xfrm>
            <a:off x="4140000" y="810000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066156-08E2-484D-9D31-12DFD4A71665}"/>
              </a:ext>
            </a:extLst>
          </p:cNvPr>
          <p:cNvSpPr/>
          <p:nvPr/>
        </p:nvSpPr>
        <p:spPr>
          <a:xfrm>
            <a:off x="6660000" y="810000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A902AA0-BD3E-0B4A-930A-0CFA7ABBC423}"/>
              </a:ext>
            </a:extLst>
          </p:cNvPr>
          <p:cNvSpPr/>
          <p:nvPr/>
        </p:nvSpPr>
        <p:spPr>
          <a:xfrm>
            <a:off x="4140000" y="1170000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9637EB9-D791-E143-9551-4D1995F66850}"/>
              </a:ext>
            </a:extLst>
          </p:cNvPr>
          <p:cNvSpPr/>
          <p:nvPr/>
        </p:nvSpPr>
        <p:spPr>
          <a:xfrm>
            <a:off x="6660000" y="1170000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C8DB18-5F8D-BA44-B55B-38C60E8C9EDA}"/>
              </a:ext>
            </a:extLst>
          </p:cNvPr>
          <p:cNvSpPr txBox="1"/>
          <p:nvPr/>
        </p:nvSpPr>
        <p:spPr>
          <a:xfrm>
            <a:off x="4280091" y="851878"/>
            <a:ext cx="365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/>
              <a:t>3 Point Sign: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05F6D5-80C2-9D48-BAAB-BF938416DE24}"/>
              </a:ext>
            </a:extLst>
          </p:cNvPr>
          <p:cNvSpPr txBox="1"/>
          <p:nvPr/>
        </p:nvSpPr>
        <p:spPr>
          <a:xfrm>
            <a:off x="11505057" y="981787"/>
            <a:ext cx="3832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/>
              <a:t>Sign Stickers: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535BC53-89D0-9A44-BB4E-5500936DB3D1}"/>
              </a:ext>
            </a:extLst>
          </p:cNvPr>
          <p:cNvSpPr/>
          <p:nvPr/>
        </p:nvSpPr>
        <p:spPr>
          <a:xfrm>
            <a:off x="13537645" y="3807559"/>
            <a:ext cx="1800000" cy="180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889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26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F96925-37C2-3F44-9CDF-483F2475EDCB}"/>
              </a:ext>
            </a:extLst>
          </p:cNvPr>
          <p:cNvSpPr txBox="1"/>
          <p:nvPr/>
        </p:nvSpPr>
        <p:spPr>
          <a:xfrm>
            <a:off x="15152914" y="7217229"/>
            <a:ext cx="184731" cy="61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0942DE2-A236-9449-8BB0-8E45AA8CF837}"/>
              </a:ext>
            </a:extLst>
          </p:cNvPr>
          <p:cNvSpPr/>
          <p:nvPr/>
        </p:nvSpPr>
        <p:spPr>
          <a:xfrm>
            <a:off x="11226993" y="3722384"/>
            <a:ext cx="1916233" cy="1985553"/>
          </a:xfrm>
          <a:prstGeom prst="roundRect">
            <a:avLst/>
          </a:prstGeom>
          <a:solidFill>
            <a:schemeClr val="bg1"/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Century Gothic" panose="020B0502020202020204" pitchFamily="34" charset="0"/>
              </a:rPr>
              <a:t>AT POINT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CA8324E-0C79-184F-8C55-F7AFBEFB7A8E}"/>
              </a:ext>
            </a:extLst>
          </p:cNvPr>
          <p:cNvSpPr/>
          <p:nvPr/>
        </p:nvSpPr>
        <p:spPr>
          <a:xfrm>
            <a:off x="11285110" y="11700000"/>
            <a:ext cx="1800000" cy="180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60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54E687-065D-C94E-AED0-ECB4A4A5BD6A}"/>
              </a:ext>
            </a:extLst>
          </p:cNvPr>
          <p:cNvSpPr txBox="1"/>
          <p:nvPr/>
        </p:nvSpPr>
        <p:spPr>
          <a:xfrm>
            <a:off x="10917538" y="5878926"/>
            <a:ext cx="4967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Green-filled circles Indicate current point, if relevant. Current points are placed on the right side.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E310A-5A8D-4640-BAE1-34850C30347B}"/>
              </a:ext>
            </a:extLst>
          </p:cNvPr>
          <p:cNvSpPr txBox="1"/>
          <p:nvPr/>
        </p:nvSpPr>
        <p:spPr>
          <a:xfrm>
            <a:off x="10917538" y="13799835"/>
            <a:ext cx="4967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White circles combined with an arrow indicate an upcoming point. Destination points are placed on the left side.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175C52-2F4B-334E-ADCE-A0F330F203FA}"/>
              </a:ext>
            </a:extLst>
          </p:cNvPr>
          <p:cNvSpPr/>
          <p:nvPr/>
        </p:nvSpPr>
        <p:spPr>
          <a:xfrm>
            <a:off x="5190429" y="13628254"/>
            <a:ext cx="2452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bikepoints</a:t>
            </a:r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BD28D6-9B47-8548-A280-99CBE25AF433}"/>
              </a:ext>
            </a:extLst>
          </p:cNvPr>
          <p:cNvCxnSpPr>
            <a:cxnSpLocks/>
          </p:cNvCxnSpPr>
          <p:nvPr/>
        </p:nvCxnSpPr>
        <p:spPr>
          <a:xfrm>
            <a:off x="4256205" y="4104499"/>
            <a:ext cx="1620000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5EBD510-AC5C-5740-943D-B96B72E7F3F5}"/>
              </a:ext>
            </a:extLst>
          </p:cNvPr>
          <p:cNvSpPr txBox="1"/>
          <p:nvPr/>
        </p:nvSpPr>
        <p:spPr>
          <a:xfrm>
            <a:off x="4717046" y="3805748"/>
            <a:ext cx="580608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2"</a:t>
            </a:r>
          </a:p>
        </p:txBody>
      </p:sp>
    </p:spTree>
    <p:extLst>
      <p:ext uri="{BB962C8B-B14F-4D97-AF65-F5344CB8AC3E}">
        <p14:creationId xmlns:p14="http://schemas.microsoft.com/office/powerpoint/2010/main" val="11994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39ADF98-4D2C-B048-8239-F44CFF97B7A2}"/>
              </a:ext>
            </a:extLst>
          </p:cNvPr>
          <p:cNvCxnSpPr>
            <a:cxnSpLocks/>
          </p:cNvCxnSpPr>
          <p:nvPr/>
        </p:nvCxnSpPr>
        <p:spPr>
          <a:xfrm>
            <a:off x="3600593" y="2977116"/>
            <a:ext cx="5262096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6D06F7-D5D1-324E-9D1A-C72B4FD5E566}"/>
              </a:ext>
            </a:extLst>
          </p:cNvPr>
          <p:cNvSpPr/>
          <p:nvPr/>
        </p:nvSpPr>
        <p:spPr>
          <a:xfrm>
            <a:off x="3600000" y="3600000"/>
            <a:ext cx="5400000" cy="7200000"/>
          </a:xfrm>
          <a:prstGeom prst="roundRect">
            <a:avLst>
              <a:gd name="adj" fmla="val 6507"/>
            </a:avLst>
          </a:prstGeom>
          <a:noFill/>
          <a:ln w="190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42BF14-783D-0842-8DFC-E94573ECAF0D}"/>
              </a:ext>
            </a:extLst>
          </p:cNvPr>
          <p:cNvCxnSpPr>
            <a:cxnSpLocks/>
          </p:cNvCxnSpPr>
          <p:nvPr/>
        </p:nvCxnSpPr>
        <p:spPr>
          <a:xfrm>
            <a:off x="9540000" y="3600000"/>
            <a:ext cx="58980" cy="7110211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8A4E0F-AAF9-2049-850B-1C5E8FA548A2}"/>
              </a:ext>
            </a:extLst>
          </p:cNvPr>
          <p:cNvSpPr txBox="1"/>
          <p:nvPr/>
        </p:nvSpPr>
        <p:spPr>
          <a:xfrm>
            <a:off x="6147848" y="2669054"/>
            <a:ext cx="580608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3B1FBE-92D6-6B41-8121-1BFB0DB52718}"/>
              </a:ext>
            </a:extLst>
          </p:cNvPr>
          <p:cNvSpPr txBox="1"/>
          <p:nvPr/>
        </p:nvSpPr>
        <p:spPr>
          <a:xfrm>
            <a:off x="9332858" y="6731269"/>
            <a:ext cx="580608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8"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1AF841-6517-7143-BB49-1C27F0DF2DCE}"/>
              </a:ext>
            </a:extLst>
          </p:cNvPr>
          <p:cNvCxnSpPr>
            <a:cxnSpLocks/>
          </p:cNvCxnSpPr>
          <p:nvPr/>
        </p:nvCxnSpPr>
        <p:spPr>
          <a:xfrm>
            <a:off x="4256205" y="4104499"/>
            <a:ext cx="1620000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295CEDC-404A-1544-8702-0DD3F6D1928C}"/>
              </a:ext>
            </a:extLst>
          </p:cNvPr>
          <p:cNvSpPr txBox="1"/>
          <p:nvPr/>
        </p:nvSpPr>
        <p:spPr>
          <a:xfrm>
            <a:off x="4717046" y="3805748"/>
            <a:ext cx="580608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2"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D4BDD6-E116-184B-B553-6B6238C98B77}"/>
              </a:ext>
            </a:extLst>
          </p:cNvPr>
          <p:cNvCxnSpPr>
            <a:cxnSpLocks/>
          </p:cNvCxnSpPr>
          <p:nvPr/>
        </p:nvCxnSpPr>
        <p:spPr>
          <a:xfrm>
            <a:off x="3740091" y="6402330"/>
            <a:ext cx="540000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94B7AC-8BDE-0C48-88CC-311B9CFE4284}"/>
              </a:ext>
            </a:extLst>
          </p:cNvPr>
          <p:cNvSpPr txBox="1"/>
          <p:nvPr/>
        </p:nvSpPr>
        <p:spPr>
          <a:xfrm>
            <a:off x="3730757" y="5950158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0.5"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3A3B1CF-F785-5244-9D0E-F1E1158FA3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4466" y="9208896"/>
            <a:ext cx="1171068" cy="73849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3490B3B4-0792-F94E-B489-D12382360285}"/>
              </a:ext>
            </a:extLst>
          </p:cNvPr>
          <p:cNvSpPr/>
          <p:nvPr/>
        </p:nvSpPr>
        <p:spPr>
          <a:xfrm>
            <a:off x="4140000" y="450000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BD306AB-2729-1E4E-B564-86DE776BFD54}"/>
              </a:ext>
            </a:extLst>
          </p:cNvPr>
          <p:cNvCxnSpPr>
            <a:cxnSpLocks/>
          </p:cNvCxnSpPr>
          <p:nvPr/>
        </p:nvCxnSpPr>
        <p:spPr>
          <a:xfrm>
            <a:off x="8313522" y="6402330"/>
            <a:ext cx="540000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B0456B-B4FA-2443-9855-D88181189923}"/>
              </a:ext>
            </a:extLst>
          </p:cNvPr>
          <p:cNvSpPr txBox="1"/>
          <p:nvPr/>
        </p:nvSpPr>
        <p:spPr>
          <a:xfrm>
            <a:off x="8293302" y="5950158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0.5"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CBFAA3-2362-A54C-BCDA-68B260FFDA41}"/>
              </a:ext>
            </a:extLst>
          </p:cNvPr>
          <p:cNvCxnSpPr>
            <a:cxnSpLocks/>
          </p:cNvCxnSpPr>
          <p:nvPr/>
        </p:nvCxnSpPr>
        <p:spPr>
          <a:xfrm>
            <a:off x="6102240" y="5162680"/>
            <a:ext cx="540000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C7F8AB8-2542-9A4B-AB76-A662339DAEB5}"/>
              </a:ext>
            </a:extLst>
          </p:cNvPr>
          <p:cNvSpPr txBox="1"/>
          <p:nvPr/>
        </p:nvSpPr>
        <p:spPr>
          <a:xfrm>
            <a:off x="6173946" y="4789129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1"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3C225F3-65DD-6045-BF96-56A12542B082}"/>
              </a:ext>
            </a:extLst>
          </p:cNvPr>
          <p:cNvSpPr/>
          <p:nvPr/>
        </p:nvSpPr>
        <p:spPr>
          <a:xfrm>
            <a:off x="4140000" y="716434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066156-08E2-484D-9D31-12DFD4A71665}"/>
              </a:ext>
            </a:extLst>
          </p:cNvPr>
          <p:cNvSpPr/>
          <p:nvPr/>
        </p:nvSpPr>
        <p:spPr>
          <a:xfrm>
            <a:off x="6660000" y="716434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C8DB18-5F8D-BA44-B55B-38C60E8C9EDA}"/>
              </a:ext>
            </a:extLst>
          </p:cNvPr>
          <p:cNvSpPr txBox="1"/>
          <p:nvPr/>
        </p:nvSpPr>
        <p:spPr>
          <a:xfrm>
            <a:off x="4409886" y="1510562"/>
            <a:ext cx="365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u="sng" dirty="0"/>
              <a:t>2 Point Sign: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205F6D5-80C2-9D48-BAAB-BF938416DE24}"/>
              </a:ext>
            </a:extLst>
          </p:cNvPr>
          <p:cNvSpPr txBox="1"/>
          <p:nvPr/>
        </p:nvSpPr>
        <p:spPr>
          <a:xfrm>
            <a:off x="12004557" y="1472561"/>
            <a:ext cx="2324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u="sng" dirty="0"/>
              <a:t>Stickers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175C52-2F4B-334E-ADCE-A0F330F203FA}"/>
              </a:ext>
            </a:extLst>
          </p:cNvPr>
          <p:cNvSpPr/>
          <p:nvPr/>
        </p:nvSpPr>
        <p:spPr>
          <a:xfrm>
            <a:off x="5043584" y="10058535"/>
            <a:ext cx="2452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bikepoints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843013-E707-E44F-A12D-3014E5225684}"/>
              </a:ext>
            </a:extLst>
          </p:cNvPr>
          <p:cNvSpPr/>
          <p:nvPr/>
        </p:nvSpPr>
        <p:spPr>
          <a:xfrm>
            <a:off x="6812400" y="450000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60F274-F3B1-5345-869B-4BD451A668EA}"/>
              </a:ext>
            </a:extLst>
          </p:cNvPr>
          <p:cNvSpPr txBox="1"/>
          <p:nvPr/>
        </p:nvSpPr>
        <p:spPr>
          <a:xfrm>
            <a:off x="4083310" y="12353965"/>
            <a:ext cx="3658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/>
              <a:t>1 Point Sign: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16AB0C6-65CF-6B4E-B895-A9F7BE2D321E}"/>
              </a:ext>
            </a:extLst>
          </p:cNvPr>
          <p:cNvSpPr/>
          <p:nvPr/>
        </p:nvSpPr>
        <p:spPr>
          <a:xfrm>
            <a:off x="3350304" y="13978016"/>
            <a:ext cx="5400000" cy="7200000"/>
          </a:xfrm>
          <a:prstGeom prst="roundRect">
            <a:avLst>
              <a:gd name="adj" fmla="val 6507"/>
            </a:avLst>
          </a:prstGeom>
          <a:noFill/>
          <a:ln w="190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52DF172-6051-AB49-B5CA-AABB223DBB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58589" y="19871943"/>
            <a:ext cx="1171068" cy="73849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E7EFE881-4B44-9342-BD90-D6F71236589B}"/>
              </a:ext>
            </a:extLst>
          </p:cNvPr>
          <p:cNvSpPr/>
          <p:nvPr/>
        </p:nvSpPr>
        <p:spPr>
          <a:xfrm>
            <a:off x="5144123" y="15214030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F47D726-A75A-6E45-9271-A250824EC40E}"/>
              </a:ext>
            </a:extLst>
          </p:cNvPr>
          <p:cNvSpPr/>
          <p:nvPr/>
        </p:nvSpPr>
        <p:spPr>
          <a:xfrm>
            <a:off x="5144123" y="17424692"/>
            <a:ext cx="1800000" cy="180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AB9B78E-02B7-2B44-A16D-CBC438618E3E}"/>
              </a:ext>
            </a:extLst>
          </p:cNvPr>
          <p:cNvSpPr/>
          <p:nvPr/>
        </p:nvSpPr>
        <p:spPr>
          <a:xfrm>
            <a:off x="4817665" y="20430125"/>
            <a:ext cx="24529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Century Gothic" panose="020B0502020202020204" pitchFamily="34" charset="0"/>
              </a:rPr>
              <a:t>bikepoints</a:t>
            </a:r>
            <a:endParaRPr lang="en-US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3A5A394-C376-D54A-956E-7D7014AB9CA6}"/>
              </a:ext>
            </a:extLst>
          </p:cNvPr>
          <p:cNvGrpSpPr/>
          <p:nvPr/>
        </p:nvGrpSpPr>
        <p:grpSpPr>
          <a:xfrm rot="16200000">
            <a:off x="13273248" y="4519490"/>
            <a:ext cx="1800000" cy="1800000"/>
            <a:chOff x="11285110" y="13169339"/>
            <a:chExt cx="1800000" cy="180000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092E12A-5CD1-C94D-8968-6433367B1A22}"/>
                </a:ext>
              </a:extLst>
            </p:cNvPr>
            <p:cNvSpPr/>
            <p:nvPr/>
          </p:nvSpPr>
          <p:spPr>
            <a:xfrm>
              <a:off x="11285110" y="1316933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ight Arrow 82">
              <a:extLst>
                <a:ext uri="{FF2B5EF4-FFF2-40B4-BE49-F238E27FC236}">
                  <a16:creationId xmlns:a16="http://schemas.microsoft.com/office/drawing/2014/main" id="{E29D47F4-4242-0740-A9D9-AABB2ADD8128}"/>
                </a:ext>
              </a:extLst>
            </p:cNvPr>
            <p:cNvSpPr/>
            <p:nvPr/>
          </p:nvSpPr>
          <p:spPr>
            <a:xfrm>
              <a:off x="11592684" y="13647259"/>
              <a:ext cx="1251364" cy="86333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84BF6127-8182-EC44-B557-9553D0A9A8FD}"/>
              </a:ext>
            </a:extLst>
          </p:cNvPr>
          <p:cNvSpPr/>
          <p:nvPr/>
        </p:nvSpPr>
        <p:spPr>
          <a:xfrm>
            <a:off x="10805558" y="4519490"/>
            <a:ext cx="1800000" cy="180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80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24EAB6-CC48-1E4F-BEB2-873CD72C99A2}"/>
              </a:ext>
            </a:extLst>
          </p:cNvPr>
          <p:cNvGrpSpPr/>
          <p:nvPr/>
        </p:nvGrpSpPr>
        <p:grpSpPr>
          <a:xfrm>
            <a:off x="13273248" y="7164340"/>
            <a:ext cx="1800000" cy="1800000"/>
            <a:chOff x="11285110" y="13169339"/>
            <a:chExt cx="1800000" cy="1800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5392B6F-D7FB-C24C-911A-B5B1A04ACCBE}"/>
                </a:ext>
              </a:extLst>
            </p:cNvPr>
            <p:cNvSpPr/>
            <p:nvPr/>
          </p:nvSpPr>
          <p:spPr>
            <a:xfrm>
              <a:off x="11285110" y="1316933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C5555F39-B66C-B04A-8031-4C9B71D906DE}"/>
                </a:ext>
              </a:extLst>
            </p:cNvPr>
            <p:cNvSpPr/>
            <p:nvPr/>
          </p:nvSpPr>
          <p:spPr>
            <a:xfrm>
              <a:off x="11592684" y="13647259"/>
              <a:ext cx="1251364" cy="86333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BCE17EEE-FA2F-8047-A217-295A6B807CEF}"/>
              </a:ext>
            </a:extLst>
          </p:cNvPr>
          <p:cNvSpPr/>
          <p:nvPr/>
        </p:nvSpPr>
        <p:spPr>
          <a:xfrm>
            <a:off x="10805558" y="7164340"/>
            <a:ext cx="1800000" cy="180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62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15B21B5-5100-E54C-8E7E-295CCEBFC10E}"/>
              </a:ext>
            </a:extLst>
          </p:cNvPr>
          <p:cNvGrpSpPr/>
          <p:nvPr/>
        </p:nvGrpSpPr>
        <p:grpSpPr>
          <a:xfrm rot="16200000">
            <a:off x="10805558" y="15214030"/>
            <a:ext cx="1800000" cy="1800000"/>
            <a:chOff x="11285110" y="13169339"/>
            <a:chExt cx="1800000" cy="18000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8047670-1204-A14F-8C28-A4C7C3E2852A}"/>
                </a:ext>
              </a:extLst>
            </p:cNvPr>
            <p:cNvSpPr/>
            <p:nvPr/>
          </p:nvSpPr>
          <p:spPr>
            <a:xfrm>
              <a:off x="11285110" y="13169339"/>
              <a:ext cx="1800000" cy="180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157F8A61-1FCF-D74F-AC94-CA4624CF7AA4}"/>
                </a:ext>
              </a:extLst>
            </p:cNvPr>
            <p:cNvSpPr/>
            <p:nvPr/>
          </p:nvSpPr>
          <p:spPr>
            <a:xfrm>
              <a:off x="11592684" y="13647259"/>
              <a:ext cx="1251364" cy="86333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6">
                <a:lumMod val="50000"/>
              </a:schemeClr>
            </a:solidFill>
            <a:ln cap="rnd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E82BA9BE-D8D6-F746-94E9-3E3430CDC885}"/>
              </a:ext>
            </a:extLst>
          </p:cNvPr>
          <p:cNvSpPr/>
          <p:nvPr/>
        </p:nvSpPr>
        <p:spPr>
          <a:xfrm>
            <a:off x="10805558" y="17554220"/>
            <a:ext cx="1800000" cy="1800000"/>
          </a:xfrm>
          <a:prstGeom prst="ellipse">
            <a:avLst/>
          </a:prstGeom>
          <a:solidFill>
            <a:schemeClr val="bg1"/>
          </a:solidFill>
          <a:ln w="889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26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9004FF-04FD-E04A-AE99-B6B27627FDED}"/>
              </a:ext>
            </a:extLst>
          </p:cNvPr>
          <p:cNvCxnSpPr>
            <a:cxnSpLocks/>
          </p:cNvCxnSpPr>
          <p:nvPr/>
        </p:nvCxnSpPr>
        <p:spPr>
          <a:xfrm>
            <a:off x="3684235" y="6855228"/>
            <a:ext cx="5315765" cy="0"/>
          </a:xfrm>
          <a:prstGeom prst="line">
            <a:avLst/>
          </a:prstGeom>
          <a:ln w="1778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20628D4-D739-DC4F-B15A-D1736092EB76}"/>
              </a:ext>
            </a:extLst>
          </p:cNvPr>
          <p:cNvCxnSpPr>
            <a:cxnSpLocks/>
          </p:cNvCxnSpPr>
          <p:nvPr/>
        </p:nvCxnSpPr>
        <p:spPr>
          <a:xfrm>
            <a:off x="3456029" y="13527339"/>
            <a:ext cx="5262096" cy="0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3B97FD7-1A49-2442-8579-C27FFEEC9A2C}"/>
              </a:ext>
            </a:extLst>
          </p:cNvPr>
          <p:cNvCxnSpPr>
            <a:cxnSpLocks/>
          </p:cNvCxnSpPr>
          <p:nvPr/>
        </p:nvCxnSpPr>
        <p:spPr>
          <a:xfrm flipH="1">
            <a:off x="9428808" y="14273553"/>
            <a:ext cx="24182" cy="6904463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EA9F5D6-76B8-C248-A982-FC07CACC4DCE}"/>
              </a:ext>
            </a:extLst>
          </p:cNvPr>
          <p:cNvSpPr txBox="1"/>
          <p:nvPr/>
        </p:nvSpPr>
        <p:spPr>
          <a:xfrm>
            <a:off x="6003284" y="13219277"/>
            <a:ext cx="580608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6"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221AD78-B6A5-2443-AA23-8FC9EC8D7A1B}"/>
              </a:ext>
            </a:extLst>
          </p:cNvPr>
          <p:cNvSpPr txBox="1"/>
          <p:nvPr/>
        </p:nvSpPr>
        <p:spPr>
          <a:xfrm>
            <a:off x="9259536" y="16962142"/>
            <a:ext cx="580608" cy="615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8"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8BD573-A108-744C-A323-C5AA1336D7DA}"/>
              </a:ext>
            </a:extLst>
          </p:cNvPr>
          <p:cNvCxnSpPr>
            <a:cxnSpLocks/>
          </p:cNvCxnSpPr>
          <p:nvPr/>
        </p:nvCxnSpPr>
        <p:spPr>
          <a:xfrm>
            <a:off x="2901308" y="3659305"/>
            <a:ext cx="0" cy="3233458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A3A6C62-10B5-B041-8571-33C09FC7329B}"/>
              </a:ext>
            </a:extLst>
          </p:cNvPr>
          <p:cNvSpPr txBox="1"/>
          <p:nvPr/>
        </p:nvSpPr>
        <p:spPr>
          <a:xfrm>
            <a:off x="2461157" y="4968097"/>
            <a:ext cx="912429" cy="61587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3.5"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E30BB96-7AC3-2846-A2E3-BE893ED3C1BD}"/>
              </a:ext>
            </a:extLst>
          </p:cNvPr>
          <p:cNvCxnSpPr>
            <a:cxnSpLocks/>
          </p:cNvCxnSpPr>
          <p:nvPr/>
        </p:nvCxnSpPr>
        <p:spPr>
          <a:xfrm>
            <a:off x="2885429" y="7200700"/>
            <a:ext cx="0" cy="3636835"/>
          </a:xfrm>
          <a:prstGeom prst="line">
            <a:avLst/>
          </a:prstGeom>
          <a:ln w="34925" cap="sq">
            <a:solidFill>
              <a:schemeClr val="tx1"/>
            </a:solidFill>
            <a:prstDash val="dash"/>
            <a:miter lim="800000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EBBE48-7218-9348-AFB7-A03A28177A7E}"/>
              </a:ext>
            </a:extLst>
          </p:cNvPr>
          <p:cNvSpPr txBox="1"/>
          <p:nvPr/>
        </p:nvSpPr>
        <p:spPr>
          <a:xfrm>
            <a:off x="2636663" y="8509492"/>
            <a:ext cx="673033" cy="615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4"</a:t>
            </a:r>
          </a:p>
        </p:txBody>
      </p:sp>
    </p:spTree>
    <p:extLst>
      <p:ext uri="{BB962C8B-B14F-4D97-AF65-F5344CB8AC3E}">
        <p14:creationId xmlns:p14="http://schemas.microsoft.com/office/powerpoint/2010/main" val="70973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106</Words>
  <Application>Microsoft Macintosh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Al</cp:lastModifiedBy>
  <cp:revision>11</cp:revision>
  <dcterms:created xsi:type="dcterms:W3CDTF">2020-09-11T10:20:28Z</dcterms:created>
  <dcterms:modified xsi:type="dcterms:W3CDTF">2020-09-11T12:09:46Z</dcterms:modified>
</cp:coreProperties>
</file>