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9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226C7-6DE8-4996-B0BD-B8EFB9543B7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3274D-8DCE-4FE7-8600-5BD89C940E0F}">
      <dgm:prSet phldrT="[Text]"/>
      <dgm:spPr/>
      <dgm:t>
        <a:bodyPr/>
        <a:lstStyle/>
        <a:p>
          <a:r>
            <a:rPr lang="en-US" smtClean="0"/>
            <a:t>Quantity Control</a:t>
          </a:r>
          <a:endParaRPr lang="en-US"/>
        </a:p>
      </dgm:t>
    </dgm:pt>
    <dgm:pt modelId="{75101B1B-EFD8-4BF6-BD52-ED2566ADD831}" type="parTrans" cxnId="{0A123C44-52B5-4401-890B-A71E2FF4490F}">
      <dgm:prSet/>
      <dgm:spPr/>
      <dgm:t>
        <a:bodyPr/>
        <a:lstStyle/>
        <a:p>
          <a:endParaRPr lang="en-US"/>
        </a:p>
      </dgm:t>
    </dgm:pt>
    <dgm:pt modelId="{95991EA4-FDCE-422E-8991-8D3D98830804}" type="sibTrans" cxnId="{0A123C44-52B5-4401-890B-A71E2FF4490F}">
      <dgm:prSet/>
      <dgm:spPr/>
      <dgm:t>
        <a:bodyPr/>
        <a:lstStyle/>
        <a:p>
          <a:endParaRPr lang="en-US"/>
        </a:p>
      </dgm:t>
    </dgm:pt>
    <dgm:pt modelId="{837FE9EC-8E81-40DD-B04B-0BBAF3F8E270}">
      <dgm:prSet phldrT="[Text]"/>
      <dgm:spPr/>
      <dgm:t>
        <a:bodyPr/>
        <a:lstStyle/>
        <a:p>
          <a:r>
            <a:rPr lang="en-US" smtClean="0"/>
            <a:t>Manufacturing</a:t>
          </a:r>
          <a:endParaRPr lang="en-US"/>
        </a:p>
      </dgm:t>
    </dgm:pt>
    <dgm:pt modelId="{C5CE1B81-E999-46DF-811C-009C5FB6FE46}" type="parTrans" cxnId="{4BBC9B02-7FA5-4C0B-AAD4-636C579BB24E}">
      <dgm:prSet/>
      <dgm:spPr/>
      <dgm:t>
        <a:bodyPr/>
        <a:lstStyle/>
        <a:p>
          <a:endParaRPr lang="en-US"/>
        </a:p>
      </dgm:t>
    </dgm:pt>
    <dgm:pt modelId="{3F3456DD-CE76-44A7-838B-EC734E8F9941}" type="sibTrans" cxnId="{4BBC9B02-7FA5-4C0B-AAD4-636C579BB24E}">
      <dgm:prSet/>
      <dgm:spPr/>
      <dgm:t>
        <a:bodyPr/>
        <a:lstStyle/>
        <a:p>
          <a:endParaRPr lang="en-US"/>
        </a:p>
      </dgm:t>
    </dgm:pt>
    <dgm:pt modelId="{1ED5AB8C-6126-421C-8C92-C07B22B9F9CA}">
      <dgm:prSet phldrT="[Text]"/>
      <dgm:spPr/>
      <dgm:t>
        <a:bodyPr/>
        <a:lstStyle/>
        <a:p>
          <a:r>
            <a:rPr lang="en-US" smtClean="0"/>
            <a:t>Invoicing Multiple Players</a:t>
          </a:r>
          <a:endParaRPr lang="en-US"/>
        </a:p>
      </dgm:t>
    </dgm:pt>
    <dgm:pt modelId="{A3E49FCC-D6B8-4229-A3AC-118331A3066A}" type="parTrans" cxnId="{F27BEE5E-55F1-4D8D-AC3F-02E330036996}">
      <dgm:prSet/>
      <dgm:spPr/>
      <dgm:t>
        <a:bodyPr/>
        <a:lstStyle/>
        <a:p>
          <a:endParaRPr lang="en-US"/>
        </a:p>
      </dgm:t>
    </dgm:pt>
    <dgm:pt modelId="{B3FD7AC9-5066-45AA-9FE4-00247308F4ED}" type="sibTrans" cxnId="{F27BEE5E-55F1-4D8D-AC3F-02E330036996}">
      <dgm:prSet/>
      <dgm:spPr/>
      <dgm:t>
        <a:bodyPr/>
        <a:lstStyle/>
        <a:p>
          <a:endParaRPr lang="en-US"/>
        </a:p>
      </dgm:t>
    </dgm:pt>
    <dgm:pt modelId="{03A1FC97-8B38-4EC6-A903-D69C71234AC9}">
      <dgm:prSet phldrT="[Text]"/>
      <dgm:spPr/>
      <dgm:t>
        <a:bodyPr/>
        <a:lstStyle/>
        <a:p>
          <a:r>
            <a:rPr lang="en-US" smtClean="0"/>
            <a:t>Accounting for Healthcare Providers</a:t>
          </a:r>
          <a:endParaRPr lang="en-US"/>
        </a:p>
      </dgm:t>
    </dgm:pt>
    <dgm:pt modelId="{5C7F6896-0C86-4EF1-9567-252C7A9624D0}" type="parTrans" cxnId="{FAFBC4C7-1911-4631-9AD7-77570FF00C69}">
      <dgm:prSet/>
      <dgm:spPr/>
      <dgm:t>
        <a:bodyPr/>
        <a:lstStyle/>
        <a:p>
          <a:endParaRPr lang="en-US"/>
        </a:p>
      </dgm:t>
    </dgm:pt>
    <dgm:pt modelId="{5EAC390C-0353-49B0-B264-EC9793AF4FAD}" type="sibTrans" cxnId="{FAFBC4C7-1911-4631-9AD7-77570FF00C69}">
      <dgm:prSet/>
      <dgm:spPr/>
      <dgm:t>
        <a:bodyPr/>
        <a:lstStyle/>
        <a:p>
          <a:endParaRPr lang="en-US"/>
        </a:p>
      </dgm:t>
    </dgm:pt>
    <dgm:pt modelId="{82D350D0-2833-462D-96E9-84F61E951CCD}">
      <dgm:prSet phldrT="[Text]"/>
      <dgm:spPr/>
      <dgm:t>
        <a:bodyPr/>
        <a:lstStyle/>
        <a:p>
          <a:r>
            <a:rPr lang="en-US" smtClean="0"/>
            <a:t>Differences Between Patients</a:t>
          </a:r>
          <a:endParaRPr lang="en-US"/>
        </a:p>
      </dgm:t>
    </dgm:pt>
    <dgm:pt modelId="{B1D401C7-6E69-455F-8EF0-C745EEC72E74}" type="parTrans" cxnId="{B1CBE9EC-6A10-4606-B01C-7A8A12213972}">
      <dgm:prSet/>
      <dgm:spPr/>
      <dgm:t>
        <a:bodyPr/>
        <a:lstStyle/>
        <a:p>
          <a:endParaRPr lang="en-US"/>
        </a:p>
      </dgm:t>
    </dgm:pt>
    <dgm:pt modelId="{6D09EE07-A9CF-4931-8E7C-CC1828CFEF5E}" type="sibTrans" cxnId="{B1CBE9EC-6A10-4606-B01C-7A8A12213972}">
      <dgm:prSet/>
      <dgm:spPr/>
      <dgm:t>
        <a:bodyPr/>
        <a:lstStyle/>
        <a:p>
          <a:endParaRPr lang="en-US"/>
        </a:p>
      </dgm:t>
    </dgm:pt>
    <dgm:pt modelId="{36999302-A227-42DA-A00A-63A6C42D6CA9}">
      <dgm:prSet phldrT="[Text]"/>
      <dgm:spPr/>
      <dgm:t>
        <a:bodyPr/>
        <a:lstStyle/>
        <a:p>
          <a:r>
            <a:rPr lang="en-US" smtClean="0"/>
            <a:t>Distribution</a:t>
          </a:r>
          <a:endParaRPr lang="en-US"/>
        </a:p>
      </dgm:t>
    </dgm:pt>
    <dgm:pt modelId="{2097E102-BF6D-4CDF-8704-9BA4BFBA4B7E}" type="parTrans" cxnId="{6F8C6B33-FB2F-44B5-A384-7DEA7707ED32}">
      <dgm:prSet/>
      <dgm:spPr/>
    </dgm:pt>
    <dgm:pt modelId="{BF464091-E1C4-42F3-9615-DE4C54DB7879}" type="sibTrans" cxnId="{6F8C6B33-FB2F-44B5-A384-7DEA7707ED32}">
      <dgm:prSet/>
      <dgm:spPr/>
    </dgm:pt>
    <dgm:pt modelId="{62B0DA46-1353-43E4-A803-82AFBAC7015A}" type="pres">
      <dgm:prSet presAssocID="{2C7226C7-6DE8-4996-B0BD-B8EFB9543B73}" presName="diagram" presStyleCnt="0">
        <dgm:presLayoutVars>
          <dgm:dir/>
          <dgm:resizeHandles val="exact"/>
        </dgm:presLayoutVars>
      </dgm:prSet>
      <dgm:spPr/>
    </dgm:pt>
    <dgm:pt modelId="{D5118F64-A14C-4C55-8CE7-50FA0172E61C}" type="pres">
      <dgm:prSet presAssocID="{F1D3274D-8DCE-4FE7-8600-5BD89C940E0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6CF4-54F0-4851-84CD-FD66F62C1D42}" type="pres">
      <dgm:prSet presAssocID="{95991EA4-FDCE-422E-8991-8D3D98830804}" presName="sibTrans" presStyleCnt="0"/>
      <dgm:spPr/>
    </dgm:pt>
    <dgm:pt modelId="{B09960E0-D82A-4D7B-9521-3D47E438E654}" type="pres">
      <dgm:prSet presAssocID="{837FE9EC-8E81-40DD-B04B-0BBAF3F8E270}" presName="node" presStyleLbl="node1" presStyleIdx="1" presStyleCnt="6">
        <dgm:presLayoutVars>
          <dgm:bulletEnabled val="1"/>
        </dgm:presLayoutVars>
      </dgm:prSet>
      <dgm:spPr/>
    </dgm:pt>
    <dgm:pt modelId="{CDD9329E-0965-492E-8F2D-06B124338F1B}" type="pres">
      <dgm:prSet presAssocID="{3F3456DD-CE76-44A7-838B-EC734E8F9941}" presName="sibTrans" presStyleCnt="0"/>
      <dgm:spPr/>
    </dgm:pt>
    <dgm:pt modelId="{9A93C605-EBF5-4281-BFF3-FB996DC204BE}" type="pres">
      <dgm:prSet presAssocID="{36999302-A227-42DA-A00A-63A6C42D6CA9}" presName="node" presStyleLbl="node1" presStyleIdx="2" presStyleCnt="6">
        <dgm:presLayoutVars>
          <dgm:bulletEnabled val="1"/>
        </dgm:presLayoutVars>
      </dgm:prSet>
      <dgm:spPr/>
    </dgm:pt>
    <dgm:pt modelId="{36D4521E-C160-4FD5-9F05-39814124B123}" type="pres">
      <dgm:prSet presAssocID="{BF464091-E1C4-42F3-9615-DE4C54DB7879}" presName="sibTrans" presStyleCnt="0"/>
      <dgm:spPr/>
    </dgm:pt>
    <dgm:pt modelId="{A4DFA442-8238-4F35-8FC9-5A0FF8E94E38}" type="pres">
      <dgm:prSet presAssocID="{1ED5AB8C-6126-421C-8C92-C07B22B9F9CA}" presName="node" presStyleLbl="node1" presStyleIdx="3" presStyleCnt="6">
        <dgm:presLayoutVars>
          <dgm:bulletEnabled val="1"/>
        </dgm:presLayoutVars>
      </dgm:prSet>
      <dgm:spPr/>
    </dgm:pt>
    <dgm:pt modelId="{546F981A-BFCB-4BE9-9D3D-EC398D6EB51D}" type="pres">
      <dgm:prSet presAssocID="{B3FD7AC9-5066-45AA-9FE4-00247308F4ED}" presName="sibTrans" presStyleCnt="0"/>
      <dgm:spPr/>
    </dgm:pt>
    <dgm:pt modelId="{A9418E14-059D-4635-B735-5DCECF4C61DD}" type="pres">
      <dgm:prSet presAssocID="{03A1FC97-8B38-4EC6-A903-D69C71234A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61C95-719B-43D5-AF36-11C5B41E8909}" type="pres">
      <dgm:prSet presAssocID="{5EAC390C-0353-49B0-B264-EC9793AF4FAD}" presName="sibTrans" presStyleCnt="0"/>
      <dgm:spPr/>
    </dgm:pt>
    <dgm:pt modelId="{104B48E8-FB43-42B6-AFDF-FB0D00D4FC39}" type="pres">
      <dgm:prSet presAssocID="{82D350D0-2833-462D-96E9-84F61E951CCD}" presName="node" presStyleLbl="node1" presStyleIdx="5" presStyleCnt="6">
        <dgm:presLayoutVars>
          <dgm:bulletEnabled val="1"/>
        </dgm:presLayoutVars>
      </dgm:prSet>
      <dgm:spPr/>
    </dgm:pt>
  </dgm:ptLst>
  <dgm:cxnLst>
    <dgm:cxn modelId="{F2FD4069-AEF9-4090-B2FA-219CE5FC5DE0}" type="presOf" srcId="{03A1FC97-8B38-4EC6-A903-D69C71234AC9}" destId="{A9418E14-059D-4635-B735-5DCECF4C61DD}" srcOrd="0" destOrd="0" presId="urn:microsoft.com/office/officeart/2005/8/layout/default"/>
    <dgm:cxn modelId="{67F366C8-AB48-4712-86F6-4ECAA6EFF069}" type="presOf" srcId="{82D350D0-2833-462D-96E9-84F61E951CCD}" destId="{104B48E8-FB43-42B6-AFDF-FB0D00D4FC39}" srcOrd="0" destOrd="0" presId="urn:microsoft.com/office/officeart/2005/8/layout/default"/>
    <dgm:cxn modelId="{6F8C6B33-FB2F-44B5-A384-7DEA7707ED32}" srcId="{2C7226C7-6DE8-4996-B0BD-B8EFB9543B73}" destId="{36999302-A227-42DA-A00A-63A6C42D6CA9}" srcOrd="2" destOrd="0" parTransId="{2097E102-BF6D-4CDF-8704-9BA4BFBA4B7E}" sibTransId="{BF464091-E1C4-42F3-9615-DE4C54DB7879}"/>
    <dgm:cxn modelId="{F27BEE5E-55F1-4D8D-AC3F-02E330036996}" srcId="{2C7226C7-6DE8-4996-B0BD-B8EFB9543B73}" destId="{1ED5AB8C-6126-421C-8C92-C07B22B9F9CA}" srcOrd="3" destOrd="0" parTransId="{A3E49FCC-D6B8-4229-A3AC-118331A3066A}" sibTransId="{B3FD7AC9-5066-45AA-9FE4-00247308F4ED}"/>
    <dgm:cxn modelId="{BD392D7B-304E-41FF-A42D-6D37D20FBB10}" type="presOf" srcId="{36999302-A227-42DA-A00A-63A6C42D6CA9}" destId="{9A93C605-EBF5-4281-BFF3-FB996DC204BE}" srcOrd="0" destOrd="0" presId="urn:microsoft.com/office/officeart/2005/8/layout/default"/>
    <dgm:cxn modelId="{5DA7383C-63BE-45F7-A9E0-634219A151D1}" type="presOf" srcId="{1ED5AB8C-6126-421C-8C92-C07B22B9F9CA}" destId="{A4DFA442-8238-4F35-8FC9-5A0FF8E94E38}" srcOrd="0" destOrd="0" presId="urn:microsoft.com/office/officeart/2005/8/layout/default"/>
    <dgm:cxn modelId="{0A123C44-52B5-4401-890B-A71E2FF4490F}" srcId="{2C7226C7-6DE8-4996-B0BD-B8EFB9543B73}" destId="{F1D3274D-8DCE-4FE7-8600-5BD89C940E0F}" srcOrd="0" destOrd="0" parTransId="{75101B1B-EFD8-4BF6-BD52-ED2566ADD831}" sibTransId="{95991EA4-FDCE-422E-8991-8D3D98830804}"/>
    <dgm:cxn modelId="{5E3CEA35-A438-4963-8F94-136CB368022B}" type="presOf" srcId="{837FE9EC-8E81-40DD-B04B-0BBAF3F8E270}" destId="{B09960E0-D82A-4D7B-9521-3D47E438E654}" srcOrd="0" destOrd="0" presId="urn:microsoft.com/office/officeart/2005/8/layout/default"/>
    <dgm:cxn modelId="{B1CBE9EC-6A10-4606-B01C-7A8A12213972}" srcId="{2C7226C7-6DE8-4996-B0BD-B8EFB9543B73}" destId="{82D350D0-2833-462D-96E9-84F61E951CCD}" srcOrd="5" destOrd="0" parTransId="{B1D401C7-6E69-455F-8EF0-C745EEC72E74}" sibTransId="{6D09EE07-A9CF-4931-8E7C-CC1828CFEF5E}"/>
    <dgm:cxn modelId="{4BBC9B02-7FA5-4C0B-AAD4-636C579BB24E}" srcId="{2C7226C7-6DE8-4996-B0BD-B8EFB9543B73}" destId="{837FE9EC-8E81-40DD-B04B-0BBAF3F8E270}" srcOrd="1" destOrd="0" parTransId="{C5CE1B81-E999-46DF-811C-009C5FB6FE46}" sibTransId="{3F3456DD-CE76-44A7-838B-EC734E8F9941}"/>
    <dgm:cxn modelId="{A1299818-095A-4392-8C48-DA11F2B3A7E3}" type="presOf" srcId="{2C7226C7-6DE8-4996-B0BD-B8EFB9543B73}" destId="{62B0DA46-1353-43E4-A803-82AFBAC7015A}" srcOrd="0" destOrd="0" presId="urn:microsoft.com/office/officeart/2005/8/layout/default"/>
    <dgm:cxn modelId="{FAFBC4C7-1911-4631-9AD7-77570FF00C69}" srcId="{2C7226C7-6DE8-4996-B0BD-B8EFB9543B73}" destId="{03A1FC97-8B38-4EC6-A903-D69C71234AC9}" srcOrd="4" destOrd="0" parTransId="{5C7F6896-0C86-4EF1-9567-252C7A9624D0}" sibTransId="{5EAC390C-0353-49B0-B264-EC9793AF4FAD}"/>
    <dgm:cxn modelId="{0AB0B231-7FCD-4ED5-955B-AEB4D43BA839}" type="presOf" srcId="{F1D3274D-8DCE-4FE7-8600-5BD89C940E0F}" destId="{D5118F64-A14C-4C55-8CE7-50FA0172E61C}" srcOrd="0" destOrd="0" presId="urn:microsoft.com/office/officeart/2005/8/layout/default"/>
    <dgm:cxn modelId="{FF8DB86F-403C-47D2-9328-95C164A09C8C}" type="presParOf" srcId="{62B0DA46-1353-43E4-A803-82AFBAC7015A}" destId="{D5118F64-A14C-4C55-8CE7-50FA0172E61C}" srcOrd="0" destOrd="0" presId="urn:microsoft.com/office/officeart/2005/8/layout/default"/>
    <dgm:cxn modelId="{632E4D0C-773A-44D1-94DD-73FB861CB59B}" type="presParOf" srcId="{62B0DA46-1353-43E4-A803-82AFBAC7015A}" destId="{A3C16CF4-54F0-4851-84CD-FD66F62C1D42}" srcOrd="1" destOrd="0" presId="urn:microsoft.com/office/officeart/2005/8/layout/default"/>
    <dgm:cxn modelId="{35762636-5ACF-4319-9C7A-A270DD8D950E}" type="presParOf" srcId="{62B0DA46-1353-43E4-A803-82AFBAC7015A}" destId="{B09960E0-D82A-4D7B-9521-3D47E438E654}" srcOrd="2" destOrd="0" presId="urn:microsoft.com/office/officeart/2005/8/layout/default"/>
    <dgm:cxn modelId="{006835E5-90CA-4817-9BC6-6BDD1FA5B081}" type="presParOf" srcId="{62B0DA46-1353-43E4-A803-82AFBAC7015A}" destId="{CDD9329E-0965-492E-8F2D-06B124338F1B}" srcOrd="3" destOrd="0" presId="urn:microsoft.com/office/officeart/2005/8/layout/default"/>
    <dgm:cxn modelId="{04D71965-C4D8-459B-9D24-946D8BAD4BBA}" type="presParOf" srcId="{62B0DA46-1353-43E4-A803-82AFBAC7015A}" destId="{9A93C605-EBF5-4281-BFF3-FB996DC204BE}" srcOrd="4" destOrd="0" presId="urn:microsoft.com/office/officeart/2005/8/layout/default"/>
    <dgm:cxn modelId="{2B4EADB2-A289-46E6-B1A6-AD94CB3316B6}" type="presParOf" srcId="{62B0DA46-1353-43E4-A803-82AFBAC7015A}" destId="{36D4521E-C160-4FD5-9F05-39814124B123}" srcOrd="5" destOrd="0" presId="urn:microsoft.com/office/officeart/2005/8/layout/default"/>
    <dgm:cxn modelId="{395BC36E-E78F-4CFF-9023-192FF9C13484}" type="presParOf" srcId="{62B0DA46-1353-43E4-A803-82AFBAC7015A}" destId="{A4DFA442-8238-4F35-8FC9-5A0FF8E94E38}" srcOrd="6" destOrd="0" presId="urn:microsoft.com/office/officeart/2005/8/layout/default"/>
    <dgm:cxn modelId="{849F03F9-03F9-444C-8604-8F6B014D8230}" type="presParOf" srcId="{62B0DA46-1353-43E4-A803-82AFBAC7015A}" destId="{546F981A-BFCB-4BE9-9D3D-EC398D6EB51D}" srcOrd="7" destOrd="0" presId="urn:microsoft.com/office/officeart/2005/8/layout/default"/>
    <dgm:cxn modelId="{D0FCF20D-BE1F-4409-BD76-14828F7E77AE}" type="presParOf" srcId="{62B0DA46-1353-43E4-A803-82AFBAC7015A}" destId="{A9418E14-059D-4635-B735-5DCECF4C61DD}" srcOrd="8" destOrd="0" presId="urn:microsoft.com/office/officeart/2005/8/layout/default"/>
    <dgm:cxn modelId="{3AD2AB65-C5B2-40EC-9E7A-958B6C91F4B3}" type="presParOf" srcId="{62B0DA46-1353-43E4-A803-82AFBAC7015A}" destId="{87961C95-719B-43D5-AF36-11C5B41E8909}" srcOrd="9" destOrd="0" presId="urn:microsoft.com/office/officeart/2005/8/layout/default"/>
    <dgm:cxn modelId="{9194B080-D415-4C0F-85F1-112BD04AA1D2}" type="presParOf" srcId="{62B0DA46-1353-43E4-A803-82AFBAC7015A}" destId="{104B48E8-FB43-42B6-AFDF-FB0D00D4FC3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CE866-713D-4675-A63A-3A9E2389518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8A4A36D-F0F0-4548-8FD2-57E7E93DBA7A}">
      <dgm:prSet phldrT="[Text]" custT="1"/>
      <dgm:spPr/>
      <dgm:t>
        <a:bodyPr/>
        <a:lstStyle/>
        <a:p>
          <a:pPr algn="l"/>
          <a:r>
            <a:rPr lang="en-US" sz="2000" smtClean="0"/>
            <a:t>004. User Interface</a:t>
          </a:r>
          <a:endParaRPr lang="en-US" sz="2000"/>
        </a:p>
      </dgm:t>
    </dgm:pt>
    <dgm:pt modelId="{93882CBC-BFAD-41A3-A51E-1AC3105FF979}" type="parTrans" cxnId="{A75E1B4D-6E8C-4423-B1F8-5E75EE475B45}">
      <dgm:prSet/>
      <dgm:spPr/>
      <dgm:t>
        <a:bodyPr/>
        <a:lstStyle/>
        <a:p>
          <a:endParaRPr lang="en-US"/>
        </a:p>
      </dgm:t>
    </dgm:pt>
    <dgm:pt modelId="{B3F1B5AD-6ABB-48BF-8500-A62AB709C329}" type="sibTrans" cxnId="{A75E1B4D-6E8C-4423-B1F8-5E75EE475B45}">
      <dgm:prSet/>
      <dgm:spPr/>
      <dgm:t>
        <a:bodyPr/>
        <a:lstStyle/>
        <a:p>
          <a:endParaRPr lang="en-US"/>
        </a:p>
      </dgm:t>
    </dgm:pt>
    <dgm:pt modelId="{EDEE87A4-5B9C-46C1-B473-C2BA3B61862A}">
      <dgm:prSet phldrT="[Text]" custT="1"/>
      <dgm:spPr/>
      <dgm:t>
        <a:bodyPr/>
        <a:lstStyle/>
        <a:p>
          <a:pPr algn="l"/>
          <a:r>
            <a:rPr lang="en-US" sz="2000" smtClean="0"/>
            <a:t>002. Request Protocol</a:t>
          </a:r>
          <a:endParaRPr lang="en-US" sz="2000"/>
        </a:p>
      </dgm:t>
    </dgm:pt>
    <dgm:pt modelId="{2BEDF104-CCAA-4288-8C09-E9965E90C10C}" type="parTrans" cxnId="{139F0A21-4CC4-4E9C-AAF1-87C03E04C671}">
      <dgm:prSet/>
      <dgm:spPr/>
      <dgm:t>
        <a:bodyPr/>
        <a:lstStyle/>
        <a:p>
          <a:endParaRPr lang="en-US"/>
        </a:p>
      </dgm:t>
    </dgm:pt>
    <dgm:pt modelId="{9C50F957-3E95-42B0-92AA-8D44EF45F0F8}" type="sibTrans" cxnId="{139F0A21-4CC4-4E9C-AAF1-87C03E04C671}">
      <dgm:prSet/>
      <dgm:spPr/>
      <dgm:t>
        <a:bodyPr/>
        <a:lstStyle/>
        <a:p>
          <a:endParaRPr lang="en-US"/>
        </a:p>
      </dgm:t>
    </dgm:pt>
    <dgm:pt modelId="{81D1CC99-8D1F-4419-9253-71201173CF04}">
      <dgm:prSet phldrT="[Text]" custT="1"/>
      <dgm:spPr/>
      <dgm:t>
        <a:bodyPr/>
        <a:lstStyle/>
        <a:p>
          <a:pPr algn="l"/>
          <a:r>
            <a:rPr lang="en-US" sz="2000" smtClean="0"/>
            <a:t>001. Core Architecture</a:t>
          </a:r>
          <a:endParaRPr lang="en-US" sz="2000"/>
        </a:p>
      </dgm:t>
    </dgm:pt>
    <dgm:pt modelId="{3BA89893-7691-4298-BE93-C089E362A378}" type="parTrans" cxnId="{36FF8B25-DB6F-4CEA-A2F2-17B8F69640D7}">
      <dgm:prSet/>
      <dgm:spPr/>
      <dgm:t>
        <a:bodyPr/>
        <a:lstStyle/>
        <a:p>
          <a:endParaRPr lang="en-US"/>
        </a:p>
      </dgm:t>
    </dgm:pt>
    <dgm:pt modelId="{543FDFB6-DE78-4A88-A266-8E7C3BCD4D7D}" type="sibTrans" cxnId="{36FF8B25-DB6F-4CEA-A2F2-17B8F69640D7}">
      <dgm:prSet/>
      <dgm:spPr/>
      <dgm:t>
        <a:bodyPr/>
        <a:lstStyle/>
        <a:p>
          <a:endParaRPr lang="en-US"/>
        </a:p>
      </dgm:t>
    </dgm:pt>
    <dgm:pt modelId="{015ABFF1-D012-458C-95A8-31C52E9A9DE7}">
      <dgm:prSet phldrT="[Text]" custT="1"/>
      <dgm:spPr/>
      <dgm:t>
        <a:bodyPr/>
        <a:lstStyle/>
        <a:p>
          <a:pPr algn="l"/>
          <a:r>
            <a:rPr lang="en-US" sz="2000" smtClean="0"/>
            <a:t>003. Invoicing</a:t>
          </a:r>
          <a:endParaRPr lang="en-US" sz="2000"/>
        </a:p>
      </dgm:t>
    </dgm:pt>
    <dgm:pt modelId="{B46083B5-249E-4A55-97CF-823D88B26AFC}" type="parTrans" cxnId="{97B345CE-6BD4-4F63-9D20-FA6BF33EE244}">
      <dgm:prSet/>
      <dgm:spPr/>
      <dgm:t>
        <a:bodyPr/>
        <a:lstStyle/>
        <a:p>
          <a:endParaRPr lang="en-US"/>
        </a:p>
      </dgm:t>
    </dgm:pt>
    <dgm:pt modelId="{1D5B88FD-3E85-4F1B-B7F9-BE39FE805A75}" type="sibTrans" cxnId="{97B345CE-6BD4-4F63-9D20-FA6BF33EE244}">
      <dgm:prSet/>
      <dgm:spPr/>
      <dgm:t>
        <a:bodyPr/>
        <a:lstStyle/>
        <a:p>
          <a:endParaRPr lang="en-US"/>
        </a:p>
      </dgm:t>
    </dgm:pt>
    <dgm:pt modelId="{87633CD5-F42A-42B3-A139-D70A035AE63D}">
      <dgm:prSet phldrT="[Text]" custT="1"/>
      <dgm:spPr/>
      <dgm:t>
        <a:bodyPr/>
        <a:lstStyle/>
        <a:p>
          <a:pPr algn="l"/>
          <a:r>
            <a:rPr lang="en-US" sz="2000" smtClean="0"/>
            <a:t>005. Feature Level</a:t>
          </a:r>
          <a:endParaRPr lang="en-US" sz="2000"/>
        </a:p>
      </dgm:t>
    </dgm:pt>
    <dgm:pt modelId="{878D8DA1-7681-4A07-8878-36D1FEB04090}" type="parTrans" cxnId="{751E5EFA-F0CA-42AB-8C5B-298B3C0F4DCC}">
      <dgm:prSet/>
      <dgm:spPr/>
    </dgm:pt>
    <dgm:pt modelId="{E8FBA982-E724-4F95-AD4F-B1BBB52C0EF6}" type="sibTrans" cxnId="{751E5EFA-F0CA-42AB-8C5B-298B3C0F4DCC}">
      <dgm:prSet/>
      <dgm:spPr/>
    </dgm:pt>
    <dgm:pt modelId="{D97C5AB9-52FE-4EEF-962E-C1501A9769C6}" type="pres">
      <dgm:prSet presAssocID="{01DCE866-713D-4675-A63A-3A9E23895183}" presName="compositeShape" presStyleCnt="0">
        <dgm:presLayoutVars>
          <dgm:dir/>
          <dgm:resizeHandles/>
        </dgm:presLayoutVars>
      </dgm:prSet>
      <dgm:spPr/>
    </dgm:pt>
    <dgm:pt modelId="{F6352AA0-F175-4D1E-89AB-06FA76DD78C9}" type="pres">
      <dgm:prSet presAssocID="{01DCE866-713D-4675-A63A-3A9E23895183}" presName="pyramid" presStyleLbl="node1" presStyleIdx="0" presStyleCnt="1" custScaleX="120556"/>
      <dgm:spPr/>
    </dgm:pt>
    <dgm:pt modelId="{CA2B693E-9012-4CF1-8793-44E5017E8695}" type="pres">
      <dgm:prSet presAssocID="{01DCE866-713D-4675-A63A-3A9E23895183}" presName="theList" presStyleCnt="0"/>
      <dgm:spPr/>
    </dgm:pt>
    <dgm:pt modelId="{630ABCBD-27D3-4652-923D-D93BC21A5D58}" type="pres">
      <dgm:prSet presAssocID="{87633CD5-F42A-42B3-A139-D70A035AE63D}" presName="aNode" presStyleLbl="fgAcc1" presStyleIdx="0" presStyleCnt="5" custScaleX="129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75838-BD2D-496C-9FDA-D01D5E8E22B0}" type="pres">
      <dgm:prSet presAssocID="{87633CD5-F42A-42B3-A139-D70A035AE63D}" presName="aSpace" presStyleCnt="0"/>
      <dgm:spPr/>
    </dgm:pt>
    <dgm:pt modelId="{66D096BD-E653-4C0E-A8DF-BB7A13314664}" type="pres">
      <dgm:prSet presAssocID="{D8A4A36D-F0F0-4548-8FD2-57E7E93DBA7A}" presName="aNode" presStyleLbl="fgAcc1" presStyleIdx="1" presStyleCnt="5" custScaleX="129684">
        <dgm:presLayoutVars>
          <dgm:bulletEnabled val="1"/>
        </dgm:presLayoutVars>
      </dgm:prSet>
      <dgm:spPr/>
    </dgm:pt>
    <dgm:pt modelId="{96C3872A-A9EC-4BC0-9359-D33813843C5B}" type="pres">
      <dgm:prSet presAssocID="{D8A4A36D-F0F0-4548-8FD2-57E7E93DBA7A}" presName="aSpace" presStyleCnt="0"/>
      <dgm:spPr/>
    </dgm:pt>
    <dgm:pt modelId="{685CB67F-B639-495E-94F6-8F34A4693B03}" type="pres">
      <dgm:prSet presAssocID="{015ABFF1-D012-458C-95A8-31C52E9A9DE7}" presName="aNode" presStyleLbl="fgAcc1" presStyleIdx="2" presStyleCnt="5" custScaleX="129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EE9D1-A83D-4D18-BA3F-E6F3CCF80CE8}" type="pres">
      <dgm:prSet presAssocID="{015ABFF1-D012-458C-95A8-31C52E9A9DE7}" presName="aSpace" presStyleCnt="0"/>
      <dgm:spPr/>
    </dgm:pt>
    <dgm:pt modelId="{214446CD-2018-4148-BB35-F9F03D39874B}" type="pres">
      <dgm:prSet presAssocID="{EDEE87A4-5B9C-46C1-B473-C2BA3B61862A}" presName="aNode" presStyleLbl="fgAcc1" presStyleIdx="3" presStyleCnt="5" custScaleX="129684">
        <dgm:presLayoutVars>
          <dgm:bulletEnabled val="1"/>
        </dgm:presLayoutVars>
      </dgm:prSet>
      <dgm:spPr/>
    </dgm:pt>
    <dgm:pt modelId="{6A8CA733-EFB3-421B-A065-5CBB870B49C9}" type="pres">
      <dgm:prSet presAssocID="{EDEE87A4-5B9C-46C1-B473-C2BA3B61862A}" presName="aSpace" presStyleCnt="0"/>
      <dgm:spPr/>
    </dgm:pt>
    <dgm:pt modelId="{935E9642-738B-4A5A-9AD5-A549CF4B3EC6}" type="pres">
      <dgm:prSet presAssocID="{81D1CC99-8D1F-4419-9253-71201173CF04}" presName="aNode" presStyleLbl="fgAcc1" presStyleIdx="4" presStyleCnt="5" custScaleX="129684">
        <dgm:presLayoutVars>
          <dgm:bulletEnabled val="1"/>
        </dgm:presLayoutVars>
      </dgm:prSet>
      <dgm:spPr/>
    </dgm:pt>
    <dgm:pt modelId="{27551E88-FC8D-471A-A336-D22A205D7F8C}" type="pres">
      <dgm:prSet presAssocID="{81D1CC99-8D1F-4419-9253-71201173CF04}" presName="aSpace" presStyleCnt="0"/>
      <dgm:spPr/>
    </dgm:pt>
  </dgm:ptLst>
  <dgm:cxnLst>
    <dgm:cxn modelId="{BCD65551-50AC-473E-BB9C-B7BE7B97F860}" type="presOf" srcId="{EDEE87A4-5B9C-46C1-B473-C2BA3B61862A}" destId="{214446CD-2018-4148-BB35-F9F03D39874B}" srcOrd="0" destOrd="0" presId="urn:microsoft.com/office/officeart/2005/8/layout/pyramid2"/>
    <dgm:cxn modelId="{FC31FB65-F574-4D84-937A-4F69AF146B16}" type="presOf" srcId="{01DCE866-713D-4675-A63A-3A9E23895183}" destId="{D97C5AB9-52FE-4EEF-962E-C1501A9769C6}" srcOrd="0" destOrd="0" presId="urn:microsoft.com/office/officeart/2005/8/layout/pyramid2"/>
    <dgm:cxn modelId="{751E5EFA-F0CA-42AB-8C5B-298B3C0F4DCC}" srcId="{01DCE866-713D-4675-A63A-3A9E23895183}" destId="{87633CD5-F42A-42B3-A139-D70A035AE63D}" srcOrd="0" destOrd="0" parTransId="{878D8DA1-7681-4A07-8878-36D1FEB04090}" sibTransId="{E8FBA982-E724-4F95-AD4F-B1BBB52C0EF6}"/>
    <dgm:cxn modelId="{139F0A21-4CC4-4E9C-AAF1-87C03E04C671}" srcId="{01DCE866-713D-4675-A63A-3A9E23895183}" destId="{EDEE87A4-5B9C-46C1-B473-C2BA3B61862A}" srcOrd="3" destOrd="0" parTransId="{2BEDF104-CCAA-4288-8C09-E9965E90C10C}" sibTransId="{9C50F957-3E95-42B0-92AA-8D44EF45F0F8}"/>
    <dgm:cxn modelId="{97B345CE-6BD4-4F63-9D20-FA6BF33EE244}" srcId="{01DCE866-713D-4675-A63A-3A9E23895183}" destId="{015ABFF1-D012-458C-95A8-31C52E9A9DE7}" srcOrd="2" destOrd="0" parTransId="{B46083B5-249E-4A55-97CF-823D88B26AFC}" sibTransId="{1D5B88FD-3E85-4F1B-B7F9-BE39FE805A75}"/>
    <dgm:cxn modelId="{060D1AB4-052F-4598-9D43-CA1C1FB07AE5}" type="presOf" srcId="{015ABFF1-D012-458C-95A8-31C52E9A9DE7}" destId="{685CB67F-B639-495E-94F6-8F34A4693B03}" srcOrd="0" destOrd="0" presId="urn:microsoft.com/office/officeart/2005/8/layout/pyramid2"/>
    <dgm:cxn modelId="{7E7BE74E-B692-47F5-AED3-353F18474278}" type="presOf" srcId="{87633CD5-F42A-42B3-A139-D70A035AE63D}" destId="{630ABCBD-27D3-4652-923D-D93BC21A5D58}" srcOrd="0" destOrd="0" presId="urn:microsoft.com/office/officeart/2005/8/layout/pyramid2"/>
    <dgm:cxn modelId="{90DFD694-44C0-42FD-9A9D-F5CC694583A0}" type="presOf" srcId="{D8A4A36D-F0F0-4548-8FD2-57E7E93DBA7A}" destId="{66D096BD-E653-4C0E-A8DF-BB7A13314664}" srcOrd="0" destOrd="0" presId="urn:microsoft.com/office/officeart/2005/8/layout/pyramid2"/>
    <dgm:cxn modelId="{A75E1B4D-6E8C-4423-B1F8-5E75EE475B45}" srcId="{01DCE866-713D-4675-A63A-3A9E23895183}" destId="{D8A4A36D-F0F0-4548-8FD2-57E7E93DBA7A}" srcOrd="1" destOrd="0" parTransId="{93882CBC-BFAD-41A3-A51E-1AC3105FF979}" sibTransId="{B3F1B5AD-6ABB-48BF-8500-A62AB709C329}"/>
    <dgm:cxn modelId="{4840BE65-58D9-4CE0-980B-7C70CED9E09E}" type="presOf" srcId="{81D1CC99-8D1F-4419-9253-71201173CF04}" destId="{935E9642-738B-4A5A-9AD5-A549CF4B3EC6}" srcOrd="0" destOrd="0" presId="urn:microsoft.com/office/officeart/2005/8/layout/pyramid2"/>
    <dgm:cxn modelId="{36FF8B25-DB6F-4CEA-A2F2-17B8F69640D7}" srcId="{01DCE866-713D-4675-A63A-3A9E23895183}" destId="{81D1CC99-8D1F-4419-9253-71201173CF04}" srcOrd="4" destOrd="0" parTransId="{3BA89893-7691-4298-BE93-C089E362A378}" sibTransId="{543FDFB6-DE78-4A88-A266-8E7C3BCD4D7D}"/>
    <dgm:cxn modelId="{440CE3E5-0B0F-4BC3-9C7C-7C13DE4A3647}" type="presParOf" srcId="{D97C5AB9-52FE-4EEF-962E-C1501A9769C6}" destId="{F6352AA0-F175-4D1E-89AB-06FA76DD78C9}" srcOrd="0" destOrd="0" presId="urn:microsoft.com/office/officeart/2005/8/layout/pyramid2"/>
    <dgm:cxn modelId="{158AE632-3DFD-4421-8D0F-C6C4F595CDA4}" type="presParOf" srcId="{D97C5AB9-52FE-4EEF-962E-C1501A9769C6}" destId="{CA2B693E-9012-4CF1-8793-44E5017E8695}" srcOrd="1" destOrd="0" presId="urn:microsoft.com/office/officeart/2005/8/layout/pyramid2"/>
    <dgm:cxn modelId="{BCAFD96D-4F86-4933-BFCA-E4141EA1C88B}" type="presParOf" srcId="{CA2B693E-9012-4CF1-8793-44E5017E8695}" destId="{630ABCBD-27D3-4652-923D-D93BC21A5D58}" srcOrd="0" destOrd="0" presId="urn:microsoft.com/office/officeart/2005/8/layout/pyramid2"/>
    <dgm:cxn modelId="{9FC273F3-3F24-4F01-B125-6412D9E6FF68}" type="presParOf" srcId="{CA2B693E-9012-4CF1-8793-44E5017E8695}" destId="{35675838-BD2D-496C-9FDA-D01D5E8E22B0}" srcOrd="1" destOrd="0" presId="urn:microsoft.com/office/officeart/2005/8/layout/pyramid2"/>
    <dgm:cxn modelId="{BC47C0F4-84D5-4E90-9318-90BAC9E75F8D}" type="presParOf" srcId="{CA2B693E-9012-4CF1-8793-44E5017E8695}" destId="{66D096BD-E653-4C0E-A8DF-BB7A13314664}" srcOrd="2" destOrd="0" presId="urn:microsoft.com/office/officeart/2005/8/layout/pyramid2"/>
    <dgm:cxn modelId="{1663FA97-B35A-4482-8FF9-672369C31AEF}" type="presParOf" srcId="{CA2B693E-9012-4CF1-8793-44E5017E8695}" destId="{96C3872A-A9EC-4BC0-9359-D33813843C5B}" srcOrd="3" destOrd="0" presId="urn:microsoft.com/office/officeart/2005/8/layout/pyramid2"/>
    <dgm:cxn modelId="{3CA0B92B-3F4E-4DAB-9CC4-6FBBEE9F8D91}" type="presParOf" srcId="{CA2B693E-9012-4CF1-8793-44E5017E8695}" destId="{685CB67F-B639-495E-94F6-8F34A4693B03}" srcOrd="4" destOrd="0" presId="urn:microsoft.com/office/officeart/2005/8/layout/pyramid2"/>
    <dgm:cxn modelId="{CAF11AF9-89D7-4AD5-8FBE-54A7BFBCB742}" type="presParOf" srcId="{CA2B693E-9012-4CF1-8793-44E5017E8695}" destId="{346EE9D1-A83D-4D18-BA3F-E6F3CCF80CE8}" srcOrd="5" destOrd="0" presId="urn:microsoft.com/office/officeart/2005/8/layout/pyramid2"/>
    <dgm:cxn modelId="{9C55F10F-3480-48A3-ACD8-4C39D0882F15}" type="presParOf" srcId="{CA2B693E-9012-4CF1-8793-44E5017E8695}" destId="{214446CD-2018-4148-BB35-F9F03D39874B}" srcOrd="6" destOrd="0" presId="urn:microsoft.com/office/officeart/2005/8/layout/pyramid2"/>
    <dgm:cxn modelId="{27CE9094-3CD6-44F1-A1A6-851F3FE711B7}" type="presParOf" srcId="{CA2B693E-9012-4CF1-8793-44E5017E8695}" destId="{6A8CA733-EFB3-421B-A065-5CBB870B49C9}" srcOrd="7" destOrd="0" presId="urn:microsoft.com/office/officeart/2005/8/layout/pyramid2"/>
    <dgm:cxn modelId="{2F32EE48-DC31-4079-AB2F-80010AE5A2A1}" type="presParOf" srcId="{CA2B693E-9012-4CF1-8793-44E5017E8695}" destId="{935E9642-738B-4A5A-9AD5-A549CF4B3EC6}" srcOrd="8" destOrd="0" presId="urn:microsoft.com/office/officeart/2005/8/layout/pyramid2"/>
    <dgm:cxn modelId="{71CBD66E-5401-4558-B593-8977CBAA44FC}" type="presParOf" srcId="{CA2B693E-9012-4CF1-8793-44E5017E8695}" destId="{27551E88-FC8D-471A-A336-D22A205D7F8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B08F4-3AA2-488E-9EBD-43ECFFE60A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10285-7AC6-4068-B694-5AC9C2AFDD18}">
      <dgm:prSet phldrT="[Text]"/>
      <dgm:spPr/>
      <dgm:t>
        <a:bodyPr/>
        <a:lstStyle/>
        <a:p>
          <a:r>
            <a:rPr lang="en-US" b="1" smtClean="0"/>
            <a:t>Manufacturer</a:t>
          </a:r>
          <a:endParaRPr lang="en-US" b="1"/>
        </a:p>
      </dgm:t>
    </dgm:pt>
    <dgm:pt modelId="{CC71724D-88E9-4261-BBD6-13A2D750EF9A}" type="parTrans" cxnId="{65D86DDB-88AE-4C43-941A-DB813AF5240D}">
      <dgm:prSet/>
      <dgm:spPr/>
      <dgm:t>
        <a:bodyPr/>
        <a:lstStyle/>
        <a:p>
          <a:endParaRPr lang="en-US"/>
        </a:p>
      </dgm:t>
    </dgm:pt>
    <dgm:pt modelId="{267B3D19-DD12-4E80-9155-7131377DB574}" type="sibTrans" cxnId="{65D86DDB-88AE-4C43-941A-DB813AF5240D}">
      <dgm:prSet/>
      <dgm:spPr/>
      <dgm:t>
        <a:bodyPr/>
        <a:lstStyle/>
        <a:p>
          <a:endParaRPr lang="en-US"/>
        </a:p>
      </dgm:t>
    </dgm:pt>
    <dgm:pt modelId="{47831CA8-687E-411A-A66E-8066F110A769}">
      <dgm:prSet phldrT="[Text]"/>
      <dgm:spPr/>
      <dgm:t>
        <a:bodyPr/>
        <a:lstStyle/>
        <a:p>
          <a:r>
            <a:rPr lang="en-US" b="1" smtClean="0"/>
            <a:t>Distributor</a:t>
          </a:r>
          <a:endParaRPr lang="en-US" b="1"/>
        </a:p>
      </dgm:t>
    </dgm:pt>
    <dgm:pt modelId="{30E9E87A-FC96-4730-BDDA-A14C20F838BC}" type="parTrans" cxnId="{61B84C93-892D-4864-AEAD-C025EAA8BBC3}">
      <dgm:prSet/>
      <dgm:spPr/>
      <dgm:t>
        <a:bodyPr/>
        <a:lstStyle/>
        <a:p>
          <a:endParaRPr lang="en-US"/>
        </a:p>
      </dgm:t>
    </dgm:pt>
    <dgm:pt modelId="{DF419069-191D-4076-9DCE-30E6987DF5CC}" type="sibTrans" cxnId="{61B84C93-892D-4864-AEAD-C025EAA8BBC3}">
      <dgm:prSet/>
      <dgm:spPr/>
      <dgm:t>
        <a:bodyPr/>
        <a:lstStyle/>
        <a:p>
          <a:endParaRPr lang="en-US"/>
        </a:p>
      </dgm:t>
    </dgm:pt>
    <dgm:pt modelId="{C611FA26-7406-4C09-9AC7-BA24672D542F}">
      <dgm:prSet phldrT="[Text]"/>
      <dgm:spPr/>
      <dgm:t>
        <a:bodyPr/>
        <a:lstStyle/>
        <a:p>
          <a:r>
            <a:rPr lang="en-US" b="1" smtClean="0"/>
            <a:t>Provider</a:t>
          </a:r>
          <a:endParaRPr lang="en-US" b="1"/>
        </a:p>
      </dgm:t>
    </dgm:pt>
    <dgm:pt modelId="{F6531DDD-2FF8-424C-9755-72963EFE0BA6}" type="parTrans" cxnId="{E1393AD6-3D08-4D5B-A5C9-8A26B114F8EE}">
      <dgm:prSet/>
      <dgm:spPr/>
      <dgm:t>
        <a:bodyPr/>
        <a:lstStyle/>
        <a:p>
          <a:endParaRPr lang="en-US"/>
        </a:p>
      </dgm:t>
    </dgm:pt>
    <dgm:pt modelId="{4A5C4490-6800-4993-948D-FC4A1DAD4032}" type="sibTrans" cxnId="{E1393AD6-3D08-4D5B-A5C9-8A26B114F8EE}">
      <dgm:prSet/>
      <dgm:spPr/>
      <dgm:t>
        <a:bodyPr/>
        <a:lstStyle/>
        <a:p>
          <a:endParaRPr lang="en-US"/>
        </a:p>
      </dgm:t>
    </dgm:pt>
    <dgm:pt modelId="{1FF054B1-909E-4D99-BA1D-A23232A8970A}">
      <dgm:prSet phldrT="[Text]"/>
      <dgm:spPr/>
      <dgm:t>
        <a:bodyPr/>
        <a:lstStyle/>
        <a:p>
          <a:r>
            <a:rPr lang="en-US" b="1" smtClean="0"/>
            <a:t>PHD</a:t>
          </a:r>
          <a:endParaRPr lang="en-US" b="1"/>
        </a:p>
      </dgm:t>
    </dgm:pt>
    <dgm:pt modelId="{A01BE68A-8730-4214-B472-D3D2CE2E864D}" type="parTrans" cxnId="{D8B2564F-671E-4B28-91C5-6AAB8552AFF0}">
      <dgm:prSet/>
      <dgm:spPr/>
      <dgm:t>
        <a:bodyPr/>
        <a:lstStyle/>
        <a:p>
          <a:endParaRPr lang="en-US"/>
        </a:p>
      </dgm:t>
    </dgm:pt>
    <dgm:pt modelId="{1B552873-A8FD-42E3-B11E-38BBD4DEC10C}" type="sibTrans" cxnId="{D8B2564F-671E-4B28-91C5-6AAB8552AFF0}">
      <dgm:prSet/>
      <dgm:spPr/>
      <dgm:t>
        <a:bodyPr/>
        <a:lstStyle/>
        <a:p>
          <a:endParaRPr lang="en-US"/>
        </a:p>
      </dgm:t>
    </dgm:pt>
    <dgm:pt modelId="{D274D015-C4E6-4D71-9AF8-EC0DE19E51EE}">
      <dgm:prSet phldrT="[Text]"/>
      <dgm:spPr/>
      <dgm:t>
        <a:bodyPr/>
        <a:lstStyle/>
        <a:p>
          <a:r>
            <a:rPr lang="en-US" b="1" smtClean="0"/>
            <a:t>CDC</a:t>
          </a:r>
          <a:endParaRPr lang="en-US" b="1"/>
        </a:p>
      </dgm:t>
    </dgm:pt>
    <dgm:pt modelId="{0B382F7D-8AB8-4EE1-B04F-71E87309FFC2}" type="parTrans" cxnId="{5961C022-FE7E-4CFA-BE8D-41C8CD7D7487}">
      <dgm:prSet/>
      <dgm:spPr/>
      <dgm:t>
        <a:bodyPr/>
        <a:lstStyle/>
        <a:p>
          <a:endParaRPr lang="en-US"/>
        </a:p>
      </dgm:t>
    </dgm:pt>
    <dgm:pt modelId="{1247196F-6EC9-4AAF-88E4-3E1FE558ACA0}" type="sibTrans" cxnId="{5961C022-FE7E-4CFA-BE8D-41C8CD7D7487}">
      <dgm:prSet/>
      <dgm:spPr/>
      <dgm:t>
        <a:bodyPr/>
        <a:lstStyle/>
        <a:p>
          <a:endParaRPr lang="en-US"/>
        </a:p>
      </dgm:t>
    </dgm:pt>
    <dgm:pt modelId="{E652E496-1BCE-4EC3-9777-0E2B50E5B464}" type="pres">
      <dgm:prSet presAssocID="{D1FB08F4-3AA2-488E-9EBD-43ECFFE60ADE}" presName="cycle" presStyleCnt="0">
        <dgm:presLayoutVars>
          <dgm:dir/>
          <dgm:resizeHandles val="exact"/>
        </dgm:presLayoutVars>
      </dgm:prSet>
      <dgm:spPr/>
    </dgm:pt>
    <dgm:pt modelId="{63676ACE-258B-480B-87ED-783BB384DC89}" type="pres">
      <dgm:prSet presAssocID="{9ED10285-7AC6-4068-B694-5AC9C2AFDD18}" presName="dummy" presStyleCnt="0"/>
      <dgm:spPr/>
    </dgm:pt>
    <dgm:pt modelId="{902F0BCC-E8BA-44AC-B6BB-9ED65BFC9F10}" type="pres">
      <dgm:prSet presAssocID="{9ED10285-7AC6-4068-B694-5AC9C2AFDD1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F156-1700-48CB-9BC2-3B9182F0D807}" type="pres">
      <dgm:prSet presAssocID="{267B3D19-DD12-4E80-9155-7131377DB574}" presName="sibTrans" presStyleLbl="node1" presStyleIdx="0" presStyleCnt="5"/>
      <dgm:spPr/>
    </dgm:pt>
    <dgm:pt modelId="{3B4EDC83-46CC-4A76-B470-8B28331C8278}" type="pres">
      <dgm:prSet presAssocID="{47831CA8-687E-411A-A66E-8066F110A769}" presName="dummy" presStyleCnt="0"/>
      <dgm:spPr/>
    </dgm:pt>
    <dgm:pt modelId="{89B32549-6280-433C-A1ED-B11D6A00C2C0}" type="pres">
      <dgm:prSet presAssocID="{47831CA8-687E-411A-A66E-8066F110A769}" presName="node" presStyleLbl="revTx" presStyleIdx="1" presStyleCnt="5">
        <dgm:presLayoutVars>
          <dgm:bulletEnabled val="1"/>
        </dgm:presLayoutVars>
      </dgm:prSet>
      <dgm:spPr/>
    </dgm:pt>
    <dgm:pt modelId="{64B7DF25-EE9C-4651-914B-12705A9DB2DD}" type="pres">
      <dgm:prSet presAssocID="{DF419069-191D-4076-9DCE-30E6987DF5CC}" presName="sibTrans" presStyleLbl="node1" presStyleIdx="1" presStyleCnt="5"/>
      <dgm:spPr/>
    </dgm:pt>
    <dgm:pt modelId="{28D62EE4-E929-40BE-B599-8AFA9832E57B}" type="pres">
      <dgm:prSet presAssocID="{C611FA26-7406-4C09-9AC7-BA24672D542F}" presName="dummy" presStyleCnt="0"/>
      <dgm:spPr/>
    </dgm:pt>
    <dgm:pt modelId="{AF77F890-2FEC-47B7-9834-56C77D6F96EB}" type="pres">
      <dgm:prSet presAssocID="{C611FA26-7406-4C09-9AC7-BA24672D542F}" presName="node" presStyleLbl="revTx" presStyleIdx="2" presStyleCnt="5">
        <dgm:presLayoutVars>
          <dgm:bulletEnabled val="1"/>
        </dgm:presLayoutVars>
      </dgm:prSet>
      <dgm:spPr/>
    </dgm:pt>
    <dgm:pt modelId="{F7692F44-9D55-4DDA-B51B-F0A51CCAE873}" type="pres">
      <dgm:prSet presAssocID="{4A5C4490-6800-4993-948D-FC4A1DAD4032}" presName="sibTrans" presStyleLbl="node1" presStyleIdx="2" presStyleCnt="5"/>
      <dgm:spPr/>
    </dgm:pt>
    <dgm:pt modelId="{B04972D9-A726-4142-9741-04196985244D}" type="pres">
      <dgm:prSet presAssocID="{1FF054B1-909E-4D99-BA1D-A23232A8970A}" presName="dummy" presStyleCnt="0"/>
      <dgm:spPr/>
    </dgm:pt>
    <dgm:pt modelId="{8ADCCBDF-2221-4A86-BCB8-24F8948C1489}" type="pres">
      <dgm:prSet presAssocID="{1FF054B1-909E-4D99-BA1D-A23232A8970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1EC08-C639-4A22-A2B8-72EC35ACEEAC}" type="pres">
      <dgm:prSet presAssocID="{1B552873-A8FD-42E3-B11E-38BBD4DEC10C}" presName="sibTrans" presStyleLbl="node1" presStyleIdx="3" presStyleCnt="5"/>
      <dgm:spPr/>
    </dgm:pt>
    <dgm:pt modelId="{5A7FB512-F1A2-46F6-A607-7E1953F5D1C5}" type="pres">
      <dgm:prSet presAssocID="{D274D015-C4E6-4D71-9AF8-EC0DE19E51EE}" presName="dummy" presStyleCnt="0"/>
      <dgm:spPr/>
    </dgm:pt>
    <dgm:pt modelId="{BC102CC8-F433-4B33-99DD-3B9D5840182E}" type="pres">
      <dgm:prSet presAssocID="{D274D015-C4E6-4D71-9AF8-EC0DE19E51EE}" presName="node" presStyleLbl="revTx" presStyleIdx="4" presStyleCnt="5">
        <dgm:presLayoutVars>
          <dgm:bulletEnabled val="1"/>
        </dgm:presLayoutVars>
      </dgm:prSet>
      <dgm:spPr/>
    </dgm:pt>
    <dgm:pt modelId="{430CE0BF-E89C-4199-8284-EFB770886161}" type="pres">
      <dgm:prSet presAssocID="{1247196F-6EC9-4AAF-88E4-3E1FE558ACA0}" presName="sibTrans" presStyleLbl="node1" presStyleIdx="4" presStyleCnt="5"/>
      <dgm:spPr/>
    </dgm:pt>
  </dgm:ptLst>
  <dgm:cxnLst>
    <dgm:cxn modelId="{65D86DDB-88AE-4C43-941A-DB813AF5240D}" srcId="{D1FB08F4-3AA2-488E-9EBD-43ECFFE60ADE}" destId="{9ED10285-7AC6-4068-B694-5AC9C2AFDD18}" srcOrd="0" destOrd="0" parTransId="{CC71724D-88E9-4261-BBD6-13A2D750EF9A}" sibTransId="{267B3D19-DD12-4E80-9155-7131377DB574}"/>
    <dgm:cxn modelId="{E1393AD6-3D08-4D5B-A5C9-8A26B114F8EE}" srcId="{D1FB08F4-3AA2-488E-9EBD-43ECFFE60ADE}" destId="{C611FA26-7406-4C09-9AC7-BA24672D542F}" srcOrd="2" destOrd="0" parTransId="{F6531DDD-2FF8-424C-9755-72963EFE0BA6}" sibTransId="{4A5C4490-6800-4993-948D-FC4A1DAD4032}"/>
    <dgm:cxn modelId="{6A5759CB-F7E7-430D-BDC2-F9DDE6A74958}" type="presOf" srcId="{DF419069-191D-4076-9DCE-30E6987DF5CC}" destId="{64B7DF25-EE9C-4651-914B-12705A9DB2DD}" srcOrd="0" destOrd="0" presId="urn:microsoft.com/office/officeart/2005/8/layout/cycle1"/>
    <dgm:cxn modelId="{0866EE5D-3FF5-44BC-BF53-52C7F232217F}" type="presOf" srcId="{1FF054B1-909E-4D99-BA1D-A23232A8970A}" destId="{8ADCCBDF-2221-4A86-BCB8-24F8948C1489}" srcOrd="0" destOrd="0" presId="urn:microsoft.com/office/officeart/2005/8/layout/cycle1"/>
    <dgm:cxn modelId="{99B66A4A-B98B-497F-8FE3-15545FE8E890}" type="presOf" srcId="{9ED10285-7AC6-4068-B694-5AC9C2AFDD18}" destId="{902F0BCC-E8BA-44AC-B6BB-9ED65BFC9F10}" srcOrd="0" destOrd="0" presId="urn:microsoft.com/office/officeart/2005/8/layout/cycle1"/>
    <dgm:cxn modelId="{D8B2564F-671E-4B28-91C5-6AAB8552AFF0}" srcId="{D1FB08F4-3AA2-488E-9EBD-43ECFFE60ADE}" destId="{1FF054B1-909E-4D99-BA1D-A23232A8970A}" srcOrd="3" destOrd="0" parTransId="{A01BE68A-8730-4214-B472-D3D2CE2E864D}" sibTransId="{1B552873-A8FD-42E3-B11E-38BBD4DEC10C}"/>
    <dgm:cxn modelId="{0C380D2B-2CAB-4650-A95A-9ADC5D75B791}" type="presOf" srcId="{4A5C4490-6800-4993-948D-FC4A1DAD4032}" destId="{F7692F44-9D55-4DDA-B51B-F0A51CCAE873}" srcOrd="0" destOrd="0" presId="urn:microsoft.com/office/officeart/2005/8/layout/cycle1"/>
    <dgm:cxn modelId="{9746116F-7C6A-4E94-8AF7-41FA2D89921C}" type="presOf" srcId="{267B3D19-DD12-4E80-9155-7131377DB574}" destId="{C678F156-1700-48CB-9BC2-3B9182F0D807}" srcOrd="0" destOrd="0" presId="urn:microsoft.com/office/officeart/2005/8/layout/cycle1"/>
    <dgm:cxn modelId="{C40DDD66-59B4-49AC-B0C0-49D189B28FC5}" type="presOf" srcId="{C611FA26-7406-4C09-9AC7-BA24672D542F}" destId="{AF77F890-2FEC-47B7-9834-56C77D6F96EB}" srcOrd="0" destOrd="0" presId="urn:microsoft.com/office/officeart/2005/8/layout/cycle1"/>
    <dgm:cxn modelId="{C559B6D9-BF28-4155-B767-8A5F6BA61071}" type="presOf" srcId="{D1FB08F4-3AA2-488E-9EBD-43ECFFE60ADE}" destId="{E652E496-1BCE-4EC3-9777-0E2B50E5B464}" srcOrd="0" destOrd="0" presId="urn:microsoft.com/office/officeart/2005/8/layout/cycle1"/>
    <dgm:cxn modelId="{6F4C08CD-8324-4374-94EF-8F7DC5A85EAA}" type="presOf" srcId="{1247196F-6EC9-4AAF-88E4-3E1FE558ACA0}" destId="{430CE0BF-E89C-4199-8284-EFB770886161}" srcOrd="0" destOrd="0" presId="urn:microsoft.com/office/officeart/2005/8/layout/cycle1"/>
    <dgm:cxn modelId="{61B84C93-892D-4864-AEAD-C025EAA8BBC3}" srcId="{D1FB08F4-3AA2-488E-9EBD-43ECFFE60ADE}" destId="{47831CA8-687E-411A-A66E-8066F110A769}" srcOrd="1" destOrd="0" parTransId="{30E9E87A-FC96-4730-BDDA-A14C20F838BC}" sibTransId="{DF419069-191D-4076-9DCE-30E6987DF5CC}"/>
    <dgm:cxn modelId="{88936C74-5E85-412D-9D90-7C67DAF49D3F}" type="presOf" srcId="{47831CA8-687E-411A-A66E-8066F110A769}" destId="{89B32549-6280-433C-A1ED-B11D6A00C2C0}" srcOrd="0" destOrd="0" presId="urn:microsoft.com/office/officeart/2005/8/layout/cycle1"/>
    <dgm:cxn modelId="{CBC2AEF9-BAA2-494D-9B28-16D7EEF0BA12}" type="presOf" srcId="{D274D015-C4E6-4D71-9AF8-EC0DE19E51EE}" destId="{BC102CC8-F433-4B33-99DD-3B9D5840182E}" srcOrd="0" destOrd="0" presId="urn:microsoft.com/office/officeart/2005/8/layout/cycle1"/>
    <dgm:cxn modelId="{5450388B-BADF-4A53-BF53-17AA32F67D4D}" type="presOf" srcId="{1B552873-A8FD-42E3-B11E-38BBD4DEC10C}" destId="{8D41EC08-C639-4A22-A2B8-72EC35ACEEAC}" srcOrd="0" destOrd="0" presId="urn:microsoft.com/office/officeart/2005/8/layout/cycle1"/>
    <dgm:cxn modelId="{5961C022-FE7E-4CFA-BE8D-41C8CD7D7487}" srcId="{D1FB08F4-3AA2-488E-9EBD-43ECFFE60ADE}" destId="{D274D015-C4E6-4D71-9AF8-EC0DE19E51EE}" srcOrd="4" destOrd="0" parTransId="{0B382F7D-8AB8-4EE1-B04F-71E87309FFC2}" sibTransId="{1247196F-6EC9-4AAF-88E4-3E1FE558ACA0}"/>
    <dgm:cxn modelId="{212C64EB-4277-43C6-914F-707698B67B08}" type="presParOf" srcId="{E652E496-1BCE-4EC3-9777-0E2B50E5B464}" destId="{63676ACE-258B-480B-87ED-783BB384DC89}" srcOrd="0" destOrd="0" presId="urn:microsoft.com/office/officeart/2005/8/layout/cycle1"/>
    <dgm:cxn modelId="{7CC343B3-04DF-4A94-8686-C801EB2464EE}" type="presParOf" srcId="{E652E496-1BCE-4EC3-9777-0E2B50E5B464}" destId="{902F0BCC-E8BA-44AC-B6BB-9ED65BFC9F10}" srcOrd="1" destOrd="0" presId="urn:microsoft.com/office/officeart/2005/8/layout/cycle1"/>
    <dgm:cxn modelId="{20B965F2-46E9-4496-BF11-F8048F996E31}" type="presParOf" srcId="{E652E496-1BCE-4EC3-9777-0E2B50E5B464}" destId="{C678F156-1700-48CB-9BC2-3B9182F0D807}" srcOrd="2" destOrd="0" presId="urn:microsoft.com/office/officeart/2005/8/layout/cycle1"/>
    <dgm:cxn modelId="{E3FCFCBA-E92A-4470-BA4E-C1B55D87F488}" type="presParOf" srcId="{E652E496-1BCE-4EC3-9777-0E2B50E5B464}" destId="{3B4EDC83-46CC-4A76-B470-8B28331C8278}" srcOrd="3" destOrd="0" presId="urn:microsoft.com/office/officeart/2005/8/layout/cycle1"/>
    <dgm:cxn modelId="{AFEC4EC1-84E9-4535-9D47-C2299215BD09}" type="presParOf" srcId="{E652E496-1BCE-4EC3-9777-0E2B50E5B464}" destId="{89B32549-6280-433C-A1ED-B11D6A00C2C0}" srcOrd="4" destOrd="0" presId="urn:microsoft.com/office/officeart/2005/8/layout/cycle1"/>
    <dgm:cxn modelId="{C5FBB897-A3BC-49B0-9BCE-EB94E8329776}" type="presParOf" srcId="{E652E496-1BCE-4EC3-9777-0E2B50E5B464}" destId="{64B7DF25-EE9C-4651-914B-12705A9DB2DD}" srcOrd="5" destOrd="0" presId="urn:microsoft.com/office/officeart/2005/8/layout/cycle1"/>
    <dgm:cxn modelId="{B339FC2F-08A6-4AC5-8055-5C6E36DA2877}" type="presParOf" srcId="{E652E496-1BCE-4EC3-9777-0E2B50E5B464}" destId="{28D62EE4-E929-40BE-B599-8AFA9832E57B}" srcOrd="6" destOrd="0" presId="urn:microsoft.com/office/officeart/2005/8/layout/cycle1"/>
    <dgm:cxn modelId="{A99D0738-EC7C-4536-B23A-21A74A67670F}" type="presParOf" srcId="{E652E496-1BCE-4EC3-9777-0E2B50E5B464}" destId="{AF77F890-2FEC-47B7-9834-56C77D6F96EB}" srcOrd="7" destOrd="0" presId="urn:microsoft.com/office/officeart/2005/8/layout/cycle1"/>
    <dgm:cxn modelId="{C05BF143-F95A-4EA4-9348-A64A81AA7453}" type="presParOf" srcId="{E652E496-1BCE-4EC3-9777-0E2B50E5B464}" destId="{F7692F44-9D55-4DDA-B51B-F0A51CCAE873}" srcOrd="8" destOrd="0" presId="urn:microsoft.com/office/officeart/2005/8/layout/cycle1"/>
    <dgm:cxn modelId="{3B470E6B-C33B-4A9F-A32E-869B40D57CF1}" type="presParOf" srcId="{E652E496-1BCE-4EC3-9777-0E2B50E5B464}" destId="{B04972D9-A726-4142-9741-04196985244D}" srcOrd="9" destOrd="0" presId="urn:microsoft.com/office/officeart/2005/8/layout/cycle1"/>
    <dgm:cxn modelId="{CA651E10-CB57-4EA4-8AE8-206FEB291F03}" type="presParOf" srcId="{E652E496-1BCE-4EC3-9777-0E2B50E5B464}" destId="{8ADCCBDF-2221-4A86-BCB8-24F8948C1489}" srcOrd="10" destOrd="0" presId="urn:microsoft.com/office/officeart/2005/8/layout/cycle1"/>
    <dgm:cxn modelId="{1EE3B3FA-0E8E-4676-B8CC-E4C708DEFFDF}" type="presParOf" srcId="{E652E496-1BCE-4EC3-9777-0E2B50E5B464}" destId="{8D41EC08-C639-4A22-A2B8-72EC35ACEEAC}" srcOrd="11" destOrd="0" presId="urn:microsoft.com/office/officeart/2005/8/layout/cycle1"/>
    <dgm:cxn modelId="{FFFA257E-196E-4424-A7C8-F143EF2F0793}" type="presParOf" srcId="{E652E496-1BCE-4EC3-9777-0E2B50E5B464}" destId="{5A7FB512-F1A2-46F6-A607-7E1953F5D1C5}" srcOrd="12" destOrd="0" presId="urn:microsoft.com/office/officeart/2005/8/layout/cycle1"/>
    <dgm:cxn modelId="{6116F34B-3CB6-4112-99D3-E922909B3B94}" type="presParOf" srcId="{E652E496-1BCE-4EC3-9777-0E2B50E5B464}" destId="{BC102CC8-F433-4B33-99DD-3B9D5840182E}" srcOrd="13" destOrd="0" presId="urn:microsoft.com/office/officeart/2005/8/layout/cycle1"/>
    <dgm:cxn modelId="{7E3622F7-13C7-4AD5-80CA-CF10D2CFDF29}" type="presParOf" srcId="{E652E496-1BCE-4EC3-9777-0E2B50E5B464}" destId="{430CE0BF-E89C-4199-8284-EFB7708861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1E1D0-18EE-4942-BAA1-E7328BF140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38490-52D8-4759-89C9-FCC8A0B52F63}">
      <dgm:prSet phldrT="[Text]"/>
      <dgm:spPr/>
      <dgm:t>
        <a:bodyPr/>
        <a:lstStyle/>
        <a:p>
          <a:r>
            <a:rPr lang="en-US" smtClean="0"/>
            <a:t>WorkRequest</a:t>
          </a:r>
          <a:endParaRPr lang="en-US"/>
        </a:p>
      </dgm:t>
    </dgm:pt>
    <dgm:pt modelId="{1F9061DC-F9F8-4A51-879B-84F26C0F86D1}" type="parTrans" cxnId="{54CBCDEE-9702-4F10-9225-8E66792307DF}">
      <dgm:prSet/>
      <dgm:spPr/>
      <dgm:t>
        <a:bodyPr/>
        <a:lstStyle/>
        <a:p>
          <a:endParaRPr lang="en-US"/>
        </a:p>
      </dgm:t>
    </dgm:pt>
    <dgm:pt modelId="{253BA195-6F17-40BE-AF9C-2A6FCFB931E0}" type="sibTrans" cxnId="{54CBCDEE-9702-4F10-9225-8E66792307DF}">
      <dgm:prSet/>
      <dgm:spPr/>
      <dgm:t>
        <a:bodyPr/>
        <a:lstStyle/>
        <a:p>
          <a:endParaRPr lang="en-US"/>
        </a:p>
      </dgm:t>
    </dgm:pt>
    <dgm:pt modelId="{D684CFE4-0577-4440-A074-2BAE53E8A4A5}">
      <dgm:prSet phldrT="[Text]"/>
      <dgm:spPr/>
      <dgm:t>
        <a:bodyPr/>
        <a:lstStyle/>
        <a:p>
          <a:r>
            <a:rPr lang="en-US" smtClean="0"/>
            <a:t>Invoice</a:t>
          </a:r>
          <a:endParaRPr lang="en-US"/>
        </a:p>
      </dgm:t>
    </dgm:pt>
    <dgm:pt modelId="{3C8E6C1B-B414-4FD1-B53B-9B91D9938A7B}" type="parTrans" cxnId="{C8245913-BD23-47F9-B453-75FA7A1489B4}">
      <dgm:prSet/>
      <dgm:spPr/>
      <dgm:t>
        <a:bodyPr/>
        <a:lstStyle/>
        <a:p>
          <a:endParaRPr lang="en-US"/>
        </a:p>
      </dgm:t>
    </dgm:pt>
    <dgm:pt modelId="{E0C33265-9CD4-4283-B0F8-C09E821B844B}" type="sibTrans" cxnId="{C8245913-BD23-47F9-B453-75FA7A1489B4}">
      <dgm:prSet/>
      <dgm:spPr/>
      <dgm:t>
        <a:bodyPr/>
        <a:lstStyle/>
        <a:p>
          <a:endParaRPr lang="en-US"/>
        </a:p>
      </dgm:t>
    </dgm:pt>
    <dgm:pt modelId="{67173A43-5452-40FF-8C37-DB5EAE187612}">
      <dgm:prSet phldrT="[Text]"/>
      <dgm:spPr/>
      <dgm:t>
        <a:bodyPr/>
        <a:lstStyle/>
        <a:p>
          <a:r>
            <a:rPr lang="en-US" smtClean="0"/>
            <a:t>Inventory</a:t>
          </a:r>
          <a:endParaRPr lang="en-US"/>
        </a:p>
      </dgm:t>
    </dgm:pt>
    <dgm:pt modelId="{1DCB0192-6531-48BF-AAA5-95BD14245C92}" type="parTrans" cxnId="{1039BC7E-69E3-485B-A5D2-6D4F33B980BB}">
      <dgm:prSet/>
      <dgm:spPr/>
      <dgm:t>
        <a:bodyPr/>
        <a:lstStyle/>
        <a:p>
          <a:endParaRPr lang="en-US"/>
        </a:p>
      </dgm:t>
    </dgm:pt>
    <dgm:pt modelId="{569433A7-60EC-4D09-B4E5-E1E3B8225CBC}" type="sibTrans" cxnId="{1039BC7E-69E3-485B-A5D2-6D4F33B980BB}">
      <dgm:prSet/>
      <dgm:spPr/>
      <dgm:t>
        <a:bodyPr/>
        <a:lstStyle/>
        <a:p>
          <a:endParaRPr lang="en-US"/>
        </a:p>
      </dgm:t>
    </dgm:pt>
    <dgm:pt modelId="{0804528D-17F7-4A70-A39E-54EDBF172384}">
      <dgm:prSet phldrT="[Text]"/>
      <dgm:spPr/>
      <dgm:t>
        <a:bodyPr/>
        <a:lstStyle/>
        <a:p>
          <a:r>
            <a:rPr lang="en-US" smtClean="0"/>
            <a:t>Vaccine</a:t>
          </a:r>
          <a:endParaRPr lang="en-US"/>
        </a:p>
      </dgm:t>
    </dgm:pt>
    <dgm:pt modelId="{624083F2-2E86-4F14-953F-9B91F0C35A22}" type="parTrans" cxnId="{EBEC47DD-0C92-48CA-9348-A51D285DB97C}">
      <dgm:prSet/>
      <dgm:spPr/>
      <dgm:t>
        <a:bodyPr/>
        <a:lstStyle/>
        <a:p>
          <a:endParaRPr lang="en-US"/>
        </a:p>
      </dgm:t>
    </dgm:pt>
    <dgm:pt modelId="{EC4CC54D-1393-4555-8B9D-F50EBE7634E8}" type="sibTrans" cxnId="{EBEC47DD-0C92-48CA-9348-A51D285DB97C}">
      <dgm:prSet/>
      <dgm:spPr/>
      <dgm:t>
        <a:bodyPr/>
        <a:lstStyle/>
        <a:p>
          <a:endParaRPr lang="en-US"/>
        </a:p>
      </dgm:t>
    </dgm:pt>
    <dgm:pt modelId="{0A9C5E85-1D2E-48E9-8671-0A2B5970FF98}">
      <dgm:prSet phldrT="[Text]"/>
      <dgm:spPr/>
      <dgm:t>
        <a:bodyPr/>
        <a:lstStyle/>
        <a:p>
          <a:r>
            <a:rPr lang="en-US" smtClean="0"/>
            <a:t>Disease</a:t>
          </a:r>
          <a:endParaRPr lang="en-US"/>
        </a:p>
      </dgm:t>
    </dgm:pt>
    <dgm:pt modelId="{C5E2490A-7C07-4B8D-A13E-54A35731BB37}" type="parTrans" cxnId="{E445FD4C-08CA-4DF9-B27B-E2901F58D28C}">
      <dgm:prSet/>
      <dgm:spPr/>
      <dgm:t>
        <a:bodyPr/>
        <a:lstStyle/>
        <a:p>
          <a:endParaRPr lang="en-US"/>
        </a:p>
      </dgm:t>
    </dgm:pt>
    <dgm:pt modelId="{137C462F-0792-41FC-99C0-DAB08FCD3165}" type="sibTrans" cxnId="{E445FD4C-08CA-4DF9-B27B-E2901F58D28C}">
      <dgm:prSet/>
      <dgm:spPr/>
      <dgm:t>
        <a:bodyPr/>
        <a:lstStyle/>
        <a:p>
          <a:endParaRPr lang="en-US"/>
        </a:p>
      </dgm:t>
    </dgm:pt>
    <dgm:pt modelId="{94C1BC2A-F3C4-4512-BB77-33C874291DC6}" type="pres">
      <dgm:prSet presAssocID="{C2E1E1D0-18EE-4942-BAA1-E7328BF140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D8BA77-90B8-44A1-B5F4-DAAF2C66A56E}" type="pres">
      <dgm:prSet presAssocID="{FBC38490-52D8-4759-89C9-FCC8A0B52F63}" presName="hierRoot1" presStyleCnt="0">
        <dgm:presLayoutVars>
          <dgm:hierBranch val="init"/>
        </dgm:presLayoutVars>
      </dgm:prSet>
      <dgm:spPr/>
    </dgm:pt>
    <dgm:pt modelId="{32504AB1-2BC1-4E2E-B9E4-646383662F4F}" type="pres">
      <dgm:prSet presAssocID="{FBC38490-52D8-4759-89C9-FCC8A0B52F63}" presName="rootComposite1" presStyleCnt="0"/>
      <dgm:spPr/>
    </dgm:pt>
    <dgm:pt modelId="{0153112B-7AED-4A73-B208-9F7440C457AE}" type="pres">
      <dgm:prSet presAssocID="{FBC38490-52D8-4759-89C9-FCC8A0B52F63}" presName="rootText1" presStyleLbl="node0" presStyleIdx="0" presStyleCnt="1">
        <dgm:presLayoutVars>
          <dgm:chPref val="3"/>
        </dgm:presLayoutVars>
      </dgm:prSet>
      <dgm:spPr/>
    </dgm:pt>
    <dgm:pt modelId="{9CAFC465-B1F4-4771-B9D0-6AB23A9CECAC}" type="pres">
      <dgm:prSet presAssocID="{FBC38490-52D8-4759-89C9-FCC8A0B52F63}" presName="rootConnector1" presStyleLbl="node1" presStyleIdx="0" presStyleCnt="0"/>
      <dgm:spPr/>
    </dgm:pt>
    <dgm:pt modelId="{C0679EB2-6F67-46F0-9085-AB592872F71F}" type="pres">
      <dgm:prSet presAssocID="{FBC38490-52D8-4759-89C9-FCC8A0B52F63}" presName="hierChild2" presStyleCnt="0"/>
      <dgm:spPr/>
    </dgm:pt>
    <dgm:pt modelId="{1761999D-240B-4F25-9F49-CEEEDFDFD0C9}" type="pres">
      <dgm:prSet presAssocID="{3C8E6C1B-B414-4FD1-B53B-9B91D9938A7B}" presName="Name37" presStyleLbl="parChTrans1D2" presStyleIdx="0" presStyleCnt="2"/>
      <dgm:spPr/>
    </dgm:pt>
    <dgm:pt modelId="{973465AA-A422-410C-817B-0A00336B66F3}" type="pres">
      <dgm:prSet presAssocID="{D684CFE4-0577-4440-A074-2BAE53E8A4A5}" presName="hierRoot2" presStyleCnt="0">
        <dgm:presLayoutVars>
          <dgm:hierBranch val="init"/>
        </dgm:presLayoutVars>
      </dgm:prSet>
      <dgm:spPr/>
    </dgm:pt>
    <dgm:pt modelId="{5A7C3623-BAA5-4A9A-A426-1157DEB39861}" type="pres">
      <dgm:prSet presAssocID="{D684CFE4-0577-4440-A074-2BAE53E8A4A5}" presName="rootComposite" presStyleCnt="0"/>
      <dgm:spPr/>
    </dgm:pt>
    <dgm:pt modelId="{AF06BFFF-DFE0-4A0D-A6D3-5FB930452BF1}" type="pres">
      <dgm:prSet presAssocID="{D684CFE4-0577-4440-A074-2BAE53E8A4A5}" presName="rootText" presStyleLbl="node2" presStyleIdx="0" presStyleCnt="2">
        <dgm:presLayoutVars>
          <dgm:chPref val="3"/>
        </dgm:presLayoutVars>
      </dgm:prSet>
      <dgm:spPr/>
    </dgm:pt>
    <dgm:pt modelId="{FB809966-617E-499D-A636-EC6A430A2B68}" type="pres">
      <dgm:prSet presAssocID="{D684CFE4-0577-4440-A074-2BAE53E8A4A5}" presName="rootConnector" presStyleLbl="node2" presStyleIdx="0" presStyleCnt="2"/>
      <dgm:spPr/>
    </dgm:pt>
    <dgm:pt modelId="{D29D547E-95A7-477E-9A30-49A7CF0218E7}" type="pres">
      <dgm:prSet presAssocID="{D684CFE4-0577-4440-A074-2BAE53E8A4A5}" presName="hierChild4" presStyleCnt="0"/>
      <dgm:spPr/>
    </dgm:pt>
    <dgm:pt modelId="{424C6CEA-183F-4A7C-8CAB-C79B32369C8D}" type="pres">
      <dgm:prSet presAssocID="{D684CFE4-0577-4440-A074-2BAE53E8A4A5}" presName="hierChild5" presStyleCnt="0"/>
      <dgm:spPr/>
    </dgm:pt>
    <dgm:pt modelId="{9DDB60F5-E369-48D9-9283-D1EF90340D9B}" type="pres">
      <dgm:prSet presAssocID="{1DCB0192-6531-48BF-AAA5-95BD14245C92}" presName="Name37" presStyleLbl="parChTrans1D2" presStyleIdx="1" presStyleCnt="2"/>
      <dgm:spPr/>
    </dgm:pt>
    <dgm:pt modelId="{410669DE-C560-4E90-ABFA-586B8A7F7E55}" type="pres">
      <dgm:prSet presAssocID="{67173A43-5452-40FF-8C37-DB5EAE187612}" presName="hierRoot2" presStyleCnt="0">
        <dgm:presLayoutVars>
          <dgm:hierBranch val="init"/>
        </dgm:presLayoutVars>
      </dgm:prSet>
      <dgm:spPr/>
    </dgm:pt>
    <dgm:pt modelId="{AB1D9661-28B9-414E-A2C9-CDD562FC505D}" type="pres">
      <dgm:prSet presAssocID="{67173A43-5452-40FF-8C37-DB5EAE187612}" presName="rootComposite" presStyleCnt="0"/>
      <dgm:spPr/>
    </dgm:pt>
    <dgm:pt modelId="{F6DA43A5-06C4-4BF8-9E76-4C4FB2309F69}" type="pres">
      <dgm:prSet presAssocID="{67173A43-5452-40FF-8C37-DB5EAE187612}" presName="rootText" presStyleLbl="node2" presStyleIdx="1" presStyleCnt="2">
        <dgm:presLayoutVars>
          <dgm:chPref val="3"/>
        </dgm:presLayoutVars>
      </dgm:prSet>
      <dgm:spPr/>
    </dgm:pt>
    <dgm:pt modelId="{4036C655-4CFD-4C46-AAB3-E73A3FDAAE3E}" type="pres">
      <dgm:prSet presAssocID="{67173A43-5452-40FF-8C37-DB5EAE187612}" presName="rootConnector" presStyleLbl="node2" presStyleIdx="1" presStyleCnt="2"/>
      <dgm:spPr/>
    </dgm:pt>
    <dgm:pt modelId="{FC97C94B-ADB3-4F78-BDE6-6C41E1D2D7B7}" type="pres">
      <dgm:prSet presAssocID="{67173A43-5452-40FF-8C37-DB5EAE187612}" presName="hierChild4" presStyleCnt="0"/>
      <dgm:spPr/>
    </dgm:pt>
    <dgm:pt modelId="{B592D4C5-A88E-453D-814B-0C5D51E4E048}" type="pres">
      <dgm:prSet presAssocID="{624083F2-2E86-4F14-953F-9B91F0C35A22}" presName="Name37" presStyleLbl="parChTrans1D3" presStyleIdx="0" presStyleCnt="1"/>
      <dgm:spPr/>
    </dgm:pt>
    <dgm:pt modelId="{10A430AC-F546-4C59-B699-2BCC067A705B}" type="pres">
      <dgm:prSet presAssocID="{0804528D-17F7-4A70-A39E-54EDBF172384}" presName="hierRoot2" presStyleCnt="0">
        <dgm:presLayoutVars>
          <dgm:hierBranch val="init"/>
        </dgm:presLayoutVars>
      </dgm:prSet>
      <dgm:spPr/>
    </dgm:pt>
    <dgm:pt modelId="{6A072FE0-A15F-4F66-BA9C-8D2BDBBC37C6}" type="pres">
      <dgm:prSet presAssocID="{0804528D-17F7-4A70-A39E-54EDBF172384}" presName="rootComposite" presStyleCnt="0"/>
      <dgm:spPr/>
    </dgm:pt>
    <dgm:pt modelId="{88649E6A-4E9D-4B06-B855-2FDFE2F4C249}" type="pres">
      <dgm:prSet presAssocID="{0804528D-17F7-4A70-A39E-54EDBF172384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76EFC-00D7-4168-9BE7-949AE098100A}" type="pres">
      <dgm:prSet presAssocID="{0804528D-17F7-4A70-A39E-54EDBF172384}" presName="rootConnector" presStyleLbl="node3" presStyleIdx="0" presStyleCnt="1"/>
      <dgm:spPr/>
    </dgm:pt>
    <dgm:pt modelId="{34D335C5-B584-4D58-91DF-C26C9926EE7F}" type="pres">
      <dgm:prSet presAssocID="{0804528D-17F7-4A70-A39E-54EDBF172384}" presName="hierChild4" presStyleCnt="0"/>
      <dgm:spPr/>
    </dgm:pt>
    <dgm:pt modelId="{D0DBEA58-477F-45C4-AFB2-6DFE50960D9A}" type="pres">
      <dgm:prSet presAssocID="{C5E2490A-7C07-4B8D-A13E-54A35731BB37}" presName="Name37" presStyleLbl="parChTrans1D4" presStyleIdx="0" presStyleCnt="1"/>
      <dgm:spPr/>
    </dgm:pt>
    <dgm:pt modelId="{BF6D7EFD-7CFA-4E8A-90C6-3329E3698ED3}" type="pres">
      <dgm:prSet presAssocID="{0A9C5E85-1D2E-48E9-8671-0A2B5970FF98}" presName="hierRoot2" presStyleCnt="0">
        <dgm:presLayoutVars>
          <dgm:hierBranch val="init"/>
        </dgm:presLayoutVars>
      </dgm:prSet>
      <dgm:spPr/>
    </dgm:pt>
    <dgm:pt modelId="{3DC9ABD0-640C-4E9E-85B0-685ECCD34C52}" type="pres">
      <dgm:prSet presAssocID="{0A9C5E85-1D2E-48E9-8671-0A2B5970FF98}" presName="rootComposite" presStyleCnt="0"/>
      <dgm:spPr/>
    </dgm:pt>
    <dgm:pt modelId="{44F98E71-7D24-43E9-8D0C-499A1D41390F}" type="pres">
      <dgm:prSet presAssocID="{0A9C5E85-1D2E-48E9-8671-0A2B5970FF98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ED34D-990A-4108-B511-74D040302588}" type="pres">
      <dgm:prSet presAssocID="{0A9C5E85-1D2E-48E9-8671-0A2B5970FF98}" presName="rootConnector" presStyleLbl="node4" presStyleIdx="0" presStyleCnt="1"/>
      <dgm:spPr/>
    </dgm:pt>
    <dgm:pt modelId="{827CF1CE-47A5-406C-80D9-6C654311CBCA}" type="pres">
      <dgm:prSet presAssocID="{0A9C5E85-1D2E-48E9-8671-0A2B5970FF98}" presName="hierChild4" presStyleCnt="0"/>
      <dgm:spPr/>
    </dgm:pt>
    <dgm:pt modelId="{9501CEFB-0AFC-4F15-9B69-B685CED24697}" type="pres">
      <dgm:prSet presAssocID="{0A9C5E85-1D2E-48E9-8671-0A2B5970FF98}" presName="hierChild5" presStyleCnt="0"/>
      <dgm:spPr/>
    </dgm:pt>
    <dgm:pt modelId="{3AFB8D38-8E3A-4AB2-AD0C-F8C53C48985D}" type="pres">
      <dgm:prSet presAssocID="{0804528D-17F7-4A70-A39E-54EDBF172384}" presName="hierChild5" presStyleCnt="0"/>
      <dgm:spPr/>
    </dgm:pt>
    <dgm:pt modelId="{799DEC27-9C1A-4ED6-97FE-6C5A28B67632}" type="pres">
      <dgm:prSet presAssocID="{67173A43-5452-40FF-8C37-DB5EAE187612}" presName="hierChild5" presStyleCnt="0"/>
      <dgm:spPr/>
    </dgm:pt>
    <dgm:pt modelId="{72053492-2234-4A37-B8C8-1E7E9C2024FF}" type="pres">
      <dgm:prSet presAssocID="{FBC38490-52D8-4759-89C9-FCC8A0B52F63}" presName="hierChild3" presStyleCnt="0"/>
      <dgm:spPr/>
    </dgm:pt>
  </dgm:ptLst>
  <dgm:cxnLst>
    <dgm:cxn modelId="{8C470DED-C161-4D55-9802-C2F42F34B8E6}" type="presOf" srcId="{C5E2490A-7C07-4B8D-A13E-54A35731BB37}" destId="{D0DBEA58-477F-45C4-AFB2-6DFE50960D9A}" srcOrd="0" destOrd="0" presId="urn:microsoft.com/office/officeart/2005/8/layout/orgChart1"/>
    <dgm:cxn modelId="{F2ACFD66-B367-439F-BA11-76929CABA9D3}" type="presOf" srcId="{1DCB0192-6531-48BF-AAA5-95BD14245C92}" destId="{9DDB60F5-E369-48D9-9283-D1EF90340D9B}" srcOrd="0" destOrd="0" presId="urn:microsoft.com/office/officeart/2005/8/layout/orgChart1"/>
    <dgm:cxn modelId="{EBCA7454-8E04-495C-8327-82ACE65FDEB0}" type="presOf" srcId="{FBC38490-52D8-4759-89C9-FCC8A0B52F63}" destId="{9CAFC465-B1F4-4771-B9D0-6AB23A9CECAC}" srcOrd="1" destOrd="0" presId="urn:microsoft.com/office/officeart/2005/8/layout/orgChart1"/>
    <dgm:cxn modelId="{4FABB5E5-201C-4AD3-8719-CFC6DDE7DC1B}" type="presOf" srcId="{3C8E6C1B-B414-4FD1-B53B-9B91D9938A7B}" destId="{1761999D-240B-4F25-9F49-CEEEDFDFD0C9}" srcOrd="0" destOrd="0" presId="urn:microsoft.com/office/officeart/2005/8/layout/orgChart1"/>
    <dgm:cxn modelId="{7497BEB2-9B1C-45D9-8FE2-8315425CDDC1}" type="presOf" srcId="{D684CFE4-0577-4440-A074-2BAE53E8A4A5}" destId="{AF06BFFF-DFE0-4A0D-A6D3-5FB930452BF1}" srcOrd="0" destOrd="0" presId="urn:microsoft.com/office/officeart/2005/8/layout/orgChart1"/>
    <dgm:cxn modelId="{C8245913-BD23-47F9-B453-75FA7A1489B4}" srcId="{FBC38490-52D8-4759-89C9-FCC8A0B52F63}" destId="{D684CFE4-0577-4440-A074-2BAE53E8A4A5}" srcOrd="0" destOrd="0" parTransId="{3C8E6C1B-B414-4FD1-B53B-9B91D9938A7B}" sibTransId="{E0C33265-9CD4-4283-B0F8-C09E821B844B}"/>
    <dgm:cxn modelId="{A6E5B051-1CB1-4FC6-88D8-DF0EC53D55B9}" type="presOf" srcId="{0804528D-17F7-4A70-A39E-54EDBF172384}" destId="{88649E6A-4E9D-4B06-B855-2FDFE2F4C249}" srcOrd="0" destOrd="0" presId="urn:microsoft.com/office/officeart/2005/8/layout/orgChart1"/>
    <dgm:cxn modelId="{EBEC47DD-0C92-48CA-9348-A51D285DB97C}" srcId="{67173A43-5452-40FF-8C37-DB5EAE187612}" destId="{0804528D-17F7-4A70-A39E-54EDBF172384}" srcOrd="0" destOrd="0" parTransId="{624083F2-2E86-4F14-953F-9B91F0C35A22}" sibTransId="{EC4CC54D-1393-4555-8B9D-F50EBE7634E8}"/>
    <dgm:cxn modelId="{F7F63A92-7F4C-4E93-BCBB-47726CF7C389}" type="presOf" srcId="{C2E1E1D0-18EE-4942-BAA1-E7328BF140FD}" destId="{94C1BC2A-F3C4-4512-BB77-33C874291DC6}" srcOrd="0" destOrd="0" presId="urn:microsoft.com/office/officeart/2005/8/layout/orgChart1"/>
    <dgm:cxn modelId="{1039BC7E-69E3-485B-A5D2-6D4F33B980BB}" srcId="{FBC38490-52D8-4759-89C9-FCC8A0B52F63}" destId="{67173A43-5452-40FF-8C37-DB5EAE187612}" srcOrd="1" destOrd="0" parTransId="{1DCB0192-6531-48BF-AAA5-95BD14245C92}" sibTransId="{569433A7-60EC-4D09-B4E5-E1E3B8225CBC}"/>
    <dgm:cxn modelId="{C5EB6184-BF00-45B4-BE24-FE93D0F51B84}" type="presOf" srcId="{624083F2-2E86-4F14-953F-9B91F0C35A22}" destId="{B592D4C5-A88E-453D-814B-0C5D51E4E048}" srcOrd="0" destOrd="0" presId="urn:microsoft.com/office/officeart/2005/8/layout/orgChart1"/>
    <dgm:cxn modelId="{54CBCDEE-9702-4F10-9225-8E66792307DF}" srcId="{C2E1E1D0-18EE-4942-BAA1-E7328BF140FD}" destId="{FBC38490-52D8-4759-89C9-FCC8A0B52F63}" srcOrd="0" destOrd="0" parTransId="{1F9061DC-F9F8-4A51-879B-84F26C0F86D1}" sibTransId="{253BA195-6F17-40BE-AF9C-2A6FCFB931E0}"/>
    <dgm:cxn modelId="{BD312344-DB37-4323-A5A3-E1C409488442}" type="presOf" srcId="{67173A43-5452-40FF-8C37-DB5EAE187612}" destId="{F6DA43A5-06C4-4BF8-9E76-4C4FB2309F69}" srcOrd="0" destOrd="0" presId="urn:microsoft.com/office/officeart/2005/8/layout/orgChart1"/>
    <dgm:cxn modelId="{84BA6011-4C91-4622-9B71-7AF3F32E51CA}" type="presOf" srcId="{0804528D-17F7-4A70-A39E-54EDBF172384}" destId="{7D976EFC-00D7-4168-9BE7-949AE098100A}" srcOrd="1" destOrd="0" presId="urn:microsoft.com/office/officeart/2005/8/layout/orgChart1"/>
    <dgm:cxn modelId="{7E0D67EB-7F74-456B-81F7-4DAD524266ED}" type="presOf" srcId="{D684CFE4-0577-4440-A074-2BAE53E8A4A5}" destId="{FB809966-617E-499D-A636-EC6A430A2B68}" srcOrd="1" destOrd="0" presId="urn:microsoft.com/office/officeart/2005/8/layout/orgChart1"/>
    <dgm:cxn modelId="{E445FD4C-08CA-4DF9-B27B-E2901F58D28C}" srcId="{0804528D-17F7-4A70-A39E-54EDBF172384}" destId="{0A9C5E85-1D2E-48E9-8671-0A2B5970FF98}" srcOrd="0" destOrd="0" parTransId="{C5E2490A-7C07-4B8D-A13E-54A35731BB37}" sibTransId="{137C462F-0792-41FC-99C0-DAB08FCD3165}"/>
    <dgm:cxn modelId="{AA5A970E-23EA-44D2-B145-572A5FF14AEF}" type="presOf" srcId="{FBC38490-52D8-4759-89C9-FCC8A0B52F63}" destId="{0153112B-7AED-4A73-B208-9F7440C457AE}" srcOrd="0" destOrd="0" presId="urn:microsoft.com/office/officeart/2005/8/layout/orgChart1"/>
    <dgm:cxn modelId="{B6298BA9-4D47-4FDE-B76E-55E5B8AABE1D}" type="presOf" srcId="{0A9C5E85-1D2E-48E9-8671-0A2B5970FF98}" destId="{44F98E71-7D24-43E9-8D0C-499A1D41390F}" srcOrd="0" destOrd="0" presId="urn:microsoft.com/office/officeart/2005/8/layout/orgChart1"/>
    <dgm:cxn modelId="{DFAE502F-2CB9-4E39-9939-DCC5F4B3E93E}" type="presOf" srcId="{67173A43-5452-40FF-8C37-DB5EAE187612}" destId="{4036C655-4CFD-4C46-AAB3-E73A3FDAAE3E}" srcOrd="1" destOrd="0" presId="urn:microsoft.com/office/officeart/2005/8/layout/orgChart1"/>
    <dgm:cxn modelId="{28EF7C31-2B1F-45C0-8049-D506493F5A31}" type="presOf" srcId="{0A9C5E85-1D2E-48E9-8671-0A2B5970FF98}" destId="{C18ED34D-990A-4108-B511-74D040302588}" srcOrd="1" destOrd="0" presId="urn:microsoft.com/office/officeart/2005/8/layout/orgChart1"/>
    <dgm:cxn modelId="{066430F8-0002-4ED7-8921-74B7A47A1EA2}" type="presParOf" srcId="{94C1BC2A-F3C4-4512-BB77-33C874291DC6}" destId="{28D8BA77-90B8-44A1-B5F4-DAAF2C66A56E}" srcOrd="0" destOrd="0" presId="urn:microsoft.com/office/officeart/2005/8/layout/orgChart1"/>
    <dgm:cxn modelId="{66A0428B-3B40-466A-B3A2-4257935B9E1E}" type="presParOf" srcId="{28D8BA77-90B8-44A1-B5F4-DAAF2C66A56E}" destId="{32504AB1-2BC1-4E2E-B9E4-646383662F4F}" srcOrd="0" destOrd="0" presId="urn:microsoft.com/office/officeart/2005/8/layout/orgChart1"/>
    <dgm:cxn modelId="{832EB1AC-7304-42C4-8724-DC0611F80CB5}" type="presParOf" srcId="{32504AB1-2BC1-4E2E-B9E4-646383662F4F}" destId="{0153112B-7AED-4A73-B208-9F7440C457AE}" srcOrd="0" destOrd="0" presId="urn:microsoft.com/office/officeart/2005/8/layout/orgChart1"/>
    <dgm:cxn modelId="{B64997B7-4E2A-4171-BE81-5B323F754E77}" type="presParOf" srcId="{32504AB1-2BC1-4E2E-B9E4-646383662F4F}" destId="{9CAFC465-B1F4-4771-B9D0-6AB23A9CECAC}" srcOrd="1" destOrd="0" presId="urn:microsoft.com/office/officeart/2005/8/layout/orgChart1"/>
    <dgm:cxn modelId="{2C14AF00-2D6B-4D87-8E86-0F5818866262}" type="presParOf" srcId="{28D8BA77-90B8-44A1-B5F4-DAAF2C66A56E}" destId="{C0679EB2-6F67-46F0-9085-AB592872F71F}" srcOrd="1" destOrd="0" presId="urn:microsoft.com/office/officeart/2005/8/layout/orgChart1"/>
    <dgm:cxn modelId="{3FD8C4D6-51BF-4DA1-99C0-355F7F5D18AF}" type="presParOf" srcId="{C0679EB2-6F67-46F0-9085-AB592872F71F}" destId="{1761999D-240B-4F25-9F49-CEEEDFDFD0C9}" srcOrd="0" destOrd="0" presId="urn:microsoft.com/office/officeart/2005/8/layout/orgChart1"/>
    <dgm:cxn modelId="{AC955BE6-708E-4AA1-B571-C6DFCC03FDCC}" type="presParOf" srcId="{C0679EB2-6F67-46F0-9085-AB592872F71F}" destId="{973465AA-A422-410C-817B-0A00336B66F3}" srcOrd="1" destOrd="0" presId="urn:microsoft.com/office/officeart/2005/8/layout/orgChart1"/>
    <dgm:cxn modelId="{22BD7B65-C471-4696-B214-94AFB246616F}" type="presParOf" srcId="{973465AA-A422-410C-817B-0A00336B66F3}" destId="{5A7C3623-BAA5-4A9A-A426-1157DEB39861}" srcOrd="0" destOrd="0" presId="urn:microsoft.com/office/officeart/2005/8/layout/orgChart1"/>
    <dgm:cxn modelId="{135E57DC-1C76-468F-89CC-066EF4696F88}" type="presParOf" srcId="{5A7C3623-BAA5-4A9A-A426-1157DEB39861}" destId="{AF06BFFF-DFE0-4A0D-A6D3-5FB930452BF1}" srcOrd="0" destOrd="0" presId="urn:microsoft.com/office/officeart/2005/8/layout/orgChart1"/>
    <dgm:cxn modelId="{DFA52005-907F-439B-8198-0EED547A4900}" type="presParOf" srcId="{5A7C3623-BAA5-4A9A-A426-1157DEB39861}" destId="{FB809966-617E-499D-A636-EC6A430A2B68}" srcOrd="1" destOrd="0" presId="urn:microsoft.com/office/officeart/2005/8/layout/orgChart1"/>
    <dgm:cxn modelId="{1EFEE27A-CB69-4936-89DE-A9680F8EDC01}" type="presParOf" srcId="{973465AA-A422-410C-817B-0A00336B66F3}" destId="{D29D547E-95A7-477E-9A30-49A7CF0218E7}" srcOrd="1" destOrd="0" presId="urn:microsoft.com/office/officeart/2005/8/layout/orgChart1"/>
    <dgm:cxn modelId="{052C1589-CBC0-4F17-8713-FF65C341FDF9}" type="presParOf" srcId="{973465AA-A422-410C-817B-0A00336B66F3}" destId="{424C6CEA-183F-4A7C-8CAB-C79B32369C8D}" srcOrd="2" destOrd="0" presId="urn:microsoft.com/office/officeart/2005/8/layout/orgChart1"/>
    <dgm:cxn modelId="{ACE5A2C3-3A32-421C-A814-0BAED8F5BB49}" type="presParOf" srcId="{C0679EB2-6F67-46F0-9085-AB592872F71F}" destId="{9DDB60F5-E369-48D9-9283-D1EF90340D9B}" srcOrd="2" destOrd="0" presId="urn:microsoft.com/office/officeart/2005/8/layout/orgChart1"/>
    <dgm:cxn modelId="{75ADEF80-3B1C-40E1-A611-F86BFD8B34A8}" type="presParOf" srcId="{C0679EB2-6F67-46F0-9085-AB592872F71F}" destId="{410669DE-C560-4E90-ABFA-586B8A7F7E55}" srcOrd="3" destOrd="0" presId="urn:microsoft.com/office/officeart/2005/8/layout/orgChart1"/>
    <dgm:cxn modelId="{BF49154B-3783-4095-8530-42AA7D76E544}" type="presParOf" srcId="{410669DE-C560-4E90-ABFA-586B8A7F7E55}" destId="{AB1D9661-28B9-414E-A2C9-CDD562FC505D}" srcOrd="0" destOrd="0" presId="urn:microsoft.com/office/officeart/2005/8/layout/orgChart1"/>
    <dgm:cxn modelId="{DA7A35C5-3DB8-4189-8865-944A72C4DBD3}" type="presParOf" srcId="{AB1D9661-28B9-414E-A2C9-CDD562FC505D}" destId="{F6DA43A5-06C4-4BF8-9E76-4C4FB2309F69}" srcOrd="0" destOrd="0" presId="urn:microsoft.com/office/officeart/2005/8/layout/orgChart1"/>
    <dgm:cxn modelId="{431F0056-FCB0-4273-B1EC-9F85CBC4282D}" type="presParOf" srcId="{AB1D9661-28B9-414E-A2C9-CDD562FC505D}" destId="{4036C655-4CFD-4C46-AAB3-E73A3FDAAE3E}" srcOrd="1" destOrd="0" presId="urn:microsoft.com/office/officeart/2005/8/layout/orgChart1"/>
    <dgm:cxn modelId="{B480436C-48CA-464D-9CC5-13639B8B6FB0}" type="presParOf" srcId="{410669DE-C560-4E90-ABFA-586B8A7F7E55}" destId="{FC97C94B-ADB3-4F78-BDE6-6C41E1D2D7B7}" srcOrd="1" destOrd="0" presId="urn:microsoft.com/office/officeart/2005/8/layout/orgChart1"/>
    <dgm:cxn modelId="{8112AEAA-8241-43C8-B7EB-866094560034}" type="presParOf" srcId="{FC97C94B-ADB3-4F78-BDE6-6C41E1D2D7B7}" destId="{B592D4C5-A88E-453D-814B-0C5D51E4E048}" srcOrd="0" destOrd="0" presId="urn:microsoft.com/office/officeart/2005/8/layout/orgChart1"/>
    <dgm:cxn modelId="{AD419942-A76A-4278-A8B7-BA2421530282}" type="presParOf" srcId="{FC97C94B-ADB3-4F78-BDE6-6C41E1D2D7B7}" destId="{10A430AC-F546-4C59-B699-2BCC067A705B}" srcOrd="1" destOrd="0" presId="urn:microsoft.com/office/officeart/2005/8/layout/orgChart1"/>
    <dgm:cxn modelId="{64E2F364-5BFC-4320-9984-DC4A4020C357}" type="presParOf" srcId="{10A430AC-F546-4C59-B699-2BCC067A705B}" destId="{6A072FE0-A15F-4F66-BA9C-8D2BDBBC37C6}" srcOrd="0" destOrd="0" presId="urn:microsoft.com/office/officeart/2005/8/layout/orgChart1"/>
    <dgm:cxn modelId="{D35CF333-DF99-4B9B-BD11-D872DC1FAA8B}" type="presParOf" srcId="{6A072FE0-A15F-4F66-BA9C-8D2BDBBC37C6}" destId="{88649E6A-4E9D-4B06-B855-2FDFE2F4C249}" srcOrd="0" destOrd="0" presId="urn:microsoft.com/office/officeart/2005/8/layout/orgChart1"/>
    <dgm:cxn modelId="{249C5E7A-65FE-4FF4-A8F7-3F060AF32B09}" type="presParOf" srcId="{6A072FE0-A15F-4F66-BA9C-8D2BDBBC37C6}" destId="{7D976EFC-00D7-4168-9BE7-949AE098100A}" srcOrd="1" destOrd="0" presId="urn:microsoft.com/office/officeart/2005/8/layout/orgChart1"/>
    <dgm:cxn modelId="{7695235A-8AAD-4D36-81AD-D5FEAFB92119}" type="presParOf" srcId="{10A430AC-F546-4C59-B699-2BCC067A705B}" destId="{34D335C5-B584-4D58-91DF-C26C9926EE7F}" srcOrd="1" destOrd="0" presId="urn:microsoft.com/office/officeart/2005/8/layout/orgChart1"/>
    <dgm:cxn modelId="{1FE1D7C5-C06E-44AF-9F98-3CFC18692967}" type="presParOf" srcId="{34D335C5-B584-4D58-91DF-C26C9926EE7F}" destId="{D0DBEA58-477F-45C4-AFB2-6DFE50960D9A}" srcOrd="0" destOrd="0" presId="urn:microsoft.com/office/officeart/2005/8/layout/orgChart1"/>
    <dgm:cxn modelId="{E3E1D16F-2C88-46DD-8A80-6BE9104C2566}" type="presParOf" srcId="{34D335C5-B584-4D58-91DF-C26C9926EE7F}" destId="{BF6D7EFD-7CFA-4E8A-90C6-3329E3698ED3}" srcOrd="1" destOrd="0" presId="urn:microsoft.com/office/officeart/2005/8/layout/orgChart1"/>
    <dgm:cxn modelId="{A8F5CEA8-34B9-4D10-8EBC-A8F45F65C6C3}" type="presParOf" srcId="{BF6D7EFD-7CFA-4E8A-90C6-3329E3698ED3}" destId="{3DC9ABD0-640C-4E9E-85B0-685ECCD34C52}" srcOrd="0" destOrd="0" presId="urn:microsoft.com/office/officeart/2005/8/layout/orgChart1"/>
    <dgm:cxn modelId="{DF4F3480-D479-4502-89D8-974B40DADD6A}" type="presParOf" srcId="{3DC9ABD0-640C-4E9E-85B0-685ECCD34C52}" destId="{44F98E71-7D24-43E9-8D0C-499A1D41390F}" srcOrd="0" destOrd="0" presId="urn:microsoft.com/office/officeart/2005/8/layout/orgChart1"/>
    <dgm:cxn modelId="{C6D9DBD6-9A78-43ED-AD2A-4D3C45C0672C}" type="presParOf" srcId="{3DC9ABD0-640C-4E9E-85B0-685ECCD34C52}" destId="{C18ED34D-990A-4108-B511-74D040302588}" srcOrd="1" destOrd="0" presId="urn:microsoft.com/office/officeart/2005/8/layout/orgChart1"/>
    <dgm:cxn modelId="{FD0DF345-300E-409F-ADD1-9C6D3FF7CC71}" type="presParOf" srcId="{BF6D7EFD-7CFA-4E8A-90C6-3329E3698ED3}" destId="{827CF1CE-47A5-406C-80D9-6C654311CBCA}" srcOrd="1" destOrd="0" presId="urn:microsoft.com/office/officeart/2005/8/layout/orgChart1"/>
    <dgm:cxn modelId="{30E9E9C1-7472-4950-A67B-C70E0F840700}" type="presParOf" srcId="{BF6D7EFD-7CFA-4E8A-90C6-3329E3698ED3}" destId="{9501CEFB-0AFC-4F15-9B69-B685CED24697}" srcOrd="2" destOrd="0" presId="urn:microsoft.com/office/officeart/2005/8/layout/orgChart1"/>
    <dgm:cxn modelId="{D20E4292-A187-4D62-AAC4-BEA8DD8DBF63}" type="presParOf" srcId="{10A430AC-F546-4C59-B699-2BCC067A705B}" destId="{3AFB8D38-8E3A-4AB2-AD0C-F8C53C48985D}" srcOrd="2" destOrd="0" presId="urn:microsoft.com/office/officeart/2005/8/layout/orgChart1"/>
    <dgm:cxn modelId="{2FCFA243-6B41-41D4-897C-E50EED4DC103}" type="presParOf" srcId="{410669DE-C560-4E90-ABFA-586B8A7F7E55}" destId="{799DEC27-9C1A-4ED6-97FE-6C5A28B67632}" srcOrd="2" destOrd="0" presId="urn:microsoft.com/office/officeart/2005/8/layout/orgChart1"/>
    <dgm:cxn modelId="{12DD7DB3-B4BF-4E78-AA96-57F4DFA0ED9A}" type="presParOf" srcId="{28D8BA77-90B8-44A1-B5F4-DAAF2C66A56E}" destId="{72053492-2234-4A37-B8C8-1E7E9C2024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FB08F4-3AA2-488E-9EBD-43ECFFE60A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10285-7AC6-4068-B694-5AC9C2AFDD18}">
      <dgm:prSet phldrT="[Text]"/>
      <dgm:spPr/>
      <dgm:t>
        <a:bodyPr/>
        <a:lstStyle/>
        <a:p>
          <a:r>
            <a:rPr lang="en-US" b="1" smtClean="0"/>
            <a:t>Manufacturer</a:t>
          </a:r>
          <a:endParaRPr lang="en-US" b="1"/>
        </a:p>
      </dgm:t>
    </dgm:pt>
    <dgm:pt modelId="{CC71724D-88E9-4261-BBD6-13A2D750EF9A}" type="parTrans" cxnId="{65D86DDB-88AE-4C43-941A-DB813AF5240D}">
      <dgm:prSet/>
      <dgm:spPr/>
      <dgm:t>
        <a:bodyPr/>
        <a:lstStyle/>
        <a:p>
          <a:endParaRPr lang="en-US"/>
        </a:p>
      </dgm:t>
    </dgm:pt>
    <dgm:pt modelId="{267B3D19-DD12-4E80-9155-7131377DB574}" type="sibTrans" cxnId="{65D86DDB-88AE-4C43-941A-DB813AF5240D}">
      <dgm:prSet/>
      <dgm:spPr/>
      <dgm:t>
        <a:bodyPr/>
        <a:lstStyle/>
        <a:p>
          <a:endParaRPr lang="en-US"/>
        </a:p>
      </dgm:t>
    </dgm:pt>
    <dgm:pt modelId="{47831CA8-687E-411A-A66E-8066F110A769}">
      <dgm:prSet phldrT="[Text]"/>
      <dgm:spPr/>
      <dgm:t>
        <a:bodyPr/>
        <a:lstStyle/>
        <a:p>
          <a:r>
            <a:rPr lang="en-US" b="1" smtClean="0"/>
            <a:t>Distributor</a:t>
          </a:r>
          <a:endParaRPr lang="en-US" b="1"/>
        </a:p>
      </dgm:t>
    </dgm:pt>
    <dgm:pt modelId="{30E9E87A-FC96-4730-BDDA-A14C20F838BC}" type="parTrans" cxnId="{61B84C93-892D-4864-AEAD-C025EAA8BBC3}">
      <dgm:prSet/>
      <dgm:spPr/>
      <dgm:t>
        <a:bodyPr/>
        <a:lstStyle/>
        <a:p>
          <a:endParaRPr lang="en-US"/>
        </a:p>
      </dgm:t>
    </dgm:pt>
    <dgm:pt modelId="{DF419069-191D-4076-9DCE-30E6987DF5CC}" type="sibTrans" cxnId="{61B84C93-892D-4864-AEAD-C025EAA8BBC3}">
      <dgm:prSet/>
      <dgm:spPr/>
      <dgm:t>
        <a:bodyPr/>
        <a:lstStyle/>
        <a:p>
          <a:endParaRPr lang="en-US"/>
        </a:p>
      </dgm:t>
    </dgm:pt>
    <dgm:pt modelId="{C611FA26-7406-4C09-9AC7-BA24672D542F}">
      <dgm:prSet phldrT="[Text]"/>
      <dgm:spPr/>
      <dgm:t>
        <a:bodyPr/>
        <a:lstStyle/>
        <a:p>
          <a:r>
            <a:rPr lang="en-US" b="1" smtClean="0"/>
            <a:t>Provider</a:t>
          </a:r>
          <a:endParaRPr lang="en-US" b="1"/>
        </a:p>
      </dgm:t>
    </dgm:pt>
    <dgm:pt modelId="{F6531DDD-2FF8-424C-9755-72963EFE0BA6}" type="parTrans" cxnId="{E1393AD6-3D08-4D5B-A5C9-8A26B114F8EE}">
      <dgm:prSet/>
      <dgm:spPr/>
      <dgm:t>
        <a:bodyPr/>
        <a:lstStyle/>
        <a:p>
          <a:endParaRPr lang="en-US"/>
        </a:p>
      </dgm:t>
    </dgm:pt>
    <dgm:pt modelId="{4A5C4490-6800-4993-948D-FC4A1DAD4032}" type="sibTrans" cxnId="{E1393AD6-3D08-4D5B-A5C9-8A26B114F8EE}">
      <dgm:prSet/>
      <dgm:spPr/>
      <dgm:t>
        <a:bodyPr/>
        <a:lstStyle/>
        <a:p>
          <a:endParaRPr lang="en-US"/>
        </a:p>
      </dgm:t>
    </dgm:pt>
    <dgm:pt modelId="{1FF054B1-909E-4D99-BA1D-A23232A8970A}">
      <dgm:prSet phldrT="[Text]"/>
      <dgm:spPr/>
      <dgm:t>
        <a:bodyPr/>
        <a:lstStyle/>
        <a:p>
          <a:r>
            <a:rPr lang="en-US" b="1" smtClean="0"/>
            <a:t>PHD</a:t>
          </a:r>
          <a:endParaRPr lang="en-US" b="1"/>
        </a:p>
      </dgm:t>
    </dgm:pt>
    <dgm:pt modelId="{A01BE68A-8730-4214-B472-D3D2CE2E864D}" type="parTrans" cxnId="{D8B2564F-671E-4B28-91C5-6AAB8552AFF0}">
      <dgm:prSet/>
      <dgm:spPr/>
      <dgm:t>
        <a:bodyPr/>
        <a:lstStyle/>
        <a:p>
          <a:endParaRPr lang="en-US"/>
        </a:p>
      </dgm:t>
    </dgm:pt>
    <dgm:pt modelId="{1B552873-A8FD-42E3-B11E-38BBD4DEC10C}" type="sibTrans" cxnId="{D8B2564F-671E-4B28-91C5-6AAB8552AFF0}">
      <dgm:prSet/>
      <dgm:spPr/>
      <dgm:t>
        <a:bodyPr/>
        <a:lstStyle/>
        <a:p>
          <a:endParaRPr lang="en-US"/>
        </a:p>
      </dgm:t>
    </dgm:pt>
    <dgm:pt modelId="{D274D015-C4E6-4D71-9AF8-EC0DE19E51EE}">
      <dgm:prSet phldrT="[Text]"/>
      <dgm:spPr/>
      <dgm:t>
        <a:bodyPr/>
        <a:lstStyle/>
        <a:p>
          <a:r>
            <a:rPr lang="en-US" b="1" smtClean="0"/>
            <a:t>CDC</a:t>
          </a:r>
          <a:endParaRPr lang="en-US" b="1"/>
        </a:p>
      </dgm:t>
    </dgm:pt>
    <dgm:pt modelId="{0B382F7D-8AB8-4EE1-B04F-71E87309FFC2}" type="parTrans" cxnId="{5961C022-FE7E-4CFA-BE8D-41C8CD7D7487}">
      <dgm:prSet/>
      <dgm:spPr/>
      <dgm:t>
        <a:bodyPr/>
        <a:lstStyle/>
        <a:p>
          <a:endParaRPr lang="en-US"/>
        </a:p>
      </dgm:t>
    </dgm:pt>
    <dgm:pt modelId="{1247196F-6EC9-4AAF-88E4-3E1FE558ACA0}" type="sibTrans" cxnId="{5961C022-FE7E-4CFA-BE8D-41C8CD7D7487}">
      <dgm:prSet/>
      <dgm:spPr/>
      <dgm:t>
        <a:bodyPr/>
        <a:lstStyle/>
        <a:p>
          <a:endParaRPr lang="en-US"/>
        </a:p>
      </dgm:t>
    </dgm:pt>
    <dgm:pt modelId="{E652E496-1BCE-4EC3-9777-0E2B50E5B464}" type="pres">
      <dgm:prSet presAssocID="{D1FB08F4-3AA2-488E-9EBD-43ECFFE60ADE}" presName="cycle" presStyleCnt="0">
        <dgm:presLayoutVars>
          <dgm:dir/>
          <dgm:resizeHandles val="exact"/>
        </dgm:presLayoutVars>
      </dgm:prSet>
      <dgm:spPr/>
    </dgm:pt>
    <dgm:pt modelId="{63676ACE-258B-480B-87ED-783BB384DC89}" type="pres">
      <dgm:prSet presAssocID="{9ED10285-7AC6-4068-B694-5AC9C2AFDD18}" presName="dummy" presStyleCnt="0"/>
      <dgm:spPr/>
    </dgm:pt>
    <dgm:pt modelId="{902F0BCC-E8BA-44AC-B6BB-9ED65BFC9F10}" type="pres">
      <dgm:prSet presAssocID="{9ED10285-7AC6-4068-B694-5AC9C2AFDD1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F156-1700-48CB-9BC2-3B9182F0D807}" type="pres">
      <dgm:prSet presAssocID="{267B3D19-DD12-4E80-9155-7131377DB574}" presName="sibTrans" presStyleLbl="node1" presStyleIdx="0" presStyleCnt="5"/>
      <dgm:spPr/>
    </dgm:pt>
    <dgm:pt modelId="{3B4EDC83-46CC-4A76-B470-8B28331C8278}" type="pres">
      <dgm:prSet presAssocID="{47831CA8-687E-411A-A66E-8066F110A769}" presName="dummy" presStyleCnt="0"/>
      <dgm:spPr/>
    </dgm:pt>
    <dgm:pt modelId="{89B32549-6280-433C-A1ED-B11D6A00C2C0}" type="pres">
      <dgm:prSet presAssocID="{47831CA8-687E-411A-A66E-8066F110A769}" presName="node" presStyleLbl="revTx" presStyleIdx="1" presStyleCnt="5">
        <dgm:presLayoutVars>
          <dgm:bulletEnabled val="1"/>
        </dgm:presLayoutVars>
      </dgm:prSet>
      <dgm:spPr/>
    </dgm:pt>
    <dgm:pt modelId="{64B7DF25-EE9C-4651-914B-12705A9DB2DD}" type="pres">
      <dgm:prSet presAssocID="{DF419069-191D-4076-9DCE-30E6987DF5CC}" presName="sibTrans" presStyleLbl="node1" presStyleIdx="1" presStyleCnt="5"/>
      <dgm:spPr/>
    </dgm:pt>
    <dgm:pt modelId="{28D62EE4-E929-40BE-B599-8AFA9832E57B}" type="pres">
      <dgm:prSet presAssocID="{C611FA26-7406-4C09-9AC7-BA24672D542F}" presName="dummy" presStyleCnt="0"/>
      <dgm:spPr/>
    </dgm:pt>
    <dgm:pt modelId="{AF77F890-2FEC-47B7-9834-56C77D6F96EB}" type="pres">
      <dgm:prSet presAssocID="{C611FA26-7406-4C09-9AC7-BA24672D542F}" presName="node" presStyleLbl="revTx" presStyleIdx="2" presStyleCnt="5">
        <dgm:presLayoutVars>
          <dgm:bulletEnabled val="1"/>
        </dgm:presLayoutVars>
      </dgm:prSet>
      <dgm:spPr/>
    </dgm:pt>
    <dgm:pt modelId="{F7692F44-9D55-4DDA-B51B-F0A51CCAE873}" type="pres">
      <dgm:prSet presAssocID="{4A5C4490-6800-4993-948D-FC4A1DAD4032}" presName="sibTrans" presStyleLbl="node1" presStyleIdx="2" presStyleCnt="5"/>
      <dgm:spPr/>
    </dgm:pt>
    <dgm:pt modelId="{B04972D9-A726-4142-9741-04196985244D}" type="pres">
      <dgm:prSet presAssocID="{1FF054B1-909E-4D99-BA1D-A23232A8970A}" presName="dummy" presStyleCnt="0"/>
      <dgm:spPr/>
    </dgm:pt>
    <dgm:pt modelId="{8ADCCBDF-2221-4A86-BCB8-24F8948C1489}" type="pres">
      <dgm:prSet presAssocID="{1FF054B1-909E-4D99-BA1D-A23232A8970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1EC08-C639-4A22-A2B8-72EC35ACEEAC}" type="pres">
      <dgm:prSet presAssocID="{1B552873-A8FD-42E3-B11E-38BBD4DEC10C}" presName="sibTrans" presStyleLbl="node1" presStyleIdx="3" presStyleCnt="5"/>
      <dgm:spPr/>
    </dgm:pt>
    <dgm:pt modelId="{5A7FB512-F1A2-46F6-A607-7E1953F5D1C5}" type="pres">
      <dgm:prSet presAssocID="{D274D015-C4E6-4D71-9AF8-EC0DE19E51EE}" presName="dummy" presStyleCnt="0"/>
      <dgm:spPr/>
    </dgm:pt>
    <dgm:pt modelId="{BC102CC8-F433-4B33-99DD-3B9D5840182E}" type="pres">
      <dgm:prSet presAssocID="{D274D015-C4E6-4D71-9AF8-EC0DE19E51EE}" presName="node" presStyleLbl="revTx" presStyleIdx="4" presStyleCnt="5">
        <dgm:presLayoutVars>
          <dgm:bulletEnabled val="1"/>
        </dgm:presLayoutVars>
      </dgm:prSet>
      <dgm:spPr/>
    </dgm:pt>
    <dgm:pt modelId="{430CE0BF-E89C-4199-8284-EFB770886161}" type="pres">
      <dgm:prSet presAssocID="{1247196F-6EC9-4AAF-88E4-3E1FE558ACA0}" presName="sibTrans" presStyleLbl="node1" presStyleIdx="4" presStyleCnt="5"/>
      <dgm:spPr/>
    </dgm:pt>
  </dgm:ptLst>
  <dgm:cxnLst>
    <dgm:cxn modelId="{F836EDED-3449-4AD9-AD00-6C524B6659C3}" type="presOf" srcId="{DF419069-191D-4076-9DCE-30E6987DF5CC}" destId="{64B7DF25-EE9C-4651-914B-12705A9DB2DD}" srcOrd="0" destOrd="0" presId="urn:microsoft.com/office/officeart/2005/8/layout/cycle1"/>
    <dgm:cxn modelId="{65D86DDB-88AE-4C43-941A-DB813AF5240D}" srcId="{D1FB08F4-3AA2-488E-9EBD-43ECFFE60ADE}" destId="{9ED10285-7AC6-4068-B694-5AC9C2AFDD18}" srcOrd="0" destOrd="0" parTransId="{CC71724D-88E9-4261-BBD6-13A2D750EF9A}" sibTransId="{267B3D19-DD12-4E80-9155-7131377DB574}"/>
    <dgm:cxn modelId="{E1393AD6-3D08-4D5B-A5C9-8A26B114F8EE}" srcId="{D1FB08F4-3AA2-488E-9EBD-43ECFFE60ADE}" destId="{C611FA26-7406-4C09-9AC7-BA24672D542F}" srcOrd="2" destOrd="0" parTransId="{F6531DDD-2FF8-424C-9755-72963EFE0BA6}" sibTransId="{4A5C4490-6800-4993-948D-FC4A1DAD4032}"/>
    <dgm:cxn modelId="{A1BA5315-8991-4877-89B4-79CF44001286}" type="presOf" srcId="{1B552873-A8FD-42E3-B11E-38BBD4DEC10C}" destId="{8D41EC08-C639-4A22-A2B8-72EC35ACEEAC}" srcOrd="0" destOrd="0" presId="urn:microsoft.com/office/officeart/2005/8/layout/cycle1"/>
    <dgm:cxn modelId="{857F6FE6-5BB4-4353-8890-B402E81917A6}" type="presOf" srcId="{C611FA26-7406-4C09-9AC7-BA24672D542F}" destId="{AF77F890-2FEC-47B7-9834-56C77D6F96EB}" srcOrd="0" destOrd="0" presId="urn:microsoft.com/office/officeart/2005/8/layout/cycle1"/>
    <dgm:cxn modelId="{D8B2564F-671E-4B28-91C5-6AAB8552AFF0}" srcId="{D1FB08F4-3AA2-488E-9EBD-43ECFFE60ADE}" destId="{1FF054B1-909E-4D99-BA1D-A23232A8970A}" srcOrd="3" destOrd="0" parTransId="{A01BE68A-8730-4214-B472-D3D2CE2E864D}" sibTransId="{1B552873-A8FD-42E3-B11E-38BBD4DEC10C}"/>
    <dgm:cxn modelId="{57F40040-8240-4205-908A-2E8DA3E3B5E5}" type="presOf" srcId="{1FF054B1-909E-4D99-BA1D-A23232A8970A}" destId="{8ADCCBDF-2221-4A86-BCB8-24F8948C1489}" srcOrd="0" destOrd="0" presId="urn:microsoft.com/office/officeart/2005/8/layout/cycle1"/>
    <dgm:cxn modelId="{AF6DE04D-BFE8-4F8F-B772-EDBDF465DA4E}" type="presOf" srcId="{267B3D19-DD12-4E80-9155-7131377DB574}" destId="{C678F156-1700-48CB-9BC2-3B9182F0D807}" srcOrd="0" destOrd="0" presId="urn:microsoft.com/office/officeart/2005/8/layout/cycle1"/>
    <dgm:cxn modelId="{B45C66D3-99E9-4AB8-A25A-9250F8CF758B}" type="presOf" srcId="{1247196F-6EC9-4AAF-88E4-3E1FE558ACA0}" destId="{430CE0BF-E89C-4199-8284-EFB770886161}" srcOrd="0" destOrd="0" presId="urn:microsoft.com/office/officeart/2005/8/layout/cycle1"/>
    <dgm:cxn modelId="{61B84C93-892D-4864-AEAD-C025EAA8BBC3}" srcId="{D1FB08F4-3AA2-488E-9EBD-43ECFFE60ADE}" destId="{47831CA8-687E-411A-A66E-8066F110A769}" srcOrd="1" destOrd="0" parTransId="{30E9E87A-FC96-4730-BDDA-A14C20F838BC}" sibTransId="{DF419069-191D-4076-9DCE-30E6987DF5CC}"/>
    <dgm:cxn modelId="{22ABF826-8576-4D78-B1FC-1F3D1C77AF1E}" type="presOf" srcId="{4A5C4490-6800-4993-948D-FC4A1DAD4032}" destId="{F7692F44-9D55-4DDA-B51B-F0A51CCAE873}" srcOrd="0" destOrd="0" presId="urn:microsoft.com/office/officeart/2005/8/layout/cycle1"/>
    <dgm:cxn modelId="{BB16F443-A796-4632-B014-5039809F2C51}" type="presOf" srcId="{47831CA8-687E-411A-A66E-8066F110A769}" destId="{89B32549-6280-433C-A1ED-B11D6A00C2C0}" srcOrd="0" destOrd="0" presId="urn:microsoft.com/office/officeart/2005/8/layout/cycle1"/>
    <dgm:cxn modelId="{384093A5-1F4F-4983-A989-0845BBAF3813}" type="presOf" srcId="{D274D015-C4E6-4D71-9AF8-EC0DE19E51EE}" destId="{BC102CC8-F433-4B33-99DD-3B9D5840182E}" srcOrd="0" destOrd="0" presId="urn:microsoft.com/office/officeart/2005/8/layout/cycle1"/>
    <dgm:cxn modelId="{E3E60795-1F45-47EA-A497-F9804D096B3B}" type="presOf" srcId="{D1FB08F4-3AA2-488E-9EBD-43ECFFE60ADE}" destId="{E652E496-1BCE-4EC3-9777-0E2B50E5B464}" srcOrd="0" destOrd="0" presId="urn:microsoft.com/office/officeart/2005/8/layout/cycle1"/>
    <dgm:cxn modelId="{61C9C922-2C95-4110-8C60-0B93A8D85D8B}" type="presOf" srcId="{9ED10285-7AC6-4068-B694-5AC9C2AFDD18}" destId="{902F0BCC-E8BA-44AC-B6BB-9ED65BFC9F10}" srcOrd="0" destOrd="0" presId="urn:microsoft.com/office/officeart/2005/8/layout/cycle1"/>
    <dgm:cxn modelId="{5961C022-FE7E-4CFA-BE8D-41C8CD7D7487}" srcId="{D1FB08F4-3AA2-488E-9EBD-43ECFFE60ADE}" destId="{D274D015-C4E6-4D71-9AF8-EC0DE19E51EE}" srcOrd="4" destOrd="0" parTransId="{0B382F7D-8AB8-4EE1-B04F-71E87309FFC2}" sibTransId="{1247196F-6EC9-4AAF-88E4-3E1FE558ACA0}"/>
    <dgm:cxn modelId="{65A47441-B0F4-49EB-A172-2214F8E716D3}" type="presParOf" srcId="{E652E496-1BCE-4EC3-9777-0E2B50E5B464}" destId="{63676ACE-258B-480B-87ED-783BB384DC89}" srcOrd="0" destOrd="0" presId="urn:microsoft.com/office/officeart/2005/8/layout/cycle1"/>
    <dgm:cxn modelId="{D61BD527-DBB1-4A82-B35B-C264E44EABAB}" type="presParOf" srcId="{E652E496-1BCE-4EC3-9777-0E2B50E5B464}" destId="{902F0BCC-E8BA-44AC-B6BB-9ED65BFC9F10}" srcOrd="1" destOrd="0" presId="urn:microsoft.com/office/officeart/2005/8/layout/cycle1"/>
    <dgm:cxn modelId="{DF6A413D-2746-431B-A5C3-477A70F9CAD9}" type="presParOf" srcId="{E652E496-1BCE-4EC3-9777-0E2B50E5B464}" destId="{C678F156-1700-48CB-9BC2-3B9182F0D807}" srcOrd="2" destOrd="0" presId="urn:microsoft.com/office/officeart/2005/8/layout/cycle1"/>
    <dgm:cxn modelId="{7423F175-4D6D-48F1-9BC2-4E027CE9218B}" type="presParOf" srcId="{E652E496-1BCE-4EC3-9777-0E2B50E5B464}" destId="{3B4EDC83-46CC-4A76-B470-8B28331C8278}" srcOrd="3" destOrd="0" presId="urn:microsoft.com/office/officeart/2005/8/layout/cycle1"/>
    <dgm:cxn modelId="{66BA62E4-6553-4B7E-A6E8-17F78A6C13E0}" type="presParOf" srcId="{E652E496-1BCE-4EC3-9777-0E2B50E5B464}" destId="{89B32549-6280-433C-A1ED-B11D6A00C2C0}" srcOrd="4" destOrd="0" presId="urn:microsoft.com/office/officeart/2005/8/layout/cycle1"/>
    <dgm:cxn modelId="{3FD2FFDC-C0E6-4D45-BE24-558CFE0011E3}" type="presParOf" srcId="{E652E496-1BCE-4EC3-9777-0E2B50E5B464}" destId="{64B7DF25-EE9C-4651-914B-12705A9DB2DD}" srcOrd="5" destOrd="0" presId="urn:microsoft.com/office/officeart/2005/8/layout/cycle1"/>
    <dgm:cxn modelId="{76128A37-C439-4C7C-8064-7262393EDBD1}" type="presParOf" srcId="{E652E496-1BCE-4EC3-9777-0E2B50E5B464}" destId="{28D62EE4-E929-40BE-B599-8AFA9832E57B}" srcOrd="6" destOrd="0" presId="urn:microsoft.com/office/officeart/2005/8/layout/cycle1"/>
    <dgm:cxn modelId="{D41A31EB-0D84-4701-A78C-C3A9CB4FED12}" type="presParOf" srcId="{E652E496-1BCE-4EC3-9777-0E2B50E5B464}" destId="{AF77F890-2FEC-47B7-9834-56C77D6F96EB}" srcOrd="7" destOrd="0" presId="urn:microsoft.com/office/officeart/2005/8/layout/cycle1"/>
    <dgm:cxn modelId="{4F549A74-256A-40AC-AB51-879B77240BEF}" type="presParOf" srcId="{E652E496-1BCE-4EC3-9777-0E2B50E5B464}" destId="{F7692F44-9D55-4DDA-B51B-F0A51CCAE873}" srcOrd="8" destOrd="0" presId="urn:microsoft.com/office/officeart/2005/8/layout/cycle1"/>
    <dgm:cxn modelId="{EFA0C6D9-1B82-43C6-B0CF-6015A5562E4C}" type="presParOf" srcId="{E652E496-1BCE-4EC3-9777-0E2B50E5B464}" destId="{B04972D9-A726-4142-9741-04196985244D}" srcOrd="9" destOrd="0" presId="urn:microsoft.com/office/officeart/2005/8/layout/cycle1"/>
    <dgm:cxn modelId="{9B22393C-0FC0-49BB-A3D2-53AC8B110B7F}" type="presParOf" srcId="{E652E496-1BCE-4EC3-9777-0E2B50E5B464}" destId="{8ADCCBDF-2221-4A86-BCB8-24F8948C1489}" srcOrd="10" destOrd="0" presId="urn:microsoft.com/office/officeart/2005/8/layout/cycle1"/>
    <dgm:cxn modelId="{41AD39A1-9310-4C2E-A684-C41741701703}" type="presParOf" srcId="{E652E496-1BCE-4EC3-9777-0E2B50E5B464}" destId="{8D41EC08-C639-4A22-A2B8-72EC35ACEEAC}" srcOrd="11" destOrd="0" presId="urn:microsoft.com/office/officeart/2005/8/layout/cycle1"/>
    <dgm:cxn modelId="{F5C7BB55-C99A-46EA-A694-9120464C816E}" type="presParOf" srcId="{E652E496-1BCE-4EC3-9777-0E2B50E5B464}" destId="{5A7FB512-F1A2-46F6-A607-7E1953F5D1C5}" srcOrd="12" destOrd="0" presId="urn:microsoft.com/office/officeart/2005/8/layout/cycle1"/>
    <dgm:cxn modelId="{038F5732-D5AE-4909-8AB2-176EC6EF6EAD}" type="presParOf" srcId="{E652E496-1BCE-4EC3-9777-0E2B50E5B464}" destId="{BC102CC8-F433-4B33-99DD-3B9D5840182E}" srcOrd="13" destOrd="0" presId="urn:microsoft.com/office/officeart/2005/8/layout/cycle1"/>
    <dgm:cxn modelId="{3D1002C2-CBC2-49EA-A7F3-9F4510E29B2C}" type="presParOf" srcId="{E652E496-1BCE-4EC3-9777-0E2B50E5B464}" destId="{430CE0BF-E89C-4199-8284-EFB7708861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FB08F4-3AA2-488E-9EBD-43ECFFE60A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10285-7AC6-4068-B694-5AC9C2AFDD18}">
      <dgm:prSet phldrT="[Text]"/>
      <dgm:spPr/>
      <dgm:t>
        <a:bodyPr/>
        <a:lstStyle/>
        <a:p>
          <a:r>
            <a:rPr lang="en-US" b="1" smtClean="0"/>
            <a:t>Manufacturer</a:t>
          </a:r>
          <a:endParaRPr lang="en-US" b="1"/>
        </a:p>
      </dgm:t>
    </dgm:pt>
    <dgm:pt modelId="{CC71724D-88E9-4261-BBD6-13A2D750EF9A}" type="parTrans" cxnId="{65D86DDB-88AE-4C43-941A-DB813AF5240D}">
      <dgm:prSet/>
      <dgm:spPr/>
      <dgm:t>
        <a:bodyPr/>
        <a:lstStyle/>
        <a:p>
          <a:endParaRPr lang="en-US"/>
        </a:p>
      </dgm:t>
    </dgm:pt>
    <dgm:pt modelId="{267B3D19-DD12-4E80-9155-7131377DB574}" type="sibTrans" cxnId="{65D86DDB-88AE-4C43-941A-DB813AF5240D}">
      <dgm:prSet/>
      <dgm:spPr/>
      <dgm:t>
        <a:bodyPr/>
        <a:lstStyle/>
        <a:p>
          <a:endParaRPr lang="en-US"/>
        </a:p>
      </dgm:t>
    </dgm:pt>
    <dgm:pt modelId="{47831CA8-687E-411A-A66E-8066F110A769}">
      <dgm:prSet phldrT="[Text]"/>
      <dgm:spPr/>
      <dgm:t>
        <a:bodyPr/>
        <a:lstStyle/>
        <a:p>
          <a:r>
            <a:rPr lang="en-US" b="1" smtClean="0"/>
            <a:t>Distributor</a:t>
          </a:r>
          <a:endParaRPr lang="en-US" b="1"/>
        </a:p>
      </dgm:t>
    </dgm:pt>
    <dgm:pt modelId="{30E9E87A-FC96-4730-BDDA-A14C20F838BC}" type="parTrans" cxnId="{61B84C93-892D-4864-AEAD-C025EAA8BBC3}">
      <dgm:prSet/>
      <dgm:spPr/>
      <dgm:t>
        <a:bodyPr/>
        <a:lstStyle/>
        <a:p>
          <a:endParaRPr lang="en-US"/>
        </a:p>
      </dgm:t>
    </dgm:pt>
    <dgm:pt modelId="{DF419069-191D-4076-9DCE-30E6987DF5CC}" type="sibTrans" cxnId="{61B84C93-892D-4864-AEAD-C025EAA8BBC3}">
      <dgm:prSet/>
      <dgm:spPr/>
      <dgm:t>
        <a:bodyPr/>
        <a:lstStyle/>
        <a:p>
          <a:endParaRPr lang="en-US"/>
        </a:p>
      </dgm:t>
    </dgm:pt>
    <dgm:pt modelId="{C611FA26-7406-4C09-9AC7-BA24672D542F}">
      <dgm:prSet phldrT="[Text]"/>
      <dgm:spPr/>
      <dgm:t>
        <a:bodyPr/>
        <a:lstStyle/>
        <a:p>
          <a:r>
            <a:rPr lang="en-US" b="1" smtClean="0"/>
            <a:t>Provider</a:t>
          </a:r>
          <a:endParaRPr lang="en-US" b="1"/>
        </a:p>
      </dgm:t>
    </dgm:pt>
    <dgm:pt modelId="{F6531DDD-2FF8-424C-9755-72963EFE0BA6}" type="parTrans" cxnId="{E1393AD6-3D08-4D5B-A5C9-8A26B114F8EE}">
      <dgm:prSet/>
      <dgm:spPr/>
      <dgm:t>
        <a:bodyPr/>
        <a:lstStyle/>
        <a:p>
          <a:endParaRPr lang="en-US"/>
        </a:p>
      </dgm:t>
    </dgm:pt>
    <dgm:pt modelId="{4A5C4490-6800-4993-948D-FC4A1DAD4032}" type="sibTrans" cxnId="{E1393AD6-3D08-4D5B-A5C9-8A26B114F8EE}">
      <dgm:prSet/>
      <dgm:spPr/>
      <dgm:t>
        <a:bodyPr/>
        <a:lstStyle/>
        <a:p>
          <a:endParaRPr lang="en-US"/>
        </a:p>
      </dgm:t>
    </dgm:pt>
    <dgm:pt modelId="{1FF054B1-909E-4D99-BA1D-A23232A8970A}">
      <dgm:prSet phldrT="[Text]"/>
      <dgm:spPr/>
      <dgm:t>
        <a:bodyPr/>
        <a:lstStyle/>
        <a:p>
          <a:r>
            <a:rPr lang="en-US" b="1" smtClean="0"/>
            <a:t>PHD</a:t>
          </a:r>
          <a:endParaRPr lang="en-US" b="1"/>
        </a:p>
      </dgm:t>
    </dgm:pt>
    <dgm:pt modelId="{A01BE68A-8730-4214-B472-D3D2CE2E864D}" type="parTrans" cxnId="{D8B2564F-671E-4B28-91C5-6AAB8552AFF0}">
      <dgm:prSet/>
      <dgm:spPr/>
      <dgm:t>
        <a:bodyPr/>
        <a:lstStyle/>
        <a:p>
          <a:endParaRPr lang="en-US"/>
        </a:p>
      </dgm:t>
    </dgm:pt>
    <dgm:pt modelId="{1B552873-A8FD-42E3-B11E-38BBD4DEC10C}" type="sibTrans" cxnId="{D8B2564F-671E-4B28-91C5-6AAB8552AFF0}">
      <dgm:prSet/>
      <dgm:spPr/>
      <dgm:t>
        <a:bodyPr/>
        <a:lstStyle/>
        <a:p>
          <a:endParaRPr lang="en-US"/>
        </a:p>
      </dgm:t>
    </dgm:pt>
    <dgm:pt modelId="{D274D015-C4E6-4D71-9AF8-EC0DE19E51EE}">
      <dgm:prSet phldrT="[Text]"/>
      <dgm:spPr/>
      <dgm:t>
        <a:bodyPr/>
        <a:lstStyle/>
        <a:p>
          <a:r>
            <a:rPr lang="en-US" b="1" smtClean="0"/>
            <a:t>CDC</a:t>
          </a:r>
          <a:endParaRPr lang="en-US" b="1"/>
        </a:p>
      </dgm:t>
    </dgm:pt>
    <dgm:pt modelId="{0B382F7D-8AB8-4EE1-B04F-71E87309FFC2}" type="parTrans" cxnId="{5961C022-FE7E-4CFA-BE8D-41C8CD7D7487}">
      <dgm:prSet/>
      <dgm:spPr/>
      <dgm:t>
        <a:bodyPr/>
        <a:lstStyle/>
        <a:p>
          <a:endParaRPr lang="en-US"/>
        </a:p>
      </dgm:t>
    </dgm:pt>
    <dgm:pt modelId="{1247196F-6EC9-4AAF-88E4-3E1FE558ACA0}" type="sibTrans" cxnId="{5961C022-FE7E-4CFA-BE8D-41C8CD7D7487}">
      <dgm:prSet/>
      <dgm:spPr/>
      <dgm:t>
        <a:bodyPr/>
        <a:lstStyle/>
        <a:p>
          <a:endParaRPr lang="en-US"/>
        </a:p>
      </dgm:t>
    </dgm:pt>
    <dgm:pt modelId="{E652E496-1BCE-4EC3-9777-0E2B50E5B464}" type="pres">
      <dgm:prSet presAssocID="{D1FB08F4-3AA2-488E-9EBD-43ECFFE60ADE}" presName="cycle" presStyleCnt="0">
        <dgm:presLayoutVars>
          <dgm:dir/>
          <dgm:resizeHandles val="exact"/>
        </dgm:presLayoutVars>
      </dgm:prSet>
      <dgm:spPr/>
    </dgm:pt>
    <dgm:pt modelId="{63676ACE-258B-480B-87ED-783BB384DC89}" type="pres">
      <dgm:prSet presAssocID="{9ED10285-7AC6-4068-B694-5AC9C2AFDD18}" presName="dummy" presStyleCnt="0"/>
      <dgm:spPr/>
    </dgm:pt>
    <dgm:pt modelId="{902F0BCC-E8BA-44AC-B6BB-9ED65BFC9F10}" type="pres">
      <dgm:prSet presAssocID="{9ED10285-7AC6-4068-B694-5AC9C2AFDD1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F156-1700-48CB-9BC2-3B9182F0D807}" type="pres">
      <dgm:prSet presAssocID="{267B3D19-DD12-4E80-9155-7131377DB574}" presName="sibTrans" presStyleLbl="node1" presStyleIdx="0" presStyleCnt="5"/>
      <dgm:spPr/>
    </dgm:pt>
    <dgm:pt modelId="{3B4EDC83-46CC-4A76-B470-8B28331C8278}" type="pres">
      <dgm:prSet presAssocID="{47831CA8-687E-411A-A66E-8066F110A769}" presName="dummy" presStyleCnt="0"/>
      <dgm:spPr/>
    </dgm:pt>
    <dgm:pt modelId="{89B32549-6280-433C-A1ED-B11D6A00C2C0}" type="pres">
      <dgm:prSet presAssocID="{47831CA8-687E-411A-A66E-8066F110A769}" presName="node" presStyleLbl="revTx" presStyleIdx="1" presStyleCnt="5">
        <dgm:presLayoutVars>
          <dgm:bulletEnabled val="1"/>
        </dgm:presLayoutVars>
      </dgm:prSet>
      <dgm:spPr/>
    </dgm:pt>
    <dgm:pt modelId="{64B7DF25-EE9C-4651-914B-12705A9DB2DD}" type="pres">
      <dgm:prSet presAssocID="{DF419069-191D-4076-9DCE-30E6987DF5CC}" presName="sibTrans" presStyleLbl="node1" presStyleIdx="1" presStyleCnt="5"/>
      <dgm:spPr/>
    </dgm:pt>
    <dgm:pt modelId="{28D62EE4-E929-40BE-B599-8AFA9832E57B}" type="pres">
      <dgm:prSet presAssocID="{C611FA26-7406-4C09-9AC7-BA24672D542F}" presName="dummy" presStyleCnt="0"/>
      <dgm:spPr/>
    </dgm:pt>
    <dgm:pt modelId="{AF77F890-2FEC-47B7-9834-56C77D6F96EB}" type="pres">
      <dgm:prSet presAssocID="{C611FA26-7406-4C09-9AC7-BA24672D542F}" presName="node" presStyleLbl="revTx" presStyleIdx="2" presStyleCnt="5">
        <dgm:presLayoutVars>
          <dgm:bulletEnabled val="1"/>
        </dgm:presLayoutVars>
      </dgm:prSet>
      <dgm:spPr/>
    </dgm:pt>
    <dgm:pt modelId="{F7692F44-9D55-4DDA-B51B-F0A51CCAE873}" type="pres">
      <dgm:prSet presAssocID="{4A5C4490-6800-4993-948D-FC4A1DAD4032}" presName="sibTrans" presStyleLbl="node1" presStyleIdx="2" presStyleCnt="5"/>
      <dgm:spPr/>
    </dgm:pt>
    <dgm:pt modelId="{B04972D9-A726-4142-9741-04196985244D}" type="pres">
      <dgm:prSet presAssocID="{1FF054B1-909E-4D99-BA1D-A23232A8970A}" presName="dummy" presStyleCnt="0"/>
      <dgm:spPr/>
    </dgm:pt>
    <dgm:pt modelId="{8ADCCBDF-2221-4A86-BCB8-24F8948C1489}" type="pres">
      <dgm:prSet presAssocID="{1FF054B1-909E-4D99-BA1D-A23232A8970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1EC08-C639-4A22-A2B8-72EC35ACEEAC}" type="pres">
      <dgm:prSet presAssocID="{1B552873-A8FD-42E3-B11E-38BBD4DEC10C}" presName="sibTrans" presStyleLbl="node1" presStyleIdx="3" presStyleCnt="5"/>
      <dgm:spPr/>
    </dgm:pt>
    <dgm:pt modelId="{5A7FB512-F1A2-46F6-A607-7E1953F5D1C5}" type="pres">
      <dgm:prSet presAssocID="{D274D015-C4E6-4D71-9AF8-EC0DE19E51EE}" presName="dummy" presStyleCnt="0"/>
      <dgm:spPr/>
    </dgm:pt>
    <dgm:pt modelId="{BC102CC8-F433-4B33-99DD-3B9D5840182E}" type="pres">
      <dgm:prSet presAssocID="{D274D015-C4E6-4D71-9AF8-EC0DE19E51EE}" presName="node" presStyleLbl="revTx" presStyleIdx="4" presStyleCnt="5">
        <dgm:presLayoutVars>
          <dgm:bulletEnabled val="1"/>
        </dgm:presLayoutVars>
      </dgm:prSet>
      <dgm:spPr/>
    </dgm:pt>
    <dgm:pt modelId="{430CE0BF-E89C-4199-8284-EFB770886161}" type="pres">
      <dgm:prSet presAssocID="{1247196F-6EC9-4AAF-88E4-3E1FE558ACA0}" presName="sibTrans" presStyleLbl="node1" presStyleIdx="4" presStyleCnt="5"/>
      <dgm:spPr/>
    </dgm:pt>
  </dgm:ptLst>
  <dgm:cxnLst>
    <dgm:cxn modelId="{E368BA3C-BFF0-4E87-B231-6CE462EEE30B}" type="presOf" srcId="{C611FA26-7406-4C09-9AC7-BA24672D542F}" destId="{AF77F890-2FEC-47B7-9834-56C77D6F96EB}" srcOrd="0" destOrd="0" presId="urn:microsoft.com/office/officeart/2005/8/layout/cycle1"/>
    <dgm:cxn modelId="{4A7A0683-AF72-43A5-8A06-3ED2FFE6DEB5}" type="presOf" srcId="{9ED10285-7AC6-4068-B694-5AC9C2AFDD18}" destId="{902F0BCC-E8BA-44AC-B6BB-9ED65BFC9F10}" srcOrd="0" destOrd="0" presId="urn:microsoft.com/office/officeart/2005/8/layout/cycle1"/>
    <dgm:cxn modelId="{65D86DDB-88AE-4C43-941A-DB813AF5240D}" srcId="{D1FB08F4-3AA2-488E-9EBD-43ECFFE60ADE}" destId="{9ED10285-7AC6-4068-B694-5AC9C2AFDD18}" srcOrd="0" destOrd="0" parTransId="{CC71724D-88E9-4261-BBD6-13A2D750EF9A}" sibTransId="{267B3D19-DD12-4E80-9155-7131377DB574}"/>
    <dgm:cxn modelId="{E1393AD6-3D08-4D5B-A5C9-8A26B114F8EE}" srcId="{D1FB08F4-3AA2-488E-9EBD-43ECFFE60ADE}" destId="{C611FA26-7406-4C09-9AC7-BA24672D542F}" srcOrd="2" destOrd="0" parTransId="{F6531DDD-2FF8-424C-9755-72963EFE0BA6}" sibTransId="{4A5C4490-6800-4993-948D-FC4A1DAD4032}"/>
    <dgm:cxn modelId="{574B389A-ABCC-4EB4-97D0-23712FAE1AE0}" type="presOf" srcId="{1FF054B1-909E-4D99-BA1D-A23232A8970A}" destId="{8ADCCBDF-2221-4A86-BCB8-24F8948C1489}" srcOrd="0" destOrd="0" presId="urn:microsoft.com/office/officeart/2005/8/layout/cycle1"/>
    <dgm:cxn modelId="{D8B2564F-671E-4B28-91C5-6AAB8552AFF0}" srcId="{D1FB08F4-3AA2-488E-9EBD-43ECFFE60ADE}" destId="{1FF054B1-909E-4D99-BA1D-A23232A8970A}" srcOrd="3" destOrd="0" parTransId="{A01BE68A-8730-4214-B472-D3D2CE2E864D}" sibTransId="{1B552873-A8FD-42E3-B11E-38BBD4DEC10C}"/>
    <dgm:cxn modelId="{7AB20A82-0C1F-4B61-96DC-683A14FB0693}" type="presOf" srcId="{D274D015-C4E6-4D71-9AF8-EC0DE19E51EE}" destId="{BC102CC8-F433-4B33-99DD-3B9D5840182E}" srcOrd="0" destOrd="0" presId="urn:microsoft.com/office/officeart/2005/8/layout/cycle1"/>
    <dgm:cxn modelId="{1EFF5D57-8371-4C3F-B949-D92514F183D1}" type="presOf" srcId="{47831CA8-687E-411A-A66E-8066F110A769}" destId="{89B32549-6280-433C-A1ED-B11D6A00C2C0}" srcOrd="0" destOrd="0" presId="urn:microsoft.com/office/officeart/2005/8/layout/cycle1"/>
    <dgm:cxn modelId="{93B900A2-990B-4B57-A085-22E2285F3509}" type="presOf" srcId="{1B552873-A8FD-42E3-B11E-38BBD4DEC10C}" destId="{8D41EC08-C639-4A22-A2B8-72EC35ACEEAC}" srcOrd="0" destOrd="0" presId="urn:microsoft.com/office/officeart/2005/8/layout/cycle1"/>
    <dgm:cxn modelId="{31617067-DE72-4EF7-901F-0118B24C5C76}" type="presOf" srcId="{1247196F-6EC9-4AAF-88E4-3E1FE558ACA0}" destId="{430CE0BF-E89C-4199-8284-EFB770886161}" srcOrd="0" destOrd="0" presId="urn:microsoft.com/office/officeart/2005/8/layout/cycle1"/>
    <dgm:cxn modelId="{FBE98E1D-51FF-42F6-9379-B505040AE5B1}" type="presOf" srcId="{DF419069-191D-4076-9DCE-30E6987DF5CC}" destId="{64B7DF25-EE9C-4651-914B-12705A9DB2DD}" srcOrd="0" destOrd="0" presId="urn:microsoft.com/office/officeart/2005/8/layout/cycle1"/>
    <dgm:cxn modelId="{1188D4E9-94D9-4236-BF07-E0823398D739}" type="presOf" srcId="{267B3D19-DD12-4E80-9155-7131377DB574}" destId="{C678F156-1700-48CB-9BC2-3B9182F0D807}" srcOrd="0" destOrd="0" presId="urn:microsoft.com/office/officeart/2005/8/layout/cycle1"/>
    <dgm:cxn modelId="{61B84C93-892D-4864-AEAD-C025EAA8BBC3}" srcId="{D1FB08F4-3AA2-488E-9EBD-43ECFFE60ADE}" destId="{47831CA8-687E-411A-A66E-8066F110A769}" srcOrd="1" destOrd="0" parTransId="{30E9E87A-FC96-4730-BDDA-A14C20F838BC}" sibTransId="{DF419069-191D-4076-9DCE-30E6987DF5CC}"/>
    <dgm:cxn modelId="{F1D5C744-AD50-45CB-95D7-7976E961D49C}" type="presOf" srcId="{4A5C4490-6800-4993-948D-FC4A1DAD4032}" destId="{F7692F44-9D55-4DDA-B51B-F0A51CCAE873}" srcOrd="0" destOrd="0" presId="urn:microsoft.com/office/officeart/2005/8/layout/cycle1"/>
    <dgm:cxn modelId="{0BE94F7A-C736-427D-B807-E8E7287C6D11}" type="presOf" srcId="{D1FB08F4-3AA2-488E-9EBD-43ECFFE60ADE}" destId="{E652E496-1BCE-4EC3-9777-0E2B50E5B464}" srcOrd="0" destOrd="0" presId="urn:microsoft.com/office/officeart/2005/8/layout/cycle1"/>
    <dgm:cxn modelId="{5961C022-FE7E-4CFA-BE8D-41C8CD7D7487}" srcId="{D1FB08F4-3AA2-488E-9EBD-43ECFFE60ADE}" destId="{D274D015-C4E6-4D71-9AF8-EC0DE19E51EE}" srcOrd="4" destOrd="0" parTransId="{0B382F7D-8AB8-4EE1-B04F-71E87309FFC2}" sibTransId="{1247196F-6EC9-4AAF-88E4-3E1FE558ACA0}"/>
    <dgm:cxn modelId="{7B950163-C19C-44E8-96F6-A27B9AF816B9}" type="presParOf" srcId="{E652E496-1BCE-4EC3-9777-0E2B50E5B464}" destId="{63676ACE-258B-480B-87ED-783BB384DC89}" srcOrd="0" destOrd="0" presId="urn:microsoft.com/office/officeart/2005/8/layout/cycle1"/>
    <dgm:cxn modelId="{7141BC16-EAE2-4D97-9697-25EB15BA1E51}" type="presParOf" srcId="{E652E496-1BCE-4EC3-9777-0E2B50E5B464}" destId="{902F0BCC-E8BA-44AC-B6BB-9ED65BFC9F10}" srcOrd="1" destOrd="0" presId="urn:microsoft.com/office/officeart/2005/8/layout/cycle1"/>
    <dgm:cxn modelId="{B61C1A7F-EB2C-4052-ADDD-735E94A7943C}" type="presParOf" srcId="{E652E496-1BCE-4EC3-9777-0E2B50E5B464}" destId="{C678F156-1700-48CB-9BC2-3B9182F0D807}" srcOrd="2" destOrd="0" presId="urn:microsoft.com/office/officeart/2005/8/layout/cycle1"/>
    <dgm:cxn modelId="{05DDDB60-F61C-4BAB-8875-6A64B5BA79D1}" type="presParOf" srcId="{E652E496-1BCE-4EC3-9777-0E2B50E5B464}" destId="{3B4EDC83-46CC-4A76-B470-8B28331C8278}" srcOrd="3" destOrd="0" presId="urn:microsoft.com/office/officeart/2005/8/layout/cycle1"/>
    <dgm:cxn modelId="{C7466C7C-5294-4898-A90C-052978F96B5B}" type="presParOf" srcId="{E652E496-1BCE-4EC3-9777-0E2B50E5B464}" destId="{89B32549-6280-433C-A1ED-B11D6A00C2C0}" srcOrd="4" destOrd="0" presId="urn:microsoft.com/office/officeart/2005/8/layout/cycle1"/>
    <dgm:cxn modelId="{BA45CE24-66B1-4C5D-8CC4-CCE01FFB63C4}" type="presParOf" srcId="{E652E496-1BCE-4EC3-9777-0E2B50E5B464}" destId="{64B7DF25-EE9C-4651-914B-12705A9DB2DD}" srcOrd="5" destOrd="0" presId="urn:microsoft.com/office/officeart/2005/8/layout/cycle1"/>
    <dgm:cxn modelId="{FE72626B-A2D7-4DDD-A99E-E5C08F48E6AB}" type="presParOf" srcId="{E652E496-1BCE-4EC3-9777-0E2B50E5B464}" destId="{28D62EE4-E929-40BE-B599-8AFA9832E57B}" srcOrd="6" destOrd="0" presId="urn:microsoft.com/office/officeart/2005/8/layout/cycle1"/>
    <dgm:cxn modelId="{168E6E58-9EE8-42E0-8771-27BB9DC3A14B}" type="presParOf" srcId="{E652E496-1BCE-4EC3-9777-0E2B50E5B464}" destId="{AF77F890-2FEC-47B7-9834-56C77D6F96EB}" srcOrd="7" destOrd="0" presId="urn:microsoft.com/office/officeart/2005/8/layout/cycle1"/>
    <dgm:cxn modelId="{1C0EA19A-3E1F-473D-A486-6724F98A9015}" type="presParOf" srcId="{E652E496-1BCE-4EC3-9777-0E2B50E5B464}" destId="{F7692F44-9D55-4DDA-B51B-F0A51CCAE873}" srcOrd="8" destOrd="0" presId="urn:microsoft.com/office/officeart/2005/8/layout/cycle1"/>
    <dgm:cxn modelId="{11BA676B-4CF0-4E90-8A31-9B599EC66408}" type="presParOf" srcId="{E652E496-1BCE-4EC3-9777-0E2B50E5B464}" destId="{B04972D9-A726-4142-9741-04196985244D}" srcOrd="9" destOrd="0" presId="urn:microsoft.com/office/officeart/2005/8/layout/cycle1"/>
    <dgm:cxn modelId="{769CF2A0-FD40-415E-A7BF-CF9291C2CA7C}" type="presParOf" srcId="{E652E496-1BCE-4EC3-9777-0E2B50E5B464}" destId="{8ADCCBDF-2221-4A86-BCB8-24F8948C1489}" srcOrd="10" destOrd="0" presId="urn:microsoft.com/office/officeart/2005/8/layout/cycle1"/>
    <dgm:cxn modelId="{37323B9B-4D90-4FA8-A78A-534B717C9142}" type="presParOf" srcId="{E652E496-1BCE-4EC3-9777-0E2B50E5B464}" destId="{8D41EC08-C639-4A22-A2B8-72EC35ACEEAC}" srcOrd="11" destOrd="0" presId="urn:microsoft.com/office/officeart/2005/8/layout/cycle1"/>
    <dgm:cxn modelId="{7F164BBE-A99B-4485-84E7-C617AB92A468}" type="presParOf" srcId="{E652E496-1BCE-4EC3-9777-0E2B50E5B464}" destId="{5A7FB512-F1A2-46F6-A607-7E1953F5D1C5}" srcOrd="12" destOrd="0" presId="urn:microsoft.com/office/officeart/2005/8/layout/cycle1"/>
    <dgm:cxn modelId="{7EF1F6C7-1AC2-42F1-A561-B554FBB823AF}" type="presParOf" srcId="{E652E496-1BCE-4EC3-9777-0E2B50E5B464}" destId="{BC102CC8-F433-4B33-99DD-3B9D5840182E}" srcOrd="13" destOrd="0" presId="urn:microsoft.com/office/officeart/2005/8/layout/cycle1"/>
    <dgm:cxn modelId="{8134A473-F1C0-4DE2-837E-565E3E0CFBE3}" type="presParOf" srcId="{E652E496-1BCE-4EC3-9777-0E2B50E5B464}" destId="{430CE0BF-E89C-4199-8284-EFB7708861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FB08F4-3AA2-488E-9EBD-43ECFFE60AD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10285-7AC6-4068-B694-5AC9C2AFDD18}">
      <dgm:prSet phldrT="[Text]"/>
      <dgm:spPr/>
      <dgm:t>
        <a:bodyPr/>
        <a:lstStyle/>
        <a:p>
          <a:r>
            <a:rPr lang="en-US" b="1" smtClean="0"/>
            <a:t>Manufacturer</a:t>
          </a:r>
          <a:endParaRPr lang="en-US" b="1"/>
        </a:p>
      </dgm:t>
    </dgm:pt>
    <dgm:pt modelId="{CC71724D-88E9-4261-BBD6-13A2D750EF9A}" type="parTrans" cxnId="{65D86DDB-88AE-4C43-941A-DB813AF5240D}">
      <dgm:prSet/>
      <dgm:spPr/>
      <dgm:t>
        <a:bodyPr/>
        <a:lstStyle/>
        <a:p>
          <a:endParaRPr lang="en-US"/>
        </a:p>
      </dgm:t>
    </dgm:pt>
    <dgm:pt modelId="{267B3D19-DD12-4E80-9155-7131377DB574}" type="sibTrans" cxnId="{65D86DDB-88AE-4C43-941A-DB813AF5240D}">
      <dgm:prSet/>
      <dgm:spPr/>
      <dgm:t>
        <a:bodyPr/>
        <a:lstStyle/>
        <a:p>
          <a:endParaRPr lang="en-US"/>
        </a:p>
      </dgm:t>
    </dgm:pt>
    <dgm:pt modelId="{47831CA8-687E-411A-A66E-8066F110A769}">
      <dgm:prSet phldrT="[Text]"/>
      <dgm:spPr/>
      <dgm:t>
        <a:bodyPr/>
        <a:lstStyle/>
        <a:p>
          <a:r>
            <a:rPr lang="en-US" b="1" smtClean="0"/>
            <a:t>Distributor</a:t>
          </a:r>
          <a:endParaRPr lang="en-US" b="1"/>
        </a:p>
      </dgm:t>
    </dgm:pt>
    <dgm:pt modelId="{30E9E87A-FC96-4730-BDDA-A14C20F838BC}" type="parTrans" cxnId="{61B84C93-892D-4864-AEAD-C025EAA8BBC3}">
      <dgm:prSet/>
      <dgm:spPr/>
      <dgm:t>
        <a:bodyPr/>
        <a:lstStyle/>
        <a:p>
          <a:endParaRPr lang="en-US"/>
        </a:p>
      </dgm:t>
    </dgm:pt>
    <dgm:pt modelId="{DF419069-191D-4076-9DCE-30E6987DF5CC}" type="sibTrans" cxnId="{61B84C93-892D-4864-AEAD-C025EAA8BBC3}">
      <dgm:prSet/>
      <dgm:spPr/>
      <dgm:t>
        <a:bodyPr/>
        <a:lstStyle/>
        <a:p>
          <a:endParaRPr lang="en-US"/>
        </a:p>
      </dgm:t>
    </dgm:pt>
    <dgm:pt modelId="{C611FA26-7406-4C09-9AC7-BA24672D542F}">
      <dgm:prSet phldrT="[Text]"/>
      <dgm:spPr/>
      <dgm:t>
        <a:bodyPr/>
        <a:lstStyle/>
        <a:p>
          <a:r>
            <a:rPr lang="en-US" b="1" smtClean="0"/>
            <a:t>Provider</a:t>
          </a:r>
          <a:endParaRPr lang="en-US" b="1"/>
        </a:p>
      </dgm:t>
    </dgm:pt>
    <dgm:pt modelId="{F6531DDD-2FF8-424C-9755-72963EFE0BA6}" type="parTrans" cxnId="{E1393AD6-3D08-4D5B-A5C9-8A26B114F8EE}">
      <dgm:prSet/>
      <dgm:spPr/>
      <dgm:t>
        <a:bodyPr/>
        <a:lstStyle/>
        <a:p>
          <a:endParaRPr lang="en-US"/>
        </a:p>
      </dgm:t>
    </dgm:pt>
    <dgm:pt modelId="{4A5C4490-6800-4993-948D-FC4A1DAD4032}" type="sibTrans" cxnId="{E1393AD6-3D08-4D5B-A5C9-8A26B114F8EE}">
      <dgm:prSet/>
      <dgm:spPr/>
      <dgm:t>
        <a:bodyPr/>
        <a:lstStyle/>
        <a:p>
          <a:endParaRPr lang="en-US"/>
        </a:p>
      </dgm:t>
    </dgm:pt>
    <dgm:pt modelId="{1FF054B1-909E-4D99-BA1D-A23232A8970A}">
      <dgm:prSet phldrT="[Text]"/>
      <dgm:spPr/>
      <dgm:t>
        <a:bodyPr/>
        <a:lstStyle/>
        <a:p>
          <a:r>
            <a:rPr lang="en-US" b="1" smtClean="0"/>
            <a:t>PHD</a:t>
          </a:r>
          <a:endParaRPr lang="en-US" b="1"/>
        </a:p>
      </dgm:t>
    </dgm:pt>
    <dgm:pt modelId="{A01BE68A-8730-4214-B472-D3D2CE2E864D}" type="parTrans" cxnId="{D8B2564F-671E-4B28-91C5-6AAB8552AFF0}">
      <dgm:prSet/>
      <dgm:spPr/>
      <dgm:t>
        <a:bodyPr/>
        <a:lstStyle/>
        <a:p>
          <a:endParaRPr lang="en-US"/>
        </a:p>
      </dgm:t>
    </dgm:pt>
    <dgm:pt modelId="{1B552873-A8FD-42E3-B11E-38BBD4DEC10C}" type="sibTrans" cxnId="{D8B2564F-671E-4B28-91C5-6AAB8552AFF0}">
      <dgm:prSet/>
      <dgm:spPr/>
      <dgm:t>
        <a:bodyPr/>
        <a:lstStyle/>
        <a:p>
          <a:endParaRPr lang="en-US"/>
        </a:p>
      </dgm:t>
    </dgm:pt>
    <dgm:pt modelId="{D274D015-C4E6-4D71-9AF8-EC0DE19E51EE}">
      <dgm:prSet phldrT="[Text]"/>
      <dgm:spPr/>
      <dgm:t>
        <a:bodyPr/>
        <a:lstStyle/>
        <a:p>
          <a:r>
            <a:rPr lang="en-US" b="1" smtClean="0"/>
            <a:t>CDC</a:t>
          </a:r>
          <a:endParaRPr lang="en-US" b="1"/>
        </a:p>
      </dgm:t>
    </dgm:pt>
    <dgm:pt modelId="{0B382F7D-8AB8-4EE1-B04F-71E87309FFC2}" type="parTrans" cxnId="{5961C022-FE7E-4CFA-BE8D-41C8CD7D7487}">
      <dgm:prSet/>
      <dgm:spPr/>
      <dgm:t>
        <a:bodyPr/>
        <a:lstStyle/>
        <a:p>
          <a:endParaRPr lang="en-US"/>
        </a:p>
      </dgm:t>
    </dgm:pt>
    <dgm:pt modelId="{1247196F-6EC9-4AAF-88E4-3E1FE558ACA0}" type="sibTrans" cxnId="{5961C022-FE7E-4CFA-BE8D-41C8CD7D7487}">
      <dgm:prSet/>
      <dgm:spPr/>
      <dgm:t>
        <a:bodyPr/>
        <a:lstStyle/>
        <a:p>
          <a:endParaRPr lang="en-US"/>
        </a:p>
      </dgm:t>
    </dgm:pt>
    <dgm:pt modelId="{E652E496-1BCE-4EC3-9777-0E2B50E5B464}" type="pres">
      <dgm:prSet presAssocID="{D1FB08F4-3AA2-488E-9EBD-43ECFFE60ADE}" presName="cycle" presStyleCnt="0">
        <dgm:presLayoutVars>
          <dgm:dir/>
          <dgm:resizeHandles val="exact"/>
        </dgm:presLayoutVars>
      </dgm:prSet>
      <dgm:spPr/>
    </dgm:pt>
    <dgm:pt modelId="{63676ACE-258B-480B-87ED-783BB384DC89}" type="pres">
      <dgm:prSet presAssocID="{9ED10285-7AC6-4068-B694-5AC9C2AFDD18}" presName="dummy" presStyleCnt="0"/>
      <dgm:spPr/>
    </dgm:pt>
    <dgm:pt modelId="{902F0BCC-E8BA-44AC-B6BB-9ED65BFC9F10}" type="pres">
      <dgm:prSet presAssocID="{9ED10285-7AC6-4068-B694-5AC9C2AFDD1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F156-1700-48CB-9BC2-3B9182F0D807}" type="pres">
      <dgm:prSet presAssocID="{267B3D19-DD12-4E80-9155-7131377DB574}" presName="sibTrans" presStyleLbl="node1" presStyleIdx="0" presStyleCnt="5"/>
      <dgm:spPr/>
    </dgm:pt>
    <dgm:pt modelId="{3B4EDC83-46CC-4A76-B470-8B28331C8278}" type="pres">
      <dgm:prSet presAssocID="{47831CA8-687E-411A-A66E-8066F110A769}" presName="dummy" presStyleCnt="0"/>
      <dgm:spPr/>
    </dgm:pt>
    <dgm:pt modelId="{89B32549-6280-433C-A1ED-B11D6A00C2C0}" type="pres">
      <dgm:prSet presAssocID="{47831CA8-687E-411A-A66E-8066F110A769}" presName="node" presStyleLbl="revTx" presStyleIdx="1" presStyleCnt="5">
        <dgm:presLayoutVars>
          <dgm:bulletEnabled val="1"/>
        </dgm:presLayoutVars>
      </dgm:prSet>
      <dgm:spPr/>
    </dgm:pt>
    <dgm:pt modelId="{64B7DF25-EE9C-4651-914B-12705A9DB2DD}" type="pres">
      <dgm:prSet presAssocID="{DF419069-191D-4076-9DCE-30E6987DF5CC}" presName="sibTrans" presStyleLbl="node1" presStyleIdx="1" presStyleCnt="5"/>
      <dgm:spPr/>
    </dgm:pt>
    <dgm:pt modelId="{28D62EE4-E929-40BE-B599-8AFA9832E57B}" type="pres">
      <dgm:prSet presAssocID="{C611FA26-7406-4C09-9AC7-BA24672D542F}" presName="dummy" presStyleCnt="0"/>
      <dgm:spPr/>
    </dgm:pt>
    <dgm:pt modelId="{AF77F890-2FEC-47B7-9834-56C77D6F96EB}" type="pres">
      <dgm:prSet presAssocID="{C611FA26-7406-4C09-9AC7-BA24672D542F}" presName="node" presStyleLbl="revTx" presStyleIdx="2" presStyleCnt="5">
        <dgm:presLayoutVars>
          <dgm:bulletEnabled val="1"/>
        </dgm:presLayoutVars>
      </dgm:prSet>
      <dgm:spPr/>
    </dgm:pt>
    <dgm:pt modelId="{F7692F44-9D55-4DDA-B51B-F0A51CCAE873}" type="pres">
      <dgm:prSet presAssocID="{4A5C4490-6800-4993-948D-FC4A1DAD4032}" presName="sibTrans" presStyleLbl="node1" presStyleIdx="2" presStyleCnt="5"/>
      <dgm:spPr/>
    </dgm:pt>
    <dgm:pt modelId="{B04972D9-A726-4142-9741-04196985244D}" type="pres">
      <dgm:prSet presAssocID="{1FF054B1-909E-4D99-BA1D-A23232A8970A}" presName="dummy" presStyleCnt="0"/>
      <dgm:spPr/>
    </dgm:pt>
    <dgm:pt modelId="{8ADCCBDF-2221-4A86-BCB8-24F8948C1489}" type="pres">
      <dgm:prSet presAssocID="{1FF054B1-909E-4D99-BA1D-A23232A8970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1EC08-C639-4A22-A2B8-72EC35ACEEAC}" type="pres">
      <dgm:prSet presAssocID="{1B552873-A8FD-42E3-B11E-38BBD4DEC10C}" presName="sibTrans" presStyleLbl="node1" presStyleIdx="3" presStyleCnt="5"/>
      <dgm:spPr/>
    </dgm:pt>
    <dgm:pt modelId="{5A7FB512-F1A2-46F6-A607-7E1953F5D1C5}" type="pres">
      <dgm:prSet presAssocID="{D274D015-C4E6-4D71-9AF8-EC0DE19E51EE}" presName="dummy" presStyleCnt="0"/>
      <dgm:spPr/>
    </dgm:pt>
    <dgm:pt modelId="{BC102CC8-F433-4B33-99DD-3B9D5840182E}" type="pres">
      <dgm:prSet presAssocID="{D274D015-C4E6-4D71-9AF8-EC0DE19E51EE}" presName="node" presStyleLbl="revTx" presStyleIdx="4" presStyleCnt="5">
        <dgm:presLayoutVars>
          <dgm:bulletEnabled val="1"/>
        </dgm:presLayoutVars>
      </dgm:prSet>
      <dgm:spPr/>
    </dgm:pt>
    <dgm:pt modelId="{430CE0BF-E89C-4199-8284-EFB770886161}" type="pres">
      <dgm:prSet presAssocID="{1247196F-6EC9-4AAF-88E4-3E1FE558ACA0}" presName="sibTrans" presStyleLbl="node1" presStyleIdx="4" presStyleCnt="5"/>
      <dgm:spPr/>
    </dgm:pt>
  </dgm:ptLst>
  <dgm:cxnLst>
    <dgm:cxn modelId="{6F4C7549-485C-4DCA-BBB2-3D7B8341319E}" type="presOf" srcId="{9ED10285-7AC6-4068-B694-5AC9C2AFDD18}" destId="{902F0BCC-E8BA-44AC-B6BB-9ED65BFC9F10}" srcOrd="0" destOrd="0" presId="urn:microsoft.com/office/officeart/2005/8/layout/cycle1"/>
    <dgm:cxn modelId="{DDE7E637-C1C8-4D0D-8DAD-C34A2ECF7D72}" type="presOf" srcId="{4A5C4490-6800-4993-948D-FC4A1DAD4032}" destId="{F7692F44-9D55-4DDA-B51B-F0A51CCAE873}" srcOrd="0" destOrd="0" presId="urn:microsoft.com/office/officeart/2005/8/layout/cycle1"/>
    <dgm:cxn modelId="{C3C14B00-E5BF-46C4-A838-3F856B80B495}" type="presOf" srcId="{1247196F-6EC9-4AAF-88E4-3E1FE558ACA0}" destId="{430CE0BF-E89C-4199-8284-EFB770886161}" srcOrd="0" destOrd="0" presId="urn:microsoft.com/office/officeart/2005/8/layout/cycle1"/>
    <dgm:cxn modelId="{3E808A80-92A8-4E3B-AAD3-2A16EDD192E7}" type="presOf" srcId="{267B3D19-DD12-4E80-9155-7131377DB574}" destId="{C678F156-1700-48CB-9BC2-3B9182F0D807}" srcOrd="0" destOrd="0" presId="urn:microsoft.com/office/officeart/2005/8/layout/cycle1"/>
    <dgm:cxn modelId="{65D86DDB-88AE-4C43-941A-DB813AF5240D}" srcId="{D1FB08F4-3AA2-488E-9EBD-43ECFFE60ADE}" destId="{9ED10285-7AC6-4068-B694-5AC9C2AFDD18}" srcOrd="0" destOrd="0" parTransId="{CC71724D-88E9-4261-BBD6-13A2D750EF9A}" sibTransId="{267B3D19-DD12-4E80-9155-7131377DB574}"/>
    <dgm:cxn modelId="{E1393AD6-3D08-4D5B-A5C9-8A26B114F8EE}" srcId="{D1FB08F4-3AA2-488E-9EBD-43ECFFE60ADE}" destId="{C611FA26-7406-4C09-9AC7-BA24672D542F}" srcOrd="2" destOrd="0" parTransId="{F6531DDD-2FF8-424C-9755-72963EFE0BA6}" sibTransId="{4A5C4490-6800-4993-948D-FC4A1DAD4032}"/>
    <dgm:cxn modelId="{6E7B088B-60BF-4E36-B1AC-552D3548CCCC}" type="presOf" srcId="{1FF054B1-909E-4D99-BA1D-A23232A8970A}" destId="{8ADCCBDF-2221-4A86-BCB8-24F8948C1489}" srcOrd="0" destOrd="0" presId="urn:microsoft.com/office/officeart/2005/8/layout/cycle1"/>
    <dgm:cxn modelId="{767A454B-5AD4-40D1-A549-659FC34DAD10}" type="presOf" srcId="{DF419069-191D-4076-9DCE-30E6987DF5CC}" destId="{64B7DF25-EE9C-4651-914B-12705A9DB2DD}" srcOrd="0" destOrd="0" presId="urn:microsoft.com/office/officeart/2005/8/layout/cycle1"/>
    <dgm:cxn modelId="{1818A48B-772F-474B-8070-867A2A0F9E17}" type="presOf" srcId="{1B552873-A8FD-42E3-B11E-38BBD4DEC10C}" destId="{8D41EC08-C639-4A22-A2B8-72EC35ACEEAC}" srcOrd="0" destOrd="0" presId="urn:microsoft.com/office/officeart/2005/8/layout/cycle1"/>
    <dgm:cxn modelId="{2B4B1499-05B1-49C8-9641-2A40630A6454}" type="presOf" srcId="{47831CA8-687E-411A-A66E-8066F110A769}" destId="{89B32549-6280-433C-A1ED-B11D6A00C2C0}" srcOrd="0" destOrd="0" presId="urn:microsoft.com/office/officeart/2005/8/layout/cycle1"/>
    <dgm:cxn modelId="{F4E0E66D-4A09-4941-87C6-42FFE82CCE01}" type="presOf" srcId="{D1FB08F4-3AA2-488E-9EBD-43ECFFE60ADE}" destId="{E652E496-1BCE-4EC3-9777-0E2B50E5B464}" srcOrd="0" destOrd="0" presId="urn:microsoft.com/office/officeart/2005/8/layout/cycle1"/>
    <dgm:cxn modelId="{D8B2564F-671E-4B28-91C5-6AAB8552AFF0}" srcId="{D1FB08F4-3AA2-488E-9EBD-43ECFFE60ADE}" destId="{1FF054B1-909E-4D99-BA1D-A23232A8970A}" srcOrd="3" destOrd="0" parTransId="{A01BE68A-8730-4214-B472-D3D2CE2E864D}" sibTransId="{1B552873-A8FD-42E3-B11E-38BBD4DEC10C}"/>
    <dgm:cxn modelId="{EBBA5989-F715-4FA5-B326-042F8AF6DFE8}" type="presOf" srcId="{D274D015-C4E6-4D71-9AF8-EC0DE19E51EE}" destId="{BC102CC8-F433-4B33-99DD-3B9D5840182E}" srcOrd="0" destOrd="0" presId="urn:microsoft.com/office/officeart/2005/8/layout/cycle1"/>
    <dgm:cxn modelId="{61B84C93-892D-4864-AEAD-C025EAA8BBC3}" srcId="{D1FB08F4-3AA2-488E-9EBD-43ECFFE60ADE}" destId="{47831CA8-687E-411A-A66E-8066F110A769}" srcOrd="1" destOrd="0" parTransId="{30E9E87A-FC96-4730-BDDA-A14C20F838BC}" sibTransId="{DF419069-191D-4076-9DCE-30E6987DF5CC}"/>
    <dgm:cxn modelId="{030C3A39-5184-43A3-8C06-B0B4B1290884}" type="presOf" srcId="{C611FA26-7406-4C09-9AC7-BA24672D542F}" destId="{AF77F890-2FEC-47B7-9834-56C77D6F96EB}" srcOrd="0" destOrd="0" presId="urn:microsoft.com/office/officeart/2005/8/layout/cycle1"/>
    <dgm:cxn modelId="{5961C022-FE7E-4CFA-BE8D-41C8CD7D7487}" srcId="{D1FB08F4-3AA2-488E-9EBD-43ECFFE60ADE}" destId="{D274D015-C4E6-4D71-9AF8-EC0DE19E51EE}" srcOrd="4" destOrd="0" parTransId="{0B382F7D-8AB8-4EE1-B04F-71E87309FFC2}" sibTransId="{1247196F-6EC9-4AAF-88E4-3E1FE558ACA0}"/>
    <dgm:cxn modelId="{E2222616-C098-4456-9ACF-43477F2B1616}" type="presParOf" srcId="{E652E496-1BCE-4EC3-9777-0E2B50E5B464}" destId="{63676ACE-258B-480B-87ED-783BB384DC89}" srcOrd="0" destOrd="0" presId="urn:microsoft.com/office/officeart/2005/8/layout/cycle1"/>
    <dgm:cxn modelId="{E188A9BF-0D5D-418E-A66A-FA843FF61494}" type="presParOf" srcId="{E652E496-1BCE-4EC3-9777-0E2B50E5B464}" destId="{902F0BCC-E8BA-44AC-B6BB-9ED65BFC9F10}" srcOrd="1" destOrd="0" presId="urn:microsoft.com/office/officeart/2005/8/layout/cycle1"/>
    <dgm:cxn modelId="{B70589AB-8586-4C00-A30B-B49CCA1069EE}" type="presParOf" srcId="{E652E496-1BCE-4EC3-9777-0E2B50E5B464}" destId="{C678F156-1700-48CB-9BC2-3B9182F0D807}" srcOrd="2" destOrd="0" presId="urn:microsoft.com/office/officeart/2005/8/layout/cycle1"/>
    <dgm:cxn modelId="{5DDE7311-D9CC-42AB-8028-BE3ABB4E5E13}" type="presParOf" srcId="{E652E496-1BCE-4EC3-9777-0E2B50E5B464}" destId="{3B4EDC83-46CC-4A76-B470-8B28331C8278}" srcOrd="3" destOrd="0" presId="urn:microsoft.com/office/officeart/2005/8/layout/cycle1"/>
    <dgm:cxn modelId="{F94C45B3-DA84-4EEE-8C8F-F9ECA5AE49DB}" type="presParOf" srcId="{E652E496-1BCE-4EC3-9777-0E2B50E5B464}" destId="{89B32549-6280-433C-A1ED-B11D6A00C2C0}" srcOrd="4" destOrd="0" presId="urn:microsoft.com/office/officeart/2005/8/layout/cycle1"/>
    <dgm:cxn modelId="{EAF9375A-9D01-4944-93A5-C3A030191843}" type="presParOf" srcId="{E652E496-1BCE-4EC3-9777-0E2B50E5B464}" destId="{64B7DF25-EE9C-4651-914B-12705A9DB2DD}" srcOrd="5" destOrd="0" presId="urn:microsoft.com/office/officeart/2005/8/layout/cycle1"/>
    <dgm:cxn modelId="{809196FE-9065-400F-AC1B-84FE7B710C27}" type="presParOf" srcId="{E652E496-1BCE-4EC3-9777-0E2B50E5B464}" destId="{28D62EE4-E929-40BE-B599-8AFA9832E57B}" srcOrd="6" destOrd="0" presId="urn:microsoft.com/office/officeart/2005/8/layout/cycle1"/>
    <dgm:cxn modelId="{C0E1CC8B-9508-4F56-A934-6F346E97EADE}" type="presParOf" srcId="{E652E496-1BCE-4EC3-9777-0E2B50E5B464}" destId="{AF77F890-2FEC-47B7-9834-56C77D6F96EB}" srcOrd="7" destOrd="0" presId="urn:microsoft.com/office/officeart/2005/8/layout/cycle1"/>
    <dgm:cxn modelId="{E61AF294-0307-429D-A37E-32FD6A1D1E75}" type="presParOf" srcId="{E652E496-1BCE-4EC3-9777-0E2B50E5B464}" destId="{F7692F44-9D55-4DDA-B51B-F0A51CCAE873}" srcOrd="8" destOrd="0" presId="urn:microsoft.com/office/officeart/2005/8/layout/cycle1"/>
    <dgm:cxn modelId="{53BCF577-7B38-43A0-9A1D-A4BF01E2EC78}" type="presParOf" srcId="{E652E496-1BCE-4EC3-9777-0E2B50E5B464}" destId="{B04972D9-A726-4142-9741-04196985244D}" srcOrd="9" destOrd="0" presId="urn:microsoft.com/office/officeart/2005/8/layout/cycle1"/>
    <dgm:cxn modelId="{00B80ACE-E49E-4F44-8564-9EF750169882}" type="presParOf" srcId="{E652E496-1BCE-4EC3-9777-0E2B50E5B464}" destId="{8ADCCBDF-2221-4A86-BCB8-24F8948C1489}" srcOrd="10" destOrd="0" presId="urn:microsoft.com/office/officeart/2005/8/layout/cycle1"/>
    <dgm:cxn modelId="{4BF68D76-CBAA-4AA6-B170-60191CE279A1}" type="presParOf" srcId="{E652E496-1BCE-4EC3-9777-0E2B50E5B464}" destId="{8D41EC08-C639-4A22-A2B8-72EC35ACEEAC}" srcOrd="11" destOrd="0" presId="urn:microsoft.com/office/officeart/2005/8/layout/cycle1"/>
    <dgm:cxn modelId="{BF37A183-94A5-4DC7-8532-C8D451B74679}" type="presParOf" srcId="{E652E496-1BCE-4EC3-9777-0E2B50E5B464}" destId="{5A7FB512-F1A2-46F6-A607-7E1953F5D1C5}" srcOrd="12" destOrd="0" presId="urn:microsoft.com/office/officeart/2005/8/layout/cycle1"/>
    <dgm:cxn modelId="{331F80D5-DC3A-4EC0-98B5-99AC2E612267}" type="presParOf" srcId="{E652E496-1BCE-4EC3-9777-0E2B50E5B464}" destId="{BC102CC8-F433-4B33-99DD-3B9D5840182E}" srcOrd="13" destOrd="0" presId="urn:microsoft.com/office/officeart/2005/8/layout/cycle1"/>
    <dgm:cxn modelId="{6D259DF2-C628-449E-A64E-6462326B5B3E}" type="presParOf" srcId="{E652E496-1BCE-4EC3-9777-0E2B50E5B464}" destId="{430CE0BF-E89C-4199-8284-EFB7708861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775F10-B261-4D39-805B-380B1DBA466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AEA71-D024-4E80-9896-F8729B8D7D50}">
      <dgm:prSet phldrT="[Text]"/>
      <dgm:spPr/>
      <dgm:t>
        <a:bodyPr/>
        <a:lstStyle/>
        <a:p>
          <a:r>
            <a:rPr lang="en-US" b="1" smtClean="0"/>
            <a:t>UserAccounts</a:t>
          </a:r>
          <a:endParaRPr lang="en-US" b="1"/>
        </a:p>
      </dgm:t>
    </dgm:pt>
    <dgm:pt modelId="{3E52CF5B-4A2A-48AF-8CC4-2BECCC50C055}" type="parTrans" cxnId="{4CC7BB2A-A28C-43FF-A843-36B7498B66AB}">
      <dgm:prSet/>
      <dgm:spPr/>
      <dgm:t>
        <a:bodyPr/>
        <a:lstStyle/>
        <a:p>
          <a:endParaRPr lang="en-US"/>
        </a:p>
      </dgm:t>
    </dgm:pt>
    <dgm:pt modelId="{F1B87CF5-B7FA-4126-8CDD-9941343B5A9B}" type="sibTrans" cxnId="{4CC7BB2A-A28C-43FF-A843-36B7498B66AB}">
      <dgm:prSet/>
      <dgm:spPr/>
      <dgm:t>
        <a:bodyPr/>
        <a:lstStyle/>
        <a:p>
          <a:endParaRPr lang="en-US"/>
        </a:p>
      </dgm:t>
    </dgm:pt>
    <dgm:pt modelId="{D3F49011-34AC-489D-BF2A-0AD524C30450}">
      <dgm:prSet phldrT="[Text]"/>
      <dgm:spPr/>
      <dgm:t>
        <a:bodyPr/>
        <a:lstStyle/>
        <a:p>
          <a:r>
            <a:rPr lang="en-US" smtClean="0"/>
            <a:t>Roles</a:t>
          </a:r>
          <a:endParaRPr lang="en-US"/>
        </a:p>
      </dgm:t>
    </dgm:pt>
    <dgm:pt modelId="{115627E7-26CE-4EDD-9380-812763E213AA}" type="parTrans" cxnId="{086E619F-F3CC-451C-BB2C-314FCEBA929B}">
      <dgm:prSet/>
      <dgm:spPr/>
      <dgm:t>
        <a:bodyPr/>
        <a:lstStyle/>
        <a:p>
          <a:endParaRPr lang="en-US"/>
        </a:p>
      </dgm:t>
    </dgm:pt>
    <dgm:pt modelId="{4FF70A7C-5E07-47E2-B014-3952F019359C}" type="sibTrans" cxnId="{086E619F-F3CC-451C-BB2C-314FCEBA929B}">
      <dgm:prSet/>
      <dgm:spPr/>
      <dgm:t>
        <a:bodyPr/>
        <a:lstStyle/>
        <a:p>
          <a:endParaRPr lang="en-US"/>
        </a:p>
      </dgm:t>
    </dgm:pt>
    <dgm:pt modelId="{7DCFAF45-564A-4D1A-AED6-CD495B6B0D34}">
      <dgm:prSet phldrT="[Text]"/>
      <dgm:spPr/>
      <dgm:t>
        <a:bodyPr/>
        <a:lstStyle/>
        <a:p>
          <a:r>
            <a:rPr lang="en-US" smtClean="0"/>
            <a:t>People</a:t>
          </a:r>
          <a:endParaRPr lang="en-US"/>
        </a:p>
      </dgm:t>
    </dgm:pt>
    <dgm:pt modelId="{43F56824-BD9A-493A-847D-80BD882A0C94}" type="parTrans" cxnId="{168743A2-2620-4AE4-8EEB-C42A3E5781F4}">
      <dgm:prSet/>
      <dgm:spPr/>
      <dgm:t>
        <a:bodyPr/>
        <a:lstStyle/>
        <a:p>
          <a:endParaRPr lang="en-US"/>
        </a:p>
      </dgm:t>
    </dgm:pt>
    <dgm:pt modelId="{BF5BC491-C10D-47AB-9960-AEAD00C7C078}" type="sibTrans" cxnId="{168743A2-2620-4AE4-8EEB-C42A3E5781F4}">
      <dgm:prSet/>
      <dgm:spPr/>
      <dgm:t>
        <a:bodyPr/>
        <a:lstStyle/>
        <a:p>
          <a:endParaRPr lang="en-US"/>
        </a:p>
      </dgm:t>
    </dgm:pt>
    <dgm:pt modelId="{C99CC0D3-087A-4B4C-80C4-A4080A88CDFB}">
      <dgm:prSet phldrT="[Text]"/>
      <dgm:spPr/>
      <dgm:t>
        <a:bodyPr/>
        <a:lstStyle/>
        <a:p>
          <a:r>
            <a:rPr lang="en-US" b="1" smtClean="0"/>
            <a:t>Staff</a:t>
          </a:r>
          <a:endParaRPr lang="en-US" b="1"/>
        </a:p>
      </dgm:t>
    </dgm:pt>
    <dgm:pt modelId="{3BA31A09-09E1-4B35-A6C1-948D0F5DD6B3}" type="parTrans" cxnId="{4DE0CBD7-3C61-40EB-8395-B783390985DC}">
      <dgm:prSet/>
      <dgm:spPr/>
      <dgm:t>
        <a:bodyPr/>
        <a:lstStyle/>
        <a:p>
          <a:endParaRPr lang="en-US"/>
        </a:p>
      </dgm:t>
    </dgm:pt>
    <dgm:pt modelId="{98D3F98C-C20D-4220-B0EF-489FEB8EF1ED}" type="sibTrans" cxnId="{4DE0CBD7-3C61-40EB-8395-B783390985DC}">
      <dgm:prSet/>
      <dgm:spPr/>
      <dgm:t>
        <a:bodyPr/>
        <a:lstStyle/>
        <a:p>
          <a:endParaRPr lang="en-US"/>
        </a:p>
      </dgm:t>
    </dgm:pt>
    <dgm:pt modelId="{ACA7F964-6F15-4BC4-BDB7-374874C70BB0}">
      <dgm:prSet phldrT="[Text]"/>
      <dgm:spPr/>
      <dgm:t>
        <a:bodyPr/>
        <a:lstStyle/>
        <a:p>
          <a:r>
            <a:rPr lang="en-US" smtClean="0"/>
            <a:t>Organizations</a:t>
          </a:r>
          <a:endParaRPr lang="en-US"/>
        </a:p>
      </dgm:t>
    </dgm:pt>
    <dgm:pt modelId="{589C0672-FD8A-4B99-B6DC-8C3FFF545AFF}" type="parTrans" cxnId="{92448B15-6865-41F8-BD40-FA7A2AB885F9}">
      <dgm:prSet/>
      <dgm:spPr/>
      <dgm:t>
        <a:bodyPr/>
        <a:lstStyle/>
        <a:p>
          <a:endParaRPr lang="en-US"/>
        </a:p>
      </dgm:t>
    </dgm:pt>
    <dgm:pt modelId="{C7562506-AA3B-4614-8C6E-998F3AFD7BA0}" type="sibTrans" cxnId="{92448B15-6865-41F8-BD40-FA7A2AB885F9}">
      <dgm:prSet/>
      <dgm:spPr/>
      <dgm:t>
        <a:bodyPr/>
        <a:lstStyle/>
        <a:p>
          <a:endParaRPr lang="en-US"/>
        </a:p>
      </dgm:t>
    </dgm:pt>
    <dgm:pt modelId="{9DFAE20D-DAD7-4D8F-B1D8-EE90B0D4AF11}">
      <dgm:prSet phldrT="[Text]"/>
      <dgm:spPr/>
      <dgm:t>
        <a:bodyPr/>
        <a:lstStyle/>
        <a:p>
          <a:r>
            <a:rPr lang="en-US" smtClean="0"/>
            <a:t>Enterprises</a:t>
          </a:r>
          <a:endParaRPr lang="en-US"/>
        </a:p>
      </dgm:t>
    </dgm:pt>
    <dgm:pt modelId="{822FBB51-961C-4F67-A6F5-CDBF031BCE02}" type="parTrans" cxnId="{D58E8D33-5922-4108-AD28-446C14C79F8C}">
      <dgm:prSet/>
      <dgm:spPr/>
      <dgm:t>
        <a:bodyPr/>
        <a:lstStyle/>
        <a:p>
          <a:endParaRPr lang="en-US"/>
        </a:p>
      </dgm:t>
    </dgm:pt>
    <dgm:pt modelId="{D774637A-BD1B-45E5-B843-1DBE57EF432A}" type="sibTrans" cxnId="{D58E8D33-5922-4108-AD28-446C14C79F8C}">
      <dgm:prSet/>
      <dgm:spPr/>
      <dgm:t>
        <a:bodyPr/>
        <a:lstStyle/>
        <a:p>
          <a:endParaRPr lang="en-US"/>
        </a:p>
      </dgm:t>
    </dgm:pt>
    <dgm:pt modelId="{45704217-0AC2-4CFF-ABB3-5FCCAC3B243D}">
      <dgm:prSet phldrT="[Text]"/>
      <dgm:spPr/>
      <dgm:t>
        <a:bodyPr/>
        <a:lstStyle/>
        <a:p>
          <a:r>
            <a:rPr lang="en-US" b="1" smtClean="0"/>
            <a:t>Work Areas</a:t>
          </a:r>
          <a:endParaRPr lang="en-US" b="1"/>
        </a:p>
      </dgm:t>
    </dgm:pt>
    <dgm:pt modelId="{D7CD7644-39EC-4AD5-B6E9-C604A0AE13CF}" type="parTrans" cxnId="{1F646A66-47A8-4057-95DD-00C61D369CCC}">
      <dgm:prSet/>
      <dgm:spPr/>
      <dgm:t>
        <a:bodyPr/>
        <a:lstStyle/>
        <a:p>
          <a:endParaRPr lang="en-US"/>
        </a:p>
      </dgm:t>
    </dgm:pt>
    <dgm:pt modelId="{072AA974-DDBF-441F-8852-541FFE86BFA9}" type="sibTrans" cxnId="{1F646A66-47A8-4057-95DD-00C61D369CCC}">
      <dgm:prSet/>
      <dgm:spPr/>
      <dgm:t>
        <a:bodyPr/>
        <a:lstStyle/>
        <a:p>
          <a:endParaRPr lang="en-US"/>
        </a:p>
      </dgm:t>
    </dgm:pt>
    <dgm:pt modelId="{BEA4EA9A-B94E-4B6D-9CC9-C343278CB46C}">
      <dgm:prSet phldrT="[Text]"/>
      <dgm:spPr/>
      <dgm:t>
        <a:bodyPr/>
        <a:lstStyle/>
        <a:p>
          <a:r>
            <a:rPr lang="en-US" smtClean="0"/>
            <a:t>WorkRequests</a:t>
          </a:r>
          <a:endParaRPr lang="en-US"/>
        </a:p>
      </dgm:t>
    </dgm:pt>
    <dgm:pt modelId="{1C6EF330-A27C-40D0-8F1F-CC81BE2F3517}" type="parTrans" cxnId="{EC3DFA28-E37C-4DB3-A997-4C1496D11676}">
      <dgm:prSet/>
      <dgm:spPr/>
      <dgm:t>
        <a:bodyPr/>
        <a:lstStyle/>
        <a:p>
          <a:endParaRPr lang="en-US"/>
        </a:p>
      </dgm:t>
    </dgm:pt>
    <dgm:pt modelId="{3DBC6A97-C60B-4519-A79B-18BF882F7C9D}" type="sibTrans" cxnId="{EC3DFA28-E37C-4DB3-A997-4C1496D11676}">
      <dgm:prSet/>
      <dgm:spPr/>
      <dgm:t>
        <a:bodyPr/>
        <a:lstStyle/>
        <a:p>
          <a:endParaRPr lang="en-US"/>
        </a:p>
      </dgm:t>
    </dgm:pt>
    <dgm:pt modelId="{80554FAF-FA82-4342-B58C-78FB72157197}">
      <dgm:prSet phldrT="[Text]"/>
      <dgm:spPr/>
      <dgm:t>
        <a:bodyPr/>
        <a:lstStyle/>
        <a:p>
          <a:r>
            <a:rPr lang="en-US" smtClean="0"/>
            <a:t>Filters</a:t>
          </a:r>
          <a:endParaRPr lang="en-US"/>
        </a:p>
      </dgm:t>
    </dgm:pt>
    <dgm:pt modelId="{860FF93A-04D5-420A-BFA7-EE9A863979FA}" type="parTrans" cxnId="{6F0FF017-3D53-40CB-ABD9-F291F31ADF5E}">
      <dgm:prSet/>
      <dgm:spPr/>
      <dgm:t>
        <a:bodyPr/>
        <a:lstStyle/>
        <a:p>
          <a:endParaRPr lang="en-US"/>
        </a:p>
      </dgm:t>
    </dgm:pt>
    <dgm:pt modelId="{7991DA28-D8C5-48B0-B713-86DFF09A0FBC}" type="sibTrans" cxnId="{6F0FF017-3D53-40CB-ABD9-F291F31ADF5E}">
      <dgm:prSet/>
      <dgm:spPr/>
      <dgm:t>
        <a:bodyPr/>
        <a:lstStyle/>
        <a:p>
          <a:endParaRPr lang="en-US"/>
        </a:p>
      </dgm:t>
    </dgm:pt>
    <dgm:pt modelId="{BAA8EE56-36F6-4618-BE9B-E29DEAC4A650}" type="pres">
      <dgm:prSet presAssocID="{C3775F10-B261-4D39-805B-380B1DBA4668}" presName="Name0" presStyleCnt="0">
        <dgm:presLayoutVars>
          <dgm:dir/>
          <dgm:resizeHandles val="exact"/>
        </dgm:presLayoutVars>
      </dgm:prSet>
      <dgm:spPr/>
    </dgm:pt>
    <dgm:pt modelId="{7C4B6081-E268-4CB2-8CDF-82C7681B6DB2}" type="pres">
      <dgm:prSet presAssocID="{CEFAEA71-D024-4E80-9896-F8729B8D7D50}" presName="node" presStyleLbl="node1" presStyleIdx="0" presStyleCnt="3">
        <dgm:presLayoutVars>
          <dgm:bulletEnabled val="1"/>
        </dgm:presLayoutVars>
      </dgm:prSet>
      <dgm:spPr/>
    </dgm:pt>
    <dgm:pt modelId="{BDAB4505-6193-4A01-895D-34642F215803}" type="pres">
      <dgm:prSet presAssocID="{F1B87CF5-B7FA-4126-8CDD-9941343B5A9B}" presName="sibTrans" presStyleCnt="0"/>
      <dgm:spPr/>
    </dgm:pt>
    <dgm:pt modelId="{72BF7171-29E6-4BF9-9ED4-90162902B439}" type="pres">
      <dgm:prSet presAssocID="{C99CC0D3-087A-4B4C-80C4-A4080A88C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CE23C-434F-45F7-8F85-EC37E94AA691}" type="pres">
      <dgm:prSet presAssocID="{98D3F98C-C20D-4220-B0EF-489FEB8EF1ED}" presName="sibTrans" presStyleCnt="0"/>
      <dgm:spPr/>
    </dgm:pt>
    <dgm:pt modelId="{E4004C94-DE67-4A8A-8BC4-63C1147FDC23}" type="pres">
      <dgm:prSet presAssocID="{45704217-0AC2-4CFF-ABB3-5FCCAC3B24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E619F-F3CC-451C-BB2C-314FCEBA929B}" srcId="{CEFAEA71-D024-4E80-9896-F8729B8D7D50}" destId="{D3F49011-34AC-489D-BF2A-0AD524C30450}" srcOrd="0" destOrd="0" parTransId="{115627E7-26CE-4EDD-9380-812763E213AA}" sibTransId="{4FF70A7C-5E07-47E2-B014-3952F019359C}"/>
    <dgm:cxn modelId="{92448B15-6865-41F8-BD40-FA7A2AB885F9}" srcId="{C99CC0D3-087A-4B4C-80C4-A4080A88CDFB}" destId="{ACA7F964-6F15-4BC4-BDB7-374874C70BB0}" srcOrd="0" destOrd="0" parTransId="{589C0672-FD8A-4B99-B6DC-8C3FFF545AFF}" sibTransId="{C7562506-AA3B-4614-8C6E-998F3AFD7BA0}"/>
    <dgm:cxn modelId="{D58E8D33-5922-4108-AD28-446C14C79F8C}" srcId="{C99CC0D3-087A-4B4C-80C4-A4080A88CDFB}" destId="{9DFAE20D-DAD7-4D8F-B1D8-EE90B0D4AF11}" srcOrd="1" destOrd="0" parTransId="{822FBB51-961C-4F67-A6F5-CDBF031BCE02}" sibTransId="{D774637A-BD1B-45E5-B843-1DBE57EF432A}"/>
    <dgm:cxn modelId="{7A5F21C4-0C3A-4201-B9A6-FBB68F772818}" type="presOf" srcId="{80554FAF-FA82-4342-B58C-78FB72157197}" destId="{E4004C94-DE67-4A8A-8BC4-63C1147FDC23}" srcOrd="0" destOrd="2" presId="urn:microsoft.com/office/officeart/2005/8/layout/hList6"/>
    <dgm:cxn modelId="{BB0A8566-E2B4-49BC-BDBE-171CAC159F57}" type="presOf" srcId="{45704217-0AC2-4CFF-ABB3-5FCCAC3B243D}" destId="{E4004C94-DE67-4A8A-8BC4-63C1147FDC23}" srcOrd="0" destOrd="0" presId="urn:microsoft.com/office/officeart/2005/8/layout/hList6"/>
    <dgm:cxn modelId="{68B85B34-86EB-47BB-81A2-4C60CCCA0A5D}" type="presOf" srcId="{CEFAEA71-D024-4E80-9896-F8729B8D7D50}" destId="{7C4B6081-E268-4CB2-8CDF-82C7681B6DB2}" srcOrd="0" destOrd="0" presId="urn:microsoft.com/office/officeart/2005/8/layout/hList6"/>
    <dgm:cxn modelId="{EC3DFA28-E37C-4DB3-A997-4C1496D11676}" srcId="{45704217-0AC2-4CFF-ABB3-5FCCAC3B243D}" destId="{BEA4EA9A-B94E-4B6D-9CC9-C343278CB46C}" srcOrd="0" destOrd="0" parTransId="{1C6EF330-A27C-40D0-8F1F-CC81BE2F3517}" sibTransId="{3DBC6A97-C60B-4519-A79B-18BF882F7C9D}"/>
    <dgm:cxn modelId="{B5DD4186-60AD-47FE-88B9-D45B2852C278}" type="presOf" srcId="{C99CC0D3-087A-4B4C-80C4-A4080A88CDFB}" destId="{72BF7171-29E6-4BF9-9ED4-90162902B439}" srcOrd="0" destOrd="0" presId="urn:microsoft.com/office/officeart/2005/8/layout/hList6"/>
    <dgm:cxn modelId="{2A40929E-87EB-4949-AF37-D039F5D63BC6}" type="presOf" srcId="{D3F49011-34AC-489D-BF2A-0AD524C30450}" destId="{7C4B6081-E268-4CB2-8CDF-82C7681B6DB2}" srcOrd="0" destOrd="1" presId="urn:microsoft.com/office/officeart/2005/8/layout/hList6"/>
    <dgm:cxn modelId="{4CC7BB2A-A28C-43FF-A843-36B7498B66AB}" srcId="{C3775F10-B261-4D39-805B-380B1DBA4668}" destId="{CEFAEA71-D024-4E80-9896-F8729B8D7D50}" srcOrd="0" destOrd="0" parTransId="{3E52CF5B-4A2A-48AF-8CC4-2BECCC50C055}" sibTransId="{F1B87CF5-B7FA-4126-8CDD-9941343B5A9B}"/>
    <dgm:cxn modelId="{FA96C3B1-CE0D-420A-8A9E-AC9D29C1CB1C}" type="presOf" srcId="{7DCFAF45-564A-4D1A-AED6-CD495B6B0D34}" destId="{7C4B6081-E268-4CB2-8CDF-82C7681B6DB2}" srcOrd="0" destOrd="2" presId="urn:microsoft.com/office/officeart/2005/8/layout/hList6"/>
    <dgm:cxn modelId="{FF8D8A58-734C-450E-887F-0E5E2CECE3E0}" type="presOf" srcId="{ACA7F964-6F15-4BC4-BDB7-374874C70BB0}" destId="{72BF7171-29E6-4BF9-9ED4-90162902B439}" srcOrd="0" destOrd="1" presId="urn:microsoft.com/office/officeart/2005/8/layout/hList6"/>
    <dgm:cxn modelId="{CF89F5E1-C2E8-4C50-B954-ED02CC4E653A}" type="presOf" srcId="{C3775F10-B261-4D39-805B-380B1DBA4668}" destId="{BAA8EE56-36F6-4618-BE9B-E29DEAC4A650}" srcOrd="0" destOrd="0" presId="urn:microsoft.com/office/officeart/2005/8/layout/hList6"/>
    <dgm:cxn modelId="{168743A2-2620-4AE4-8EEB-C42A3E5781F4}" srcId="{CEFAEA71-D024-4E80-9896-F8729B8D7D50}" destId="{7DCFAF45-564A-4D1A-AED6-CD495B6B0D34}" srcOrd="1" destOrd="0" parTransId="{43F56824-BD9A-493A-847D-80BD882A0C94}" sibTransId="{BF5BC491-C10D-47AB-9960-AEAD00C7C078}"/>
    <dgm:cxn modelId="{6F0FF017-3D53-40CB-ABD9-F291F31ADF5E}" srcId="{45704217-0AC2-4CFF-ABB3-5FCCAC3B243D}" destId="{80554FAF-FA82-4342-B58C-78FB72157197}" srcOrd="1" destOrd="0" parTransId="{860FF93A-04D5-420A-BFA7-EE9A863979FA}" sibTransId="{7991DA28-D8C5-48B0-B713-86DFF09A0FBC}"/>
    <dgm:cxn modelId="{4FFDA731-17A5-43A9-8A61-2F8247DA694B}" type="presOf" srcId="{9DFAE20D-DAD7-4D8F-B1D8-EE90B0D4AF11}" destId="{72BF7171-29E6-4BF9-9ED4-90162902B439}" srcOrd="0" destOrd="2" presId="urn:microsoft.com/office/officeart/2005/8/layout/hList6"/>
    <dgm:cxn modelId="{1F646A66-47A8-4057-95DD-00C61D369CCC}" srcId="{C3775F10-B261-4D39-805B-380B1DBA4668}" destId="{45704217-0AC2-4CFF-ABB3-5FCCAC3B243D}" srcOrd="2" destOrd="0" parTransId="{D7CD7644-39EC-4AD5-B6E9-C604A0AE13CF}" sibTransId="{072AA974-DDBF-441F-8852-541FFE86BFA9}"/>
    <dgm:cxn modelId="{C5F64D4B-E2FE-4CCE-929E-96467E2C0FE4}" type="presOf" srcId="{BEA4EA9A-B94E-4B6D-9CC9-C343278CB46C}" destId="{E4004C94-DE67-4A8A-8BC4-63C1147FDC23}" srcOrd="0" destOrd="1" presId="urn:microsoft.com/office/officeart/2005/8/layout/hList6"/>
    <dgm:cxn modelId="{4DE0CBD7-3C61-40EB-8395-B783390985DC}" srcId="{C3775F10-B261-4D39-805B-380B1DBA4668}" destId="{C99CC0D3-087A-4B4C-80C4-A4080A88CDFB}" srcOrd="1" destOrd="0" parTransId="{3BA31A09-09E1-4B35-A6C1-948D0F5DD6B3}" sibTransId="{98D3F98C-C20D-4220-B0EF-489FEB8EF1ED}"/>
    <dgm:cxn modelId="{5FA5A41A-6F9C-4D2F-BF07-8B3C92B7114A}" type="presParOf" srcId="{BAA8EE56-36F6-4618-BE9B-E29DEAC4A650}" destId="{7C4B6081-E268-4CB2-8CDF-82C7681B6DB2}" srcOrd="0" destOrd="0" presId="urn:microsoft.com/office/officeart/2005/8/layout/hList6"/>
    <dgm:cxn modelId="{185E8723-D61C-4FBA-B92D-5F4F6BE1071C}" type="presParOf" srcId="{BAA8EE56-36F6-4618-BE9B-E29DEAC4A650}" destId="{BDAB4505-6193-4A01-895D-34642F215803}" srcOrd="1" destOrd="0" presId="urn:microsoft.com/office/officeart/2005/8/layout/hList6"/>
    <dgm:cxn modelId="{3C6316A5-F831-4CAC-B5D9-10641D4238EE}" type="presParOf" srcId="{BAA8EE56-36F6-4618-BE9B-E29DEAC4A650}" destId="{72BF7171-29E6-4BF9-9ED4-90162902B439}" srcOrd="2" destOrd="0" presId="urn:microsoft.com/office/officeart/2005/8/layout/hList6"/>
    <dgm:cxn modelId="{8F28C662-1393-4BF1-A671-D15F3B7C2B8A}" type="presParOf" srcId="{BAA8EE56-36F6-4618-BE9B-E29DEAC4A650}" destId="{304CE23C-434F-45F7-8F85-EC37E94AA691}" srcOrd="3" destOrd="0" presId="urn:microsoft.com/office/officeart/2005/8/layout/hList6"/>
    <dgm:cxn modelId="{69BF7F09-774E-46C0-8F17-FFBB46BC546F}" type="presParOf" srcId="{BAA8EE56-36F6-4618-BE9B-E29DEAC4A650}" destId="{E4004C94-DE67-4A8A-8BC4-63C1147FDC2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FB5C77-2530-4B64-8AB2-66EA7CA3E5E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5CA1C-3B2F-48FA-8CDC-235C06F06D0F}">
      <dgm:prSet phldrT="[Text]"/>
      <dgm:spPr/>
      <dgm:t>
        <a:bodyPr/>
        <a:lstStyle/>
        <a:p>
          <a:r>
            <a:rPr lang="en-US" smtClean="0"/>
            <a:t>Used</a:t>
          </a:r>
          <a:endParaRPr lang="en-US"/>
        </a:p>
      </dgm:t>
    </dgm:pt>
    <dgm:pt modelId="{3B339D05-E0D4-41A7-B41F-94AE2F343E32}" type="parTrans" cxnId="{6BF29F47-9BEA-45EE-9FA3-C4A187D9B9DF}">
      <dgm:prSet/>
      <dgm:spPr/>
      <dgm:t>
        <a:bodyPr/>
        <a:lstStyle/>
        <a:p>
          <a:endParaRPr lang="en-US"/>
        </a:p>
      </dgm:t>
    </dgm:pt>
    <dgm:pt modelId="{67A21DDD-5DE9-4D0A-B33B-95B612922FBE}" type="sibTrans" cxnId="{6BF29F47-9BEA-45EE-9FA3-C4A187D9B9DF}">
      <dgm:prSet/>
      <dgm:spPr/>
      <dgm:t>
        <a:bodyPr/>
        <a:lstStyle/>
        <a:p>
          <a:endParaRPr lang="en-US"/>
        </a:p>
      </dgm:t>
    </dgm:pt>
    <dgm:pt modelId="{36F22B5B-ABFC-4C35-8FDD-28571F26CB5A}">
      <dgm:prSet phldrT="[Text]"/>
      <dgm:spPr/>
      <dgm:t>
        <a:bodyPr/>
        <a:lstStyle/>
        <a:p>
          <a:r>
            <a:rPr lang="en-US" smtClean="0"/>
            <a:t>Vaccines in Inventory</a:t>
          </a:r>
          <a:endParaRPr lang="en-US"/>
        </a:p>
      </dgm:t>
    </dgm:pt>
    <dgm:pt modelId="{F9DDDDE4-7E75-4D9B-A684-16314F879A96}" type="parTrans" cxnId="{77731B41-9871-4498-8364-E1EBF11C5A2E}">
      <dgm:prSet/>
      <dgm:spPr/>
      <dgm:t>
        <a:bodyPr/>
        <a:lstStyle/>
        <a:p>
          <a:endParaRPr lang="en-US"/>
        </a:p>
      </dgm:t>
    </dgm:pt>
    <dgm:pt modelId="{F33E25C1-6E2A-430E-8306-B4D89607E04D}" type="sibTrans" cxnId="{77731B41-9871-4498-8364-E1EBF11C5A2E}">
      <dgm:prSet/>
      <dgm:spPr/>
      <dgm:t>
        <a:bodyPr/>
        <a:lstStyle/>
        <a:p>
          <a:endParaRPr lang="en-US"/>
        </a:p>
      </dgm:t>
    </dgm:pt>
    <dgm:pt modelId="{4200199C-5F51-450B-BA96-E2488F8BAFA6}">
      <dgm:prSet phldrT="[Text]"/>
      <dgm:spPr/>
      <dgm:t>
        <a:bodyPr/>
        <a:lstStyle/>
        <a:p>
          <a:r>
            <a:rPr lang="en-US" smtClean="0"/>
            <a:t>Price Per Vaccine</a:t>
          </a:r>
          <a:endParaRPr lang="en-US"/>
        </a:p>
      </dgm:t>
    </dgm:pt>
    <dgm:pt modelId="{2BFF6B17-E564-4527-B389-2E9C765A90BA}" type="parTrans" cxnId="{3FBEFB55-79E8-4C3F-A057-D1148AD19352}">
      <dgm:prSet/>
      <dgm:spPr/>
      <dgm:t>
        <a:bodyPr/>
        <a:lstStyle/>
        <a:p>
          <a:endParaRPr lang="en-US"/>
        </a:p>
      </dgm:t>
    </dgm:pt>
    <dgm:pt modelId="{97EF1181-3AE5-4FD0-92D9-DDB47629CF5F}" type="sibTrans" cxnId="{3FBEFB55-79E8-4C3F-A057-D1148AD19352}">
      <dgm:prSet/>
      <dgm:spPr/>
      <dgm:t>
        <a:bodyPr/>
        <a:lstStyle/>
        <a:p>
          <a:endParaRPr lang="en-US"/>
        </a:p>
      </dgm:t>
    </dgm:pt>
    <dgm:pt modelId="{358A5834-5B0C-4493-A5BF-4D820E09457D}">
      <dgm:prSet phldrT="[Text]"/>
      <dgm:spPr/>
      <dgm:t>
        <a:bodyPr/>
        <a:lstStyle/>
        <a:p>
          <a:r>
            <a:rPr lang="en-US" smtClean="0"/>
            <a:t>Percentage of Vaccine Ordered</a:t>
          </a:r>
        </a:p>
      </dgm:t>
    </dgm:pt>
    <dgm:pt modelId="{30A1095B-32E3-41EA-9374-1CC647717D36}" type="parTrans" cxnId="{58D56CD1-ACC1-4209-AFF2-54A854FCBDB7}">
      <dgm:prSet/>
      <dgm:spPr/>
      <dgm:t>
        <a:bodyPr/>
        <a:lstStyle/>
        <a:p>
          <a:endParaRPr lang="en-US"/>
        </a:p>
      </dgm:t>
    </dgm:pt>
    <dgm:pt modelId="{7B7F1F87-4251-4AB5-9B8F-F990FD51E747}" type="sibTrans" cxnId="{58D56CD1-ACC1-4209-AFF2-54A854FCBDB7}">
      <dgm:prSet/>
      <dgm:spPr/>
      <dgm:t>
        <a:bodyPr/>
        <a:lstStyle/>
        <a:p>
          <a:endParaRPr lang="en-US"/>
        </a:p>
      </dgm:t>
    </dgm:pt>
    <dgm:pt modelId="{5ECCEB68-5803-49EF-8EBA-068246CB9C1F}">
      <dgm:prSet phldrT="[Text]"/>
      <dgm:spPr/>
      <dgm:t>
        <a:bodyPr/>
        <a:lstStyle/>
        <a:p>
          <a:r>
            <a:rPr lang="en-US" smtClean="0"/>
            <a:t>Expiration Dates</a:t>
          </a:r>
        </a:p>
      </dgm:t>
    </dgm:pt>
    <dgm:pt modelId="{623D5712-6C90-432F-8B1A-228874502B22}" type="parTrans" cxnId="{8BAE9924-D622-40AD-BC8A-AB8F3DC519C7}">
      <dgm:prSet/>
      <dgm:spPr/>
      <dgm:t>
        <a:bodyPr/>
        <a:lstStyle/>
        <a:p>
          <a:endParaRPr lang="en-US"/>
        </a:p>
      </dgm:t>
    </dgm:pt>
    <dgm:pt modelId="{7629F2EE-331C-41A9-9B5E-9B9411D39073}" type="sibTrans" cxnId="{8BAE9924-D622-40AD-BC8A-AB8F3DC519C7}">
      <dgm:prSet/>
      <dgm:spPr/>
      <dgm:t>
        <a:bodyPr/>
        <a:lstStyle/>
        <a:p>
          <a:endParaRPr lang="en-US"/>
        </a:p>
      </dgm:t>
    </dgm:pt>
    <dgm:pt modelId="{88D72B21-5B1D-4E93-AE16-9F5CA0A5B906}">
      <dgm:prSet phldrT="[Text]"/>
      <dgm:spPr/>
      <dgm:t>
        <a:bodyPr/>
        <a:lstStyle/>
        <a:p>
          <a:r>
            <a:rPr lang="en-US" smtClean="0"/>
            <a:t>Deliquent Accounts</a:t>
          </a:r>
        </a:p>
      </dgm:t>
    </dgm:pt>
    <dgm:pt modelId="{90853EEE-7F0E-4B57-8A32-6E1FC871F53C}" type="parTrans" cxnId="{920F3D8D-3AF4-49EF-9FC6-B165E1D93F3B}">
      <dgm:prSet/>
      <dgm:spPr/>
      <dgm:t>
        <a:bodyPr/>
        <a:lstStyle/>
        <a:p>
          <a:endParaRPr lang="en-US"/>
        </a:p>
      </dgm:t>
    </dgm:pt>
    <dgm:pt modelId="{79C9E824-F514-409C-A336-A948072D0828}" type="sibTrans" cxnId="{920F3D8D-3AF4-49EF-9FC6-B165E1D93F3B}">
      <dgm:prSet/>
      <dgm:spPr/>
      <dgm:t>
        <a:bodyPr/>
        <a:lstStyle/>
        <a:p>
          <a:endParaRPr lang="en-US"/>
        </a:p>
      </dgm:t>
    </dgm:pt>
    <dgm:pt modelId="{616D1707-D14E-4496-8339-96C452D96156}">
      <dgm:prSet phldrT="[Text]"/>
      <dgm:spPr/>
      <dgm:t>
        <a:bodyPr/>
        <a:lstStyle/>
        <a:p>
          <a:r>
            <a:rPr lang="en-US" smtClean="0"/>
            <a:t>Good  vs. Bad Customers</a:t>
          </a:r>
        </a:p>
      </dgm:t>
    </dgm:pt>
    <dgm:pt modelId="{EEEBAF1A-CD32-40E4-ABDB-01C2DC2E648A}" type="parTrans" cxnId="{13E8D4D5-95F5-412B-B31B-A2DDB33AAC87}">
      <dgm:prSet/>
      <dgm:spPr/>
      <dgm:t>
        <a:bodyPr/>
        <a:lstStyle/>
        <a:p>
          <a:endParaRPr lang="en-US"/>
        </a:p>
      </dgm:t>
    </dgm:pt>
    <dgm:pt modelId="{91173AE1-596A-46E5-8E86-98DB574FC9F6}" type="sibTrans" cxnId="{13E8D4D5-95F5-412B-B31B-A2DDB33AAC87}">
      <dgm:prSet/>
      <dgm:spPr/>
      <dgm:t>
        <a:bodyPr/>
        <a:lstStyle/>
        <a:p>
          <a:endParaRPr lang="en-US"/>
        </a:p>
      </dgm:t>
    </dgm:pt>
    <dgm:pt modelId="{42F3E9EF-CFA7-4E5F-B35B-62683F08754E}">
      <dgm:prSet phldrT="[Text]"/>
      <dgm:spPr/>
      <dgm:t>
        <a:bodyPr/>
        <a:lstStyle/>
        <a:p>
          <a:r>
            <a:rPr lang="en-US" smtClean="0"/>
            <a:t>Vaccines Requested</a:t>
          </a:r>
          <a:endParaRPr lang="en-US"/>
        </a:p>
      </dgm:t>
    </dgm:pt>
    <dgm:pt modelId="{74C6C3E8-4CB3-49CB-BB06-D4100582FB35}" type="parTrans" cxnId="{D822AB8D-BA31-4DB6-B796-7B8DC3C14305}">
      <dgm:prSet/>
      <dgm:spPr/>
    </dgm:pt>
    <dgm:pt modelId="{1ED4BA17-2308-4E8A-8FC4-CBCC16BDB112}" type="sibTrans" cxnId="{D822AB8D-BA31-4DB6-B796-7B8DC3C14305}">
      <dgm:prSet/>
      <dgm:spPr/>
      <dgm:t>
        <a:bodyPr/>
        <a:lstStyle/>
        <a:p>
          <a:endParaRPr lang="en-US"/>
        </a:p>
      </dgm:t>
    </dgm:pt>
    <dgm:pt modelId="{9A8255FA-7F21-42F9-9875-EB1F122EC498}">
      <dgm:prSet phldrT="[Text]"/>
      <dgm:spPr/>
      <dgm:t>
        <a:bodyPr/>
        <a:lstStyle/>
        <a:p>
          <a:r>
            <a:rPr lang="en-US" smtClean="0"/>
            <a:t>Manufactured</a:t>
          </a:r>
          <a:endParaRPr lang="en-US"/>
        </a:p>
      </dgm:t>
    </dgm:pt>
    <dgm:pt modelId="{EC0F9EB2-0AFF-4577-970E-2D69240F5EE5}" type="parTrans" cxnId="{13914512-E5A7-4EA5-9E18-85539A49BCB2}">
      <dgm:prSet/>
      <dgm:spPr/>
    </dgm:pt>
    <dgm:pt modelId="{DC57F5ED-9FB4-43FC-9C6F-C175D575F46E}" type="sibTrans" cxnId="{13914512-E5A7-4EA5-9E18-85539A49BCB2}">
      <dgm:prSet/>
      <dgm:spPr/>
      <dgm:t>
        <a:bodyPr/>
        <a:lstStyle/>
        <a:p>
          <a:endParaRPr lang="en-US"/>
        </a:p>
      </dgm:t>
    </dgm:pt>
    <dgm:pt modelId="{DA32F302-4E71-4B41-BD31-59753BCC97DB}">
      <dgm:prSet phldrT="[Text]"/>
      <dgm:spPr/>
      <dgm:t>
        <a:bodyPr/>
        <a:lstStyle/>
        <a:p>
          <a:r>
            <a:rPr lang="en-US" smtClean="0"/>
            <a:t>Shipped</a:t>
          </a:r>
          <a:endParaRPr lang="en-US"/>
        </a:p>
      </dgm:t>
    </dgm:pt>
    <dgm:pt modelId="{0EBFD1B1-E4F2-4DE8-BA72-4B3CB370D54F}" type="parTrans" cxnId="{426DE1C8-B0A9-48DE-81F7-18521ACD70BC}">
      <dgm:prSet/>
      <dgm:spPr/>
    </dgm:pt>
    <dgm:pt modelId="{2FD7BDBE-68E3-48BE-9B89-B399C5D41F2F}" type="sibTrans" cxnId="{426DE1C8-B0A9-48DE-81F7-18521ACD70BC}">
      <dgm:prSet/>
      <dgm:spPr/>
      <dgm:t>
        <a:bodyPr/>
        <a:lstStyle/>
        <a:p>
          <a:endParaRPr lang="en-US"/>
        </a:p>
      </dgm:t>
    </dgm:pt>
    <dgm:pt modelId="{926A14DC-1EEF-456A-A5A1-5AABDA3A95B5}" type="pres">
      <dgm:prSet presAssocID="{88FB5C77-2530-4B64-8AB2-66EA7CA3E5E1}" presName="Name0" presStyleCnt="0">
        <dgm:presLayoutVars>
          <dgm:dir/>
          <dgm:resizeHandles val="exact"/>
        </dgm:presLayoutVars>
      </dgm:prSet>
      <dgm:spPr/>
    </dgm:pt>
    <dgm:pt modelId="{4CDF419F-75E7-4C5E-B5D4-3F0D92FA80A8}" type="pres">
      <dgm:prSet presAssocID="{42F3E9EF-CFA7-4E5F-B35B-62683F08754E}" presName="node" presStyleLbl="node1" presStyleIdx="0" presStyleCnt="10">
        <dgm:presLayoutVars>
          <dgm:bulletEnabled val="1"/>
        </dgm:presLayoutVars>
      </dgm:prSet>
      <dgm:spPr/>
    </dgm:pt>
    <dgm:pt modelId="{91270A2B-C37D-4BF1-81E0-350D42551582}" type="pres">
      <dgm:prSet presAssocID="{1ED4BA17-2308-4E8A-8FC4-CBCC16BDB112}" presName="sibTrans" presStyleLbl="sibTrans1D1" presStyleIdx="0" presStyleCnt="9"/>
      <dgm:spPr/>
    </dgm:pt>
    <dgm:pt modelId="{FB079C50-B2E7-47DA-9140-B6D909A814A0}" type="pres">
      <dgm:prSet presAssocID="{1ED4BA17-2308-4E8A-8FC4-CBCC16BDB112}" presName="connectorText" presStyleLbl="sibTrans1D1" presStyleIdx="0" presStyleCnt="9"/>
      <dgm:spPr/>
    </dgm:pt>
    <dgm:pt modelId="{1499B89D-30C0-4754-85E9-C23299AA2335}" type="pres">
      <dgm:prSet presAssocID="{9A8255FA-7F21-42F9-9875-EB1F122EC49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E7A0F-6781-45FC-90BA-E60FBAA45728}" type="pres">
      <dgm:prSet presAssocID="{DC57F5ED-9FB4-43FC-9C6F-C175D575F46E}" presName="sibTrans" presStyleLbl="sibTrans1D1" presStyleIdx="1" presStyleCnt="9"/>
      <dgm:spPr/>
    </dgm:pt>
    <dgm:pt modelId="{D0BA741C-63C9-474A-A1AC-F78F47D94CDE}" type="pres">
      <dgm:prSet presAssocID="{DC57F5ED-9FB4-43FC-9C6F-C175D575F46E}" presName="connectorText" presStyleLbl="sibTrans1D1" presStyleIdx="1" presStyleCnt="9"/>
      <dgm:spPr/>
    </dgm:pt>
    <dgm:pt modelId="{7623477B-8B93-4107-95F5-05BE8516E931}" type="pres">
      <dgm:prSet presAssocID="{DA32F302-4E71-4B41-BD31-59753BCC97DB}" presName="node" presStyleLbl="node1" presStyleIdx="2" presStyleCnt="10">
        <dgm:presLayoutVars>
          <dgm:bulletEnabled val="1"/>
        </dgm:presLayoutVars>
      </dgm:prSet>
      <dgm:spPr/>
    </dgm:pt>
    <dgm:pt modelId="{DA57A2C3-6E16-475E-9C86-46C680AA91E0}" type="pres">
      <dgm:prSet presAssocID="{2FD7BDBE-68E3-48BE-9B89-B399C5D41F2F}" presName="sibTrans" presStyleLbl="sibTrans1D1" presStyleIdx="2" presStyleCnt="9"/>
      <dgm:spPr/>
    </dgm:pt>
    <dgm:pt modelId="{528E5E87-7148-4303-B768-B1A7EEED7AAA}" type="pres">
      <dgm:prSet presAssocID="{2FD7BDBE-68E3-48BE-9B89-B399C5D41F2F}" presName="connectorText" presStyleLbl="sibTrans1D1" presStyleIdx="2" presStyleCnt="9"/>
      <dgm:spPr/>
    </dgm:pt>
    <dgm:pt modelId="{8699E745-BA57-4ECC-B561-480A43AB2073}" type="pres">
      <dgm:prSet presAssocID="{9765CA1C-3B2F-48FA-8CDC-235C06F06D0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3D3B2-E2AE-4AB1-90C7-B6F2277406DC}" type="pres">
      <dgm:prSet presAssocID="{67A21DDD-5DE9-4D0A-B33B-95B612922FBE}" presName="sibTrans" presStyleLbl="sibTrans1D1" presStyleIdx="3" presStyleCnt="9"/>
      <dgm:spPr/>
    </dgm:pt>
    <dgm:pt modelId="{071668F2-BF0D-42F6-A15A-2A5FBC1FC725}" type="pres">
      <dgm:prSet presAssocID="{67A21DDD-5DE9-4D0A-B33B-95B612922FBE}" presName="connectorText" presStyleLbl="sibTrans1D1" presStyleIdx="3" presStyleCnt="9"/>
      <dgm:spPr/>
    </dgm:pt>
    <dgm:pt modelId="{FA48417B-088A-4D71-BC4E-E931A272D82D}" type="pres">
      <dgm:prSet presAssocID="{36F22B5B-ABFC-4C35-8FDD-28571F26CB5A}" presName="node" presStyleLbl="node1" presStyleIdx="4" presStyleCnt="10">
        <dgm:presLayoutVars>
          <dgm:bulletEnabled val="1"/>
        </dgm:presLayoutVars>
      </dgm:prSet>
      <dgm:spPr/>
    </dgm:pt>
    <dgm:pt modelId="{6C76F7E3-47FE-45AF-AB74-5722615873D9}" type="pres">
      <dgm:prSet presAssocID="{F33E25C1-6E2A-430E-8306-B4D89607E04D}" presName="sibTrans" presStyleLbl="sibTrans1D1" presStyleIdx="4" presStyleCnt="9"/>
      <dgm:spPr/>
    </dgm:pt>
    <dgm:pt modelId="{211E91C5-A76A-425D-AD70-E55A9940FA45}" type="pres">
      <dgm:prSet presAssocID="{F33E25C1-6E2A-430E-8306-B4D89607E04D}" presName="connectorText" presStyleLbl="sibTrans1D1" presStyleIdx="4" presStyleCnt="9"/>
      <dgm:spPr/>
    </dgm:pt>
    <dgm:pt modelId="{285AC3B1-3F8D-4435-8C50-D222401AC40D}" type="pres">
      <dgm:prSet presAssocID="{4200199C-5F51-450B-BA96-E2488F8BAFA6}" presName="node" presStyleLbl="node1" presStyleIdx="5" presStyleCnt="10">
        <dgm:presLayoutVars>
          <dgm:bulletEnabled val="1"/>
        </dgm:presLayoutVars>
      </dgm:prSet>
      <dgm:spPr/>
    </dgm:pt>
    <dgm:pt modelId="{0B017C04-7EC3-4637-9A43-90A282D75F48}" type="pres">
      <dgm:prSet presAssocID="{97EF1181-3AE5-4FD0-92D9-DDB47629CF5F}" presName="sibTrans" presStyleLbl="sibTrans1D1" presStyleIdx="5" presStyleCnt="9"/>
      <dgm:spPr/>
    </dgm:pt>
    <dgm:pt modelId="{EC3E600C-621D-4D45-8A12-965C05DBB8CA}" type="pres">
      <dgm:prSet presAssocID="{97EF1181-3AE5-4FD0-92D9-DDB47629CF5F}" presName="connectorText" presStyleLbl="sibTrans1D1" presStyleIdx="5" presStyleCnt="9"/>
      <dgm:spPr/>
    </dgm:pt>
    <dgm:pt modelId="{EED89505-CBF1-430E-ADFA-72182163259F}" type="pres">
      <dgm:prSet presAssocID="{358A5834-5B0C-4493-A5BF-4D820E09457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8434-7242-4DC0-8A89-0A5353494BDD}" type="pres">
      <dgm:prSet presAssocID="{7B7F1F87-4251-4AB5-9B8F-F990FD51E747}" presName="sibTrans" presStyleLbl="sibTrans1D1" presStyleIdx="6" presStyleCnt="9"/>
      <dgm:spPr/>
    </dgm:pt>
    <dgm:pt modelId="{4CFEA71E-F679-4740-A291-7B1BF391B8CD}" type="pres">
      <dgm:prSet presAssocID="{7B7F1F87-4251-4AB5-9B8F-F990FD51E747}" presName="connectorText" presStyleLbl="sibTrans1D1" presStyleIdx="6" presStyleCnt="9"/>
      <dgm:spPr/>
    </dgm:pt>
    <dgm:pt modelId="{2B92FDF5-50BD-4414-85F1-BA6940DA78CD}" type="pres">
      <dgm:prSet presAssocID="{5ECCEB68-5803-49EF-8EBA-068246CB9C1F}" presName="node" presStyleLbl="node1" presStyleIdx="7" presStyleCnt="10">
        <dgm:presLayoutVars>
          <dgm:bulletEnabled val="1"/>
        </dgm:presLayoutVars>
      </dgm:prSet>
      <dgm:spPr/>
    </dgm:pt>
    <dgm:pt modelId="{2971917B-F712-417B-B888-0C17F70CF11A}" type="pres">
      <dgm:prSet presAssocID="{7629F2EE-331C-41A9-9B5E-9B9411D39073}" presName="sibTrans" presStyleLbl="sibTrans1D1" presStyleIdx="7" presStyleCnt="9"/>
      <dgm:spPr/>
    </dgm:pt>
    <dgm:pt modelId="{215F3CC0-CFC9-4C51-A778-243F2CDA23A2}" type="pres">
      <dgm:prSet presAssocID="{7629F2EE-331C-41A9-9B5E-9B9411D39073}" presName="connectorText" presStyleLbl="sibTrans1D1" presStyleIdx="7" presStyleCnt="9"/>
      <dgm:spPr/>
    </dgm:pt>
    <dgm:pt modelId="{AA0087FE-4B55-41DB-B64A-96120F9FBC06}" type="pres">
      <dgm:prSet presAssocID="{88D72B21-5B1D-4E93-AE16-9F5CA0A5B906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E9A-DE2D-489A-A75F-A221C83D1C4B}" type="pres">
      <dgm:prSet presAssocID="{79C9E824-F514-409C-A336-A948072D0828}" presName="sibTrans" presStyleLbl="sibTrans1D1" presStyleIdx="8" presStyleCnt="9"/>
      <dgm:spPr/>
    </dgm:pt>
    <dgm:pt modelId="{3AEC7521-885A-464D-AA93-DCDCC229EF14}" type="pres">
      <dgm:prSet presAssocID="{79C9E824-F514-409C-A336-A948072D0828}" presName="connectorText" presStyleLbl="sibTrans1D1" presStyleIdx="8" presStyleCnt="9"/>
      <dgm:spPr/>
    </dgm:pt>
    <dgm:pt modelId="{5C41564A-48E5-47C4-8CC8-AADDFA6D20A9}" type="pres">
      <dgm:prSet presAssocID="{616D1707-D14E-4496-8339-96C452D96156}" presName="node" presStyleLbl="node1" presStyleIdx="9" presStyleCnt="10">
        <dgm:presLayoutVars>
          <dgm:bulletEnabled val="1"/>
        </dgm:presLayoutVars>
      </dgm:prSet>
      <dgm:spPr/>
    </dgm:pt>
  </dgm:ptLst>
  <dgm:cxnLst>
    <dgm:cxn modelId="{52455F75-CBEB-4653-9B68-707B623951DC}" type="presOf" srcId="{88D72B21-5B1D-4E93-AE16-9F5CA0A5B906}" destId="{AA0087FE-4B55-41DB-B64A-96120F9FBC06}" srcOrd="0" destOrd="0" presId="urn:microsoft.com/office/officeart/2005/8/layout/bProcess3"/>
    <dgm:cxn modelId="{BF89047C-353A-4AB6-BF13-5FAC389942C2}" type="presOf" srcId="{67A21DDD-5DE9-4D0A-B33B-95B612922FBE}" destId="{92D3D3B2-E2AE-4AB1-90C7-B6F2277406DC}" srcOrd="0" destOrd="0" presId="urn:microsoft.com/office/officeart/2005/8/layout/bProcess3"/>
    <dgm:cxn modelId="{58D56CD1-ACC1-4209-AFF2-54A854FCBDB7}" srcId="{88FB5C77-2530-4B64-8AB2-66EA7CA3E5E1}" destId="{358A5834-5B0C-4493-A5BF-4D820E09457D}" srcOrd="6" destOrd="0" parTransId="{30A1095B-32E3-41EA-9374-1CC647717D36}" sibTransId="{7B7F1F87-4251-4AB5-9B8F-F990FD51E747}"/>
    <dgm:cxn modelId="{93BF6D33-7B46-45BC-ACF9-77F59A840EE4}" type="presOf" srcId="{2FD7BDBE-68E3-48BE-9B89-B399C5D41F2F}" destId="{DA57A2C3-6E16-475E-9C86-46C680AA91E0}" srcOrd="0" destOrd="0" presId="urn:microsoft.com/office/officeart/2005/8/layout/bProcess3"/>
    <dgm:cxn modelId="{920F3D8D-3AF4-49EF-9FC6-B165E1D93F3B}" srcId="{88FB5C77-2530-4B64-8AB2-66EA7CA3E5E1}" destId="{88D72B21-5B1D-4E93-AE16-9F5CA0A5B906}" srcOrd="8" destOrd="0" parTransId="{90853EEE-7F0E-4B57-8A32-6E1FC871F53C}" sibTransId="{79C9E824-F514-409C-A336-A948072D0828}"/>
    <dgm:cxn modelId="{E060FD72-55EC-4BEB-B331-C4208297EE2E}" type="presOf" srcId="{F33E25C1-6E2A-430E-8306-B4D89607E04D}" destId="{211E91C5-A76A-425D-AD70-E55A9940FA45}" srcOrd="1" destOrd="0" presId="urn:microsoft.com/office/officeart/2005/8/layout/bProcess3"/>
    <dgm:cxn modelId="{02A460F1-74AF-4AC6-97D8-B5543F23CC49}" type="presOf" srcId="{67A21DDD-5DE9-4D0A-B33B-95B612922FBE}" destId="{071668F2-BF0D-42F6-A15A-2A5FBC1FC725}" srcOrd="1" destOrd="0" presId="urn:microsoft.com/office/officeart/2005/8/layout/bProcess3"/>
    <dgm:cxn modelId="{673BFC72-594E-46CC-9381-E45A8659FF52}" type="presOf" srcId="{79C9E824-F514-409C-A336-A948072D0828}" destId="{6C8BBE9A-DE2D-489A-A75F-A221C83D1C4B}" srcOrd="0" destOrd="0" presId="urn:microsoft.com/office/officeart/2005/8/layout/bProcess3"/>
    <dgm:cxn modelId="{8255B8B6-E5E3-4881-BBDB-8A3A897B12C3}" type="presOf" srcId="{9A8255FA-7F21-42F9-9875-EB1F122EC498}" destId="{1499B89D-30C0-4754-85E9-C23299AA2335}" srcOrd="0" destOrd="0" presId="urn:microsoft.com/office/officeart/2005/8/layout/bProcess3"/>
    <dgm:cxn modelId="{48B37ADA-5B49-4C6B-B638-6878C27A9B09}" type="presOf" srcId="{97EF1181-3AE5-4FD0-92D9-DDB47629CF5F}" destId="{0B017C04-7EC3-4637-9A43-90A282D75F48}" srcOrd="0" destOrd="0" presId="urn:microsoft.com/office/officeart/2005/8/layout/bProcess3"/>
    <dgm:cxn modelId="{48F774F9-1907-4FE0-A91F-36E0FD4998EC}" type="presOf" srcId="{7629F2EE-331C-41A9-9B5E-9B9411D39073}" destId="{2971917B-F712-417B-B888-0C17F70CF11A}" srcOrd="0" destOrd="0" presId="urn:microsoft.com/office/officeart/2005/8/layout/bProcess3"/>
    <dgm:cxn modelId="{13914512-E5A7-4EA5-9E18-85539A49BCB2}" srcId="{88FB5C77-2530-4B64-8AB2-66EA7CA3E5E1}" destId="{9A8255FA-7F21-42F9-9875-EB1F122EC498}" srcOrd="1" destOrd="0" parTransId="{EC0F9EB2-0AFF-4577-970E-2D69240F5EE5}" sibTransId="{DC57F5ED-9FB4-43FC-9C6F-C175D575F46E}"/>
    <dgm:cxn modelId="{FD0BE737-88D3-4CB7-91A0-03A58488F979}" type="presOf" srcId="{DC57F5ED-9FB4-43FC-9C6F-C175D575F46E}" destId="{704E7A0F-6781-45FC-90BA-E60FBAA45728}" srcOrd="0" destOrd="0" presId="urn:microsoft.com/office/officeart/2005/8/layout/bProcess3"/>
    <dgm:cxn modelId="{A2D25CA8-7D88-48F9-BED9-DB12D049DD5A}" type="presOf" srcId="{7629F2EE-331C-41A9-9B5E-9B9411D39073}" destId="{215F3CC0-CFC9-4C51-A778-243F2CDA23A2}" srcOrd="1" destOrd="0" presId="urn:microsoft.com/office/officeart/2005/8/layout/bProcess3"/>
    <dgm:cxn modelId="{2583206F-8212-40CA-AC6C-348623EA5F1E}" type="presOf" srcId="{DC57F5ED-9FB4-43FC-9C6F-C175D575F46E}" destId="{D0BA741C-63C9-474A-A1AC-F78F47D94CDE}" srcOrd="1" destOrd="0" presId="urn:microsoft.com/office/officeart/2005/8/layout/bProcess3"/>
    <dgm:cxn modelId="{6BF29F47-9BEA-45EE-9FA3-C4A187D9B9DF}" srcId="{88FB5C77-2530-4B64-8AB2-66EA7CA3E5E1}" destId="{9765CA1C-3B2F-48FA-8CDC-235C06F06D0F}" srcOrd="3" destOrd="0" parTransId="{3B339D05-E0D4-41A7-B41F-94AE2F343E32}" sibTransId="{67A21DDD-5DE9-4D0A-B33B-95B612922FBE}"/>
    <dgm:cxn modelId="{C9D13BC8-62BA-4DD0-B060-7EB5A359235D}" type="presOf" srcId="{42F3E9EF-CFA7-4E5F-B35B-62683F08754E}" destId="{4CDF419F-75E7-4C5E-B5D4-3F0D92FA80A8}" srcOrd="0" destOrd="0" presId="urn:microsoft.com/office/officeart/2005/8/layout/bProcess3"/>
    <dgm:cxn modelId="{D4C4CF5F-CE9A-45FB-9A85-3327B06E8B95}" type="presOf" srcId="{616D1707-D14E-4496-8339-96C452D96156}" destId="{5C41564A-48E5-47C4-8CC8-AADDFA6D20A9}" srcOrd="0" destOrd="0" presId="urn:microsoft.com/office/officeart/2005/8/layout/bProcess3"/>
    <dgm:cxn modelId="{D99E8A3F-4678-45A0-BE9C-F14D92E47F83}" type="presOf" srcId="{1ED4BA17-2308-4E8A-8FC4-CBCC16BDB112}" destId="{91270A2B-C37D-4BF1-81E0-350D42551582}" srcOrd="0" destOrd="0" presId="urn:microsoft.com/office/officeart/2005/8/layout/bProcess3"/>
    <dgm:cxn modelId="{AE8F707E-E735-4BD7-B5B5-63DBEF6EF36E}" type="presOf" srcId="{358A5834-5B0C-4493-A5BF-4D820E09457D}" destId="{EED89505-CBF1-430E-ADFA-72182163259F}" srcOrd="0" destOrd="0" presId="urn:microsoft.com/office/officeart/2005/8/layout/bProcess3"/>
    <dgm:cxn modelId="{8BAE9924-D622-40AD-BC8A-AB8F3DC519C7}" srcId="{88FB5C77-2530-4B64-8AB2-66EA7CA3E5E1}" destId="{5ECCEB68-5803-49EF-8EBA-068246CB9C1F}" srcOrd="7" destOrd="0" parTransId="{623D5712-6C90-432F-8B1A-228874502B22}" sibTransId="{7629F2EE-331C-41A9-9B5E-9B9411D39073}"/>
    <dgm:cxn modelId="{426DE1C8-B0A9-48DE-81F7-18521ACD70BC}" srcId="{88FB5C77-2530-4B64-8AB2-66EA7CA3E5E1}" destId="{DA32F302-4E71-4B41-BD31-59753BCC97DB}" srcOrd="2" destOrd="0" parTransId="{0EBFD1B1-E4F2-4DE8-BA72-4B3CB370D54F}" sibTransId="{2FD7BDBE-68E3-48BE-9B89-B399C5D41F2F}"/>
    <dgm:cxn modelId="{B5FA7B81-CA3D-4798-9145-1CF9758880A9}" type="presOf" srcId="{7B7F1F87-4251-4AB5-9B8F-F990FD51E747}" destId="{689A8434-7242-4DC0-8A89-0A5353494BDD}" srcOrd="0" destOrd="0" presId="urn:microsoft.com/office/officeart/2005/8/layout/bProcess3"/>
    <dgm:cxn modelId="{4CC6E7B4-FA31-4B8C-B306-56AB9CA9D336}" type="presOf" srcId="{9765CA1C-3B2F-48FA-8CDC-235C06F06D0F}" destId="{8699E745-BA57-4ECC-B561-480A43AB2073}" srcOrd="0" destOrd="0" presId="urn:microsoft.com/office/officeart/2005/8/layout/bProcess3"/>
    <dgm:cxn modelId="{3FBEFB55-79E8-4C3F-A057-D1148AD19352}" srcId="{88FB5C77-2530-4B64-8AB2-66EA7CA3E5E1}" destId="{4200199C-5F51-450B-BA96-E2488F8BAFA6}" srcOrd="5" destOrd="0" parTransId="{2BFF6B17-E564-4527-B389-2E9C765A90BA}" sibTransId="{97EF1181-3AE5-4FD0-92D9-DDB47629CF5F}"/>
    <dgm:cxn modelId="{34363865-D23D-4854-B90D-A20C40C067E2}" type="presOf" srcId="{2FD7BDBE-68E3-48BE-9B89-B399C5D41F2F}" destId="{528E5E87-7148-4303-B768-B1A7EEED7AAA}" srcOrd="1" destOrd="0" presId="urn:microsoft.com/office/officeart/2005/8/layout/bProcess3"/>
    <dgm:cxn modelId="{77731B41-9871-4498-8364-E1EBF11C5A2E}" srcId="{88FB5C77-2530-4B64-8AB2-66EA7CA3E5E1}" destId="{36F22B5B-ABFC-4C35-8FDD-28571F26CB5A}" srcOrd="4" destOrd="0" parTransId="{F9DDDDE4-7E75-4D9B-A684-16314F879A96}" sibTransId="{F33E25C1-6E2A-430E-8306-B4D89607E04D}"/>
    <dgm:cxn modelId="{8BCF01A7-73E2-4C8B-80EC-112E21A06B86}" type="presOf" srcId="{7B7F1F87-4251-4AB5-9B8F-F990FD51E747}" destId="{4CFEA71E-F679-4740-A291-7B1BF391B8CD}" srcOrd="1" destOrd="0" presId="urn:microsoft.com/office/officeart/2005/8/layout/bProcess3"/>
    <dgm:cxn modelId="{BAB2AC29-FAFA-4D22-BC37-3608448EC2F0}" type="presOf" srcId="{F33E25C1-6E2A-430E-8306-B4D89607E04D}" destId="{6C76F7E3-47FE-45AF-AB74-5722615873D9}" srcOrd="0" destOrd="0" presId="urn:microsoft.com/office/officeart/2005/8/layout/bProcess3"/>
    <dgm:cxn modelId="{941892DB-0182-4E81-80BE-8D701A77F90A}" type="presOf" srcId="{1ED4BA17-2308-4E8A-8FC4-CBCC16BDB112}" destId="{FB079C50-B2E7-47DA-9140-B6D909A814A0}" srcOrd="1" destOrd="0" presId="urn:microsoft.com/office/officeart/2005/8/layout/bProcess3"/>
    <dgm:cxn modelId="{2442F233-EA3B-4C01-985F-B34665ECA00F}" type="presOf" srcId="{79C9E824-F514-409C-A336-A948072D0828}" destId="{3AEC7521-885A-464D-AA93-DCDCC229EF14}" srcOrd="1" destOrd="0" presId="urn:microsoft.com/office/officeart/2005/8/layout/bProcess3"/>
    <dgm:cxn modelId="{83643930-75A0-4014-A475-1E061D65ACD6}" type="presOf" srcId="{88FB5C77-2530-4B64-8AB2-66EA7CA3E5E1}" destId="{926A14DC-1EEF-456A-A5A1-5AABDA3A95B5}" srcOrd="0" destOrd="0" presId="urn:microsoft.com/office/officeart/2005/8/layout/bProcess3"/>
    <dgm:cxn modelId="{254E596F-F4F7-4106-A1DC-DC3613B1787E}" type="presOf" srcId="{4200199C-5F51-450B-BA96-E2488F8BAFA6}" destId="{285AC3B1-3F8D-4435-8C50-D222401AC40D}" srcOrd="0" destOrd="0" presId="urn:microsoft.com/office/officeart/2005/8/layout/bProcess3"/>
    <dgm:cxn modelId="{D822AB8D-BA31-4DB6-B796-7B8DC3C14305}" srcId="{88FB5C77-2530-4B64-8AB2-66EA7CA3E5E1}" destId="{42F3E9EF-CFA7-4E5F-B35B-62683F08754E}" srcOrd="0" destOrd="0" parTransId="{74C6C3E8-4CB3-49CB-BB06-D4100582FB35}" sibTransId="{1ED4BA17-2308-4E8A-8FC4-CBCC16BDB112}"/>
    <dgm:cxn modelId="{7C531BB0-5A3E-4F5B-84B0-6E7BD968A635}" type="presOf" srcId="{DA32F302-4E71-4B41-BD31-59753BCC97DB}" destId="{7623477B-8B93-4107-95F5-05BE8516E931}" srcOrd="0" destOrd="0" presId="urn:microsoft.com/office/officeart/2005/8/layout/bProcess3"/>
    <dgm:cxn modelId="{FC0C963F-00DB-4F58-9B70-AFC3B0E1F004}" type="presOf" srcId="{97EF1181-3AE5-4FD0-92D9-DDB47629CF5F}" destId="{EC3E600C-621D-4D45-8A12-965C05DBB8CA}" srcOrd="1" destOrd="0" presId="urn:microsoft.com/office/officeart/2005/8/layout/bProcess3"/>
    <dgm:cxn modelId="{66DCBC8B-D94E-486A-9418-1D55AE6EAE89}" type="presOf" srcId="{36F22B5B-ABFC-4C35-8FDD-28571F26CB5A}" destId="{FA48417B-088A-4D71-BC4E-E931A272D82D}" srcOrd="0" destOrd="0" presId="urn:microsoft.com/office/officeart/2005/8/layout/bProcess3"/>
    <dgm:cxn modelId="{13E8D4D5-95F5-412B-B31B-A2DDB33AAC87}" srcId="{88FB5C77-2530-4B64-8AB2-66EA7CA3E5E1}" destId="{616D1707-D14E-4496-8339-96C452D96156}" srcOrd="9" destOrd="0" parTransId="{EEEBAF1A-CD32-40E4-ABDB-01C2DC2E648A}" sibTransId="{91173AE1-596A-46E5-8E86-98DB574FC9F6}"/>
    <dgm:cxn modelId="{A3D628DA-01AE-432A-BD21-72D4DDAE8340}" type="presOf" srcId="{5ECCEB68-5803-49EF-8EBA-068246CB9C1F}" destId="{2B92FDF5-50BD-4414-85F1-BA6940DA78CD}" srcOrd="0" destOrd="0" presId="urn:microsoft.com/office/officeart/2005/8/layout/bProcess3"/>
    <dgm:cxn modelId="{2705E504-B577-4E41-9D92-9C515F9E9434}" type="presParOf" srcId="{926A14DC-1EEF-456A-A5A1-5AABDA3A95B5}" destId="{4CDF419F-75E7-4C5E-B5D4-3F0D92FA80A8}" srcOrd="0" destOrd="0" presId="urn:microsoft.com/office/officeart/2005/8/layout/bProcess3"/>
    <dgm:cxn modelId="{5B25E5B7-A204-4464-AD04-0FD6877ABEB0}" type="presParOf" srcId="{926A14DC-1EEF-456A-A5A1-5AABDA3A95B5}" destId="{91270A2B-C37D-4BF1-81E0-350D42551582}" srcOrd="1" destOrd="0" presId="urn:microsoft.com/office/officeart/2005/8/layout/bProcess3"/>
    <dgm:cxn modelId="{C238EAAD-C41F-4AB4-B263-F095801F5A45}" type="presParOf" srcId="{91270A2B-C37D-4BF1-81E0-350D42551582}" destId="{FB079C50-B2E7-47DA-9140-B6D909A814A0}" srcOrd="0" destOrd="0" presId="urn:microsoft.com/office/officeart/2005/8/layout/bProcess3"/>
    <dgm:cxn modelId="{80DC4014-3B48-4F0A-A1C3-55E5CB6AB119}" type="presParOf" srcId="{926A14DC-1EEF-456A-A5A1-5AABDA3A95B5}" destId="{1499B89D-30C0-4754-85E9-C23299AA2335}" srcOrd="2" destOrd="0" presId="urn:microsoft.com/office/officeart/2005/8/layout/bProcess3"/>
    <dgm:cxn modelId="{419B1DF6-6340-4408-BDE6-4C6FA2E90DD3}" type="presParOf" srcId="{926A14DC-1EEF-456A-A5A1-5AABDA3A95B5}" destId="{704E7A0F-6781-45FC-90BA-E60FBAA45728}" srcOrd="3" destOrd="0" presId="urn:microsoft.com/office/officeart/2005/8/layout/bProcess3"/>
    <dgm:cxn modelId="{912FB63F-163A-4A55-9305-687A81DB86E3}" type="presParOf" srcId="{704E7A0F-6781-45FC-90BA-E60FBAA45728}" destId="{D0BA741C-63C9-474A-A1AC-F78F47D94CDE}" srcOrd="0" destOrd="0" presId="urn:microsoft.com/office/officeart/2005/8/layout/bProcess3"/>
    <dgm:cxn modelId="{693C90CC-8057-4CCC-BFFF-44CD8ABA460C}" type="presParOf" srcId="{926A14DC-1EEF-456A-A5A1-5AABDA3A95B5}" destId="{7623477B-8B93-4107-95F5-05BE8516E931}" srcOrd="4" destOrd="0" presId="urn:microsoft.com/office/officeart/2005/8/layout/bProcess3"/>
    <dgm:cxn modelId="{DAD21278-2690-4AA2-8605-7118429B8016}" type="presParOf" srcId="{926A14DC-1EEF-456A-A5A1-5AABDA3A95B5}" destId="{DA57A2C3-6E16-475E-9C86-46C680AA91E0}" srcOrd="5" destOrd="0" presId="urn:microsoft.com/office/officeart/2005/8/layout/bProcess3"/>
    <dgm:cxn modelId="{41256526-24FA-43A7-8588-ED3BC52F6CD1}" type="presParOf" srcId="{DA57A2C3-6E16-475E-9C86-46C680AA91E0}" destId="{528E5E87-7148-4303-B768-B1A7EEED7AAA}" srcOrd="0" destOrd="0" presId="urn:microsoft.com/office/officeart/2005/8/layout/bProcess3"/>
    <dgm:cxn modelId="{B3E8A694-B240-4536-AFAF-610C15D8DFC2}" type="presParOf" srcId="{926A14DC-1EEF-456A-A5A1-5AABDA3A95B5}" destId="{8699E745-BA57-4ECC-B561-480A43AB2073}" srcOrd="6" destOrd="0" presId="urn:microsoft.com/office/officeart/2005/8/layout/bProcess3"/>
    <dgm:cxn modelId="{9A3955B6-4CF6-48B7-A6D7-E9F569D46B6F}" type="presParOf" srcId="{926A14DC-1EEF-456A-A5A1-5AABDA3A95B5}" destId="{92D3D3B2-E2AE-4AB1-90C7-B6F2277406DC}" srcOrd="7" destOrd="0" presId="urn:microsoft.com/office/officeart/2005/8/layout/bProcess3"/>
    <dgm:cxn modelId="{163F40B9-88C6-4388-8536-C73191F17385}" type="presParOf" srcId="{92D3D3B2-E2AE-4AB1-90C7-B6F2277406DC}" destId="{071668F2-BF0D-42F6-A15A-2A5FBC1FC725}" srcOrd="0" destOrd="0" presId="urn:microsoft.com/office/officeart/2005/8/layout/bProcess3"/>
    <dgm:cxn modelId="{F1448495-0BEA-463E-974B-45875F16E9AF}" type="presParOf" srcId="{926A14DC-1EEF-456A-A5A1-5AABDA3A95B5}" destId="{FA48417B-088A-4D71-BC4E-E931A272D82D}" srcOrd="8" destOrd="0" presId="urn:microsoft.com/office/officeart/2005/8/layout/bProcess3"/>
    <dgm:cxn modelId="{4A9EC648-D0E7-46CA-89DD-3131C33C448D}" type="presParOf" srcId="{926A14DC-1EEF-456A-A5A1-5AABDA3A95B5}" destId="{6C76F7E3-47FE-45AF-AB74-5722615873D9}" srcOrd="9" destOrd="0" presId="urn:microsoft.com/office/officeart/2005/8/layout/bProcess3"/>
    <dgm:cxn modelId="{025AFA27-C902-4404-ABC3-55CF79532C2D}" type="presParOf" srcId="{6C76F7E3-47FE-45AF-AB74-5722615873D9}" destId="{211E91C5-A76A-425D-AD70-E55A9940FA45}" srcOrd="0" destOrd="0" presId="urn:microsoft.com/office/officeart/2005/8/layout/bProcess3"/>
    <dgm:cxn modelId="{E775BA09-F192-47D0-8F71-3E2A3F4445F3}" type="presParOf" srcId="{926A14DC-1EEF-456A-A5A1-5AABDA3A95B5}" destId="{285AC3B1-3F8D-4435-8C50-D222401AC40D}" srcOrd="10" destOrd="0" presId="urn:microsoft.com/office/officeart/2005/8/layout/bProcess3"/>
    <dgm:cxn modelId="{0376967C-8190-474C-8988-C979F53206BE}" type="presParOf" srcId="{926A14DC-1EEF-456A-A5A1-5AABDA3A95B5}" destId="{0B017C04-7EC3-4637-9A43-90A282D75F48}" srcOrd="11" destOrd="0" presId="urn:microsoft.com/office/officeart/2005/8/layout/bProcess3"/>
    <dgm:cxn modelId="{D20EBAD3-6B2A-4A73-80DA-3E66716E547E}" type="presParOf" srcId="{0B017C04-7EC3-4637-9A43-90A282D75F48}" destId="{EC3E600C-621D-4D45-8A12-965C05DBB8CA}" srcOrd="0" destOrd="0" presId="urn:microsoft.com/office/officeart/2005/8/layout/bProcess3"/>
    <dgm:cxn modelId="{EEBF8245-1E20-44CD-9581-5EBF3519FC0D}" type="presParOf" srcId="{926A14DC-1EEF-456A-A5A1-5AABDA3A95B5}" destId="{EED89505-CBF1-430E-ADFA-72182163259F}" srcOrd="12" destOrd="0" presId="urn:microsoft.com/office/officeart/2005/8/layout/bProcess3"/>
    <dgm:cxn modelId="{5457FFAE-C682-4DBE-950A-FF531FB099CE}" type="presParOf" srcId="{926A14DC-1EEF-456A-A5A1-5AABDA3A95B5}" destId="{689A8434-7242-4DC0-8A89-0A5353494BDD}" srcOrd="13" destOrd="0" presId="urn:microsoft.com/office/officeart/2005/8/layout/bProcess3"/>
    <dgm:cxn modelId="{456CE98A-2AE2-4B80-AFC0-97A5A558AC84}" type="presParOf" srcId="{689A8434-7242-4DC0-8A89-0A5353494BDD}" destId="{4CFEA71E-F679-4740-A291-7B1BF391B8CD}" srcOrd="0" destOrd="0" presId="urn:microsoft.com/office/officeart/2005/8/layout/bProcess3"/>
    <dgm:cxn modelId="{A3D9B37C-8443-4E58-A66D-224F742A03FB}" type="presParOf" srcId="{926A14DC-1EEF-456A-A5A1-5AABDA3A95B5}" destId="{2B92FDF5-50BD-4414-85F1-BA6940DA78CD}" srcOrd="14" destOrd="0" presId="urn:microsoft.com/office/officeart/2005/8/layout/bProcess3"/>
    <dgm:cxn modelId="{C5C0BDF8-55C9-458B-A5F6-DC7B003FD072}" type="presParOf" srcId="{926A14DC-1EEF-456A-A5A1-5AABDA3A95B5}" destId="{2971917B-F712-417B-B888-0C17F70CF11A}" srcOrd="15" destOrd="0" presId="urn:microsoft.com/office/officeart/2005/8/layout/bProcess3"/>
    <dgm:cxn modelId="{DB791519-2860-4894-A47C-0E5894150173}" type="presParOf" srcId="{2971917B-F712-417B-B888-0C17F70CF11A}" destId="{215F3CC0-CFC9-4C51-A778-243F2CDA23A2}" srcOrd="0" destOrd="0" presId="urn:microsoft.com/office/officeart/2005/8/layout/bProcess3"/>
    <dgm:cxn modelId="{3DB7661B-B3B9-497D-81F5-93AE4FB07B30}" type="presParOf" srcId="{926A14DC-1EEF-456A-A5A1-5AABDA3A95B5}" destId="{AA0087FE-4B55-41DB-B64A-96120F9FBC06}" srcOrd="16" destOrd="0" presId="urn:microsoft.com/office/officeart/2005/8/layout/bProcess3"/>
    <dgm:cxn modelId="{085E2A99-2ABF-4081-94C1-3AE69F44E8B3}" type="presParOf" srcId="{926A14DC-1EEF-456A-A5A1-5AABDA3A95B5}" destId="{6C8BBE9A-DE2D-489A-A75F-A221C83D1C4B}" srcOrd="17" destOrd="0" presId="urn:microsoft.com/office/officeart/2005/8/layout/bProcess3"/>
    <dgm:cxn modelId="{B9154832-4407-47E8-AEF7-11C2CD2F84C6}" type="presParOf" srcId="{6C8BBE9A-DE2D-489A-A75F-A221C83D1C4B}" destId="{3AEC7521-885A-464D-AA93-DCDCC229EF14}" srcOrd="0" destOrd="0" presId="urn:microsoft.com/office/officeart/2005/8/layout/bProcess3"/>
    <dgm:cxn modelId="{36FAAF0C-28E3-42EC-95CF-8A3AC4C13105}" type="presParOf" srcId="{926A14DC-1EEF-456A-A5A1-5AABDA3A95B5}" destId="{5C41564A-48E5-47C4-8CC8-AADDFA6D20A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118F64-A14C-4C55-8CE7-50FA0172E61C}">
      <dsp:nvSpPr>
        <dsp:cNvPr id="0" name=""/>
        <dsp:cNvSpPr/>
      </dsp:nvSpPr>
      <dsp:spPr>
        <a:xfrm>
          <a:off x="773820" y="372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Quantity Control</a:t>
          </a:r>
          <a:endParaRPr lang="en-US" sz="2000" kern="1200"/>
        </a:p>
      </dsp:txBody>
      <dsp:txXfrm>
        <a:off x="773820" y="372"/>
        <a:ext cx="2057027" cy="1234216"/>
      </dsp:txXfrm>
    </dsp:sp>
    <dsp:sp modelId="{B09960E0-D82A-4D7B-9521-3D47E438E654}">
      <dsp:nvSpPr>
        <dsp:cNvPr id="0" name=""/>
        <dsp:cNvSpPr/>
      </dsp:nvSpPr>
      <dsp:spPr>
        <a:xfrm>
          <a:off x="3036551" y="372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Manufacturing</a:t>
          </a:r>
          <a:endParaRPr lang="en-US" sz="2000" kern="1200"/>
        </a:p>
      </dsp:txBody>
      <dsp:txXfrm>
        <a:off x="3036551" y="372"/>
        <a:ext cx="2057027" cy="1234216"/>
      </dsp:txXfrm>
    </dsp:sp>
    <dsp:sp modelId="{9A93C605-EBF5-4281-BFF3-FB996DC204BE}">
      <dsp:nvSpPr>
        <dsp:cNvPr id="0" name=""/>
        <dsp:cNvSpPr/>
      </dsp:nvSpPr>
      <dsp:spPr>
        <a:xfrm>
          <a:off x="773820" y="1440291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Distribution</a:t>
          </a:r>
          <a:endParaRPr lang="en-US" sz="2000" kern="1200"/>
        </a:p>
      </dsp:txBody>
      <dsp:txXfrm>
        <a:off x="773820" y="1440291"/>
        <a:ext cx="2057027" cy="1234216"/>
      </dsp:txXfrm>
    </dsp:sp>
    <dsp:sp modelId="{A4DFA442-8238-4F35-8FC9-5A0FF8E94E38}">
      <dsp:nvSpPr>
        <dsp:cNvPr id="0" name=""/>
        <dsp:cNvSpPr/>
      </dsp:nvSpPr>
      <dsp:spPr>
        <a:xfrm>
          <a:off x="3036551" y="1440291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Invoicing Multiple Players</a:t>
          </a:r>
          <a:endParaRPr lang="en-US" sz="2000" kern="1200"/>
        </a:p>
      </dsp:txBody>
      <dsp:txXfrm>
        <a:off x="3036551" y="1440291"/>
        <a:ext cx="2057027" cy="1234216"/>
      </dsp:txXfrm>
    </dsp:sp>
    <dsp:sp modelId="{A9418E14-059D-4635-B735-5DCECF4C61DD}">
      <dsp:nvSpPr>
        <dsp:cNvPr id="0" name=""/>
        <dsp:cNvSpPr/>
      </dsp:nvSpPr>
      <dsp:spPr>
        <a:xfrm>
          <a:off x="773820" y="2880211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Accounting for Healthcare Providers</a:t>
          </a:r>
          <a:endParaRPr lang="en-US" sz="2000" kern="1200"/>
        </a:p>
      </dsp:txBody>
      <dsp:txXfrm>
        <a:off x="773820" y="2880211"/>
        <a:ext cx="2057027" cy="1234216"/>
      </dsp:txXfrm>
    </dsp:sp>
    <dsp:sp modelId="{104B48E8-FB43-42B6-AFDF-FB0D00D4FC39}">
      <dsp:nvSpPr>
        <dsp:cNvPr id="0" name=""/>
        <dsp:cNvSpPr/>
      </dsp:nvSpPr>
      <dsp:spPr>
        <a:xfrm>
          <a:off x="3036551" y="2880211"/>
          <a:ext cx="2057027" cy="1234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Differences Between Patients</a:t>
          </a:r>
          <a:endParaRPr lang="en-US" sz="2000" kern="1200"/>
        </a:p>
      </dsp:txBody>
      <dsp:txXfrm>
        <a:off x="3036551" y="2880211"/>
        <a:ext cx="2057027" cy="12342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352AA0-F175-4D1E-89AB-06FA76DD78C9}">
      <dsp:nvSpPr>
        <dsp:cNvPr id="0" name=""/>
        <dsp:cNvSpPr/>
      </dsp:nvSpPr>
      <dsp:spPr>
        <a:xfrm>
          <a:off x="919746" y="0"/>
          <a:ext cx="4960638" cy="41148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BCBD-27D3-4652-923D-D93BC21A5D58}">
      <dsp:nvSpPr>
        <dsp:cNvPr id="0" name=""/>
        <dsp:cNvSpPr/>
      </dsp:nvSpPr>
      <dsp:spPr>
        <a:xfrm>
          <a:off x="3010507" y="411881"/>
          <a:ext cx="3453736" cy="585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005. Feature Level</a:t>
          </a:r>
          <a:endParaRPr lang="en-US" sz="2000" kern="1200"/>
        </a:p>
      </dsp:txBody>
      <dsp:txXfrm>
        <a:off x="3010507" y="411881"/>
        <a:ext cx="3453736" cy="585073"/>
      </dsp:txXfrm>
    </dsp:sp>
    <dsp:sp modelId="{66D096BD-E653-4C0E-A8DF-BB7A13314664}">
      <dsp:nvSpPr>
        <dsp:cNvPr id="0" name=""/>
        <dsp:cNvSpPr/>
      </dsp:nvSpPr>
      <dsp:spPr>
        <a:xfrm>
          <a:off x="3003098" y="1070089"/>
          <a:ext cx="3468554" cy="585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004. User Interface</a:t>
          </a:r>
          <a:endParaRPr lang="en-US" sz="2000" kern="1200"/>
        </a:p>
      </dsp:txBody>
      <dsp:txXfrm>
        <a:off x="3003098" y="1070089"/>
        <a:ext cx="3468554" cy="585073"/>
      </dsp:txXfrm>
    </dsp:sp>
    <dsp:sp modelId="{685CB67F-B639-495E-94F6-8F34A4693B03}">
      <dsp:nvSpPr>
        <dsp:cNvPr id="0" name=""/>
        <dsp:cNvSpPr/>
      </dsp:nvSpPr>
      <dsp:spPr>
        <a:xfrm>
          <a:off x="3003098" y="1728296"/>
          <a:ext cx="3468554" cy="585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003. Invoicing</a:t>
          </a:r>
          <a:endParaRPr lang="en-US" sz="2000" kern="1200"/>
        </a:p>
      </dsp:txBody>
      <dsp:txXfrm>
        <a:off x="3003098" y="1728296"/>
        <a:ext cx="3468554" cy="585073"/>
      </dsp:txXfrm>
    </dsp:sp>
    <dsp:sp modelId="{214446CD-2018-4148-BB35-F9F03D39874B}">
      <dsp:nvSpPr>
        <dsp:cNvPr id="0" name=""/>
        <dsp:cNvSpPr/>
      </dsp:nvSpPr>
      <dsp:spPr>
        <a:xfrm>
          <a:off x="3003098" y="2386503"/>
          <a:ext cx="3468554" cy="585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002. Request Protocol</a:t>
          </a:r>
          <a:endParaRPr lang="en-US" sz="2000" kern="1200"/>
        </a:p>
      </dsp:txBody>
      <dsp:txXfrm>
        <a:off x="3003098" y="2386503"/>
        <a:ext cx="3468554" cy="585073"/>
      </dsp:txXfrm>
    </dsp:sp>
    <dsp:sp modelId="{935E9642-738B-4A5A-9AD5-A549CF4B3EC6}">
      <dsp:nvSpPr>
        <dsp:cNvPr id="0" name=""/>
        <dsp:cNvSpPr/>
      </dsp:nvSpPr>
      <dsp:spPr>
        <a:xfrm>
          <a:off x="3003098" y="3044710"/>
          <a:ext cx="3468554" cy="585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001. Core Architecture</a:t>
          </a:r>
          <a:endParaRPr lang="en-US" sz="2000" kern="1200"/>
        </a:p>
      </dsp:txBody>
      <dsp:txXfrm>
        <a:off x="3003098" y="3044710"/>
        <a:ext cx="3468554" cy="5850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F0BCC-E8BA-44AC-B6BB-9ED65BFC9F10}">
      <dsp:nvSpPr>
        <dsp:cNvPr id="0" name=""/>
        <dsp:cNvSpPr/>
      </dsp:nvSpPr>
      <dsp:spPr>
        <a:xfrm>
          <a:off x="4602927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Manufacturer</a:t>
          </a:r>
          <a:endParaRPr lang="en-US" sz="1500" b="1" kern="1200"/>
        </a:p>
      </dsp:txBody>
      <dsp:txXfrm>
        <a:off x="4602927" y="38536"/>
        <a:ext cx="1338857" cy="1338857"/>
      </dsp:txXfrm>
    </dsp:sp>
    <dsp:sp modelId="{C678F156-1700-48CB-9BC2-3B9182F0D807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21293969"/>
            <a:gd name="adj4" fmla="val 1976560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2549-6280-433C-A1ED-B11D6A00C2C0}">
      <dsp:nvSpPr>
        <dsp:cNvPr id="0" name=""/>
        <dsp:cNvSpPr/>
      </dsp:nvSpPr>
      <dsp:spPr>
        <a:xfrm>
          <a:off x="5412525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Distributor</a:t>
          </a:r>
          <a:endParaRPr lang="en-US" sz="1500" b="1" kern="1200"/>
        </a:p>
      </dsp:txBody>
      <dsp:txXfrm>
        <a:off x="5412525" y="2530221"/>
        <a:ext cx="1338857" cy="1338857"/>
      </dsp:txXfrm>
    </dsp:sp>
    <dsp:sp modelId="{64B7DF25-EE9C-4651-914B-12705A9DB2DD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4015452"/>
            <a:gd name="adj4" fmla="val 225274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F890-2FEC-47B7-9834-56C77D6F96EB}">
      <dsp:nvSpPr>
        <dsp:cNvPr id="0" name=""/>
        <dsp:cNvSpPr/>
      </dsp:nvSpPr>
      <dsp:spPr>
        <a:xfrm>
          <a:off x="3292971" y="4070168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Provider</a:t>
          </a:r>
          <a:endParaRPr lang="en-US" sz="1500" b="1" kern="1200"/>
        </a:p>
      </dsp:txBody>
      <dsp:txXfrm>
        <a:off x="3292971" y="4070168"/>
        <a:ext cx="1338857" cy="1338857"/>
      </dsp:txXfrm>
    </dsp:sp>
    <dsp:sp modelId="{F7692F44-9D55-4DDA-B51B-F0A51CCAE873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8211525"/>
            <a:gd name="adj4" fmla="val 644881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CBDF-2221-4A86-BCB8-24F8948C1489}">
      <dsp:nvSpPr>
        <dsp:cNvPr id="0" name=""/>
        <dsp:cNvSpPr/>
      </dsp:nvSpPr>
      <dsp:spPr>
        <a:xfrm>
          <a:off x="1173416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PHD</a:t>
          </a:r>
          <a:endParaRPr lang="en-US" sz="1500" b="1" kern="1200"/>
        </a:p>
      </dsp:txBody>
      <dsp:txXfrm>
        <a:off x="1173416" y="2530221"/>
        <a:ext cx="1338857" cy="1338857"/>
      </dsp:txXfrm>
    </dsp:sp>
    <dsp:sp modelId="{8D41EC08-C639-4A22-A2B8-72EC35ACEEAC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2298664"/>
            <a:gd name="adj4" fmla="val 1077029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02CC8-F433-4B33-99DD-3B9D5840182E}">
      <dsp:nvSpPr>
        <dsp:cNvPr id="0" name=""/>
        <dsp:cNvSpPr/>
      </dsp:nvSpPr>
      <dsp:spPr>
        <a:xfrm>
          <a:off x="1983014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CDC</a:t>
          </a:r>
          <a:endParaRPr lang="en-US" sz="1500" b="1" kern="1200"/>
        </a:p>
      </dsp:txBody>
      <dsp:txXfrm>
        <a:off x="1983014" y="38536"/>
        <a:ext cx="1338857" cy="1338857"/>
      </dsp:txXfrm>
    </dsp:sp>
    <dsp:sp modelId="{430CE0BF-E89C-4199-8284-EFB770886161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6866438"/>
            <a:gd name="adj4" fmla="val 1519782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DBEA58-477F-45C4-AFB2-6DFE50960D9A}">
      <dsp:nvSpPr>
        <dsp:cNvPr id="0" name=""/>
        <dsp:cNvSpPr/>
      </dsp:nvSpPr>
      <dsp:spPr>
        <a:xfrm>
          <a:off x="2257157" y="2966400"/>
          <a:ext cx="231669" cy="710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453"/>
              </a:lnTo>
              <a:lnTo>
                <a:pt x="231669" y="710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2D4C5-A88E-453D-814B-0C5D51E4E048}">
      <dsp:nvSpPr>
        <dsp:cNvPr id="0" name=""/>
        <dsp:cNvSpPr/>
      </dsp:nvSpPr>
      <dsp:spPr>
        <a:xfrm>
          <a:off x="2829222" y="1869831"/>
          <a:ext cx="91440" cy="3243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B60F5-E369-48D9-9283-D1EF90340D9B}">
      <dsp:nvSpPr>
        <dsp:cNvPr id="0" name=""/>
        <dsp:cNvSpPr/>
      </dsp:nvSpPr>
      <dsp:spPr>
        <a:xfrm>
          <a:off x="1940542" y="773261"/>
          <a:ext cx="934400" cy="324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68"/>
              </a:lnTo>
              <a:lnTo>
                <a:pt x="934400" y="162168"/>
              </a:lnTo>
              <a:lnTo>
                <a:pt x="934400" y="324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1999D-240B-4F25-9F49-CEEEDFDFD0C9}">
      <dsp:nvSpPr>
        <dsp:cNvPr id="0" name=""/>
        <dsp:cNvSpPr/>
      </dsp:nvSpPr>
      <dsp:spPr>
        <a:xfrm>
          <a:off x="1006141" y="773261"/>
          <a:ext cx="934400" cy="324337"/>
        </a:xfrm>
        <a:custGeom>
          <a:avLst/>
          <a:gdLst/>
          <a:ahLst/>
          <a:cxnLst/>
          <a:rect l="0" t="0" r="0" b="0"/>
          <a:pathLst>
            <a:path>
              <a:moveTo>
                <a:pt x="934400" y="0"/>
              </a:moveTo>
              <a:lnTo>
                <a:pt x="934400" y="162168"/>
              </a:lnTo>
              <a:lnTo>
                <a:pt x="0" y="162168"/>
              </a:lnTo>
              <a:lnTo>
                <a:pt x="0" y="324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3112B-7AED-4A73-B208-9F7440C457AE}">
      <dsp:nvSpPr>
        <dsp:cNvPr id="0" name=""/>
        <dsp:cNvSpPr/>
      </dsp:nvSpPr>
      <dsp:spPr>
        <a:xfrm>
          <a:off x="1168310" y="1030"/>
          <a:ext cx="1544463" cy="772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WorkRequest</a:t>
          </a:r>
          <a:endParaRPr lang="en-US" sz="1800" kern="1200"/>
        </a:p>
      </dsp:txBody>
      <dsp:txXfrm>
        <a:off x="1168310" y="1030"/>
        <a:ext cx="1544463" cy="772231"/>
      </dsp:txXfrm>
    </dsp:sp>
    <dsp:sp modelId="{AF06BFFF-DFE0-4A0D-A6D3-5FB930452BF1}">
      <dsp:nvSpPr>
        <dsp:cNvPr id="0" name=""/>
        <dsp:cNvSpPr/>
      </dsp:nvSpPr>
      <dsp:spPr>
        <a:xfrm>
          <a:off x="233909" y="1097599"/>
          <a:ext cx="1544463" cy="772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Invoice</a:t>
          </a:r>
          <a:endParaRPr lang="en-US" sz="1800" kern="1200"/>
        </a:p>
      </dsp:txBody>
      <dsp:txXfrm>
        <a:off x="233909" y="1097599"/>
        <a:ext cx="1544463" cy="772231"/>
      </dsp:txXfrm>
    </dsp:sp>
    <dsp:sp modelId="{F6DA43A5-06C4-4BF8-9E76-4C4FB2309F69}">
      <dsp:nvSpPr>
        <dsp:cNvPr id="0" name=""/>
        <dsp:cNvSpPr/>
      </dsp:nvSpPr>
      <dsp:spPr>
        <a:xfrm>
          <a:off x="2102710" y="1097599"/>
          <a:ext cx="1544463" cy="772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Inventory</a:t>
          </a:r>
          <a:endParaRPr lang="en-US" sz="1800" kern="1200"/>
        </a:p>
      </dsp:txBody>
      <dsp:txXfrm>
        <a:off x="2102710" y="1097599"/>
        <a:ext cx="1544463" cy="772231"/>
      </dsp:txXfrm>
    </dsp:sp>
    <dsp:sp modelId="{88649E6A-4E9D-4B06-B855-2FDFE2F4C249}">
      <dsp:nvSpPr>
        <dsp:cNvPr id="0" name=""/>
        <dsp:cNvSpPr/>
      </dsp:nvSpPr>
      <dsp:spPr>
        <a:xfrm>
          <a:off x="2102710" y="2194168"/>
          <a:ext cx="1544463" cy="772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Vaccine</a:t>
          </a:r>
          <a:endParaRPr lang="en-US" sz="1800" kern="1200"/>
        </a:p>
      </dsp:txBody>
      <dsp:txXfrm>
        <a:off x="2102710" y="2194168"/>
        <a:ext cx="1544463" cy="772231"/>
      </dsp:txXfrm>
    </dsp:sp>
    <dsp:sp modelId="{44F98E71-7D24-43E9-8D0C-499A1D41390F}">
      <dsp:nvSpPr>
        <dsp:cNvPr id="0" name=""/>
        <dsp:cNvSpPr/>
      </dsp:nvSpPr>
      <dsp:spPr>
        <a:xfrm>
          <a:off x="2488826" y="3290738"/>
          <a:ext cx="1544463" cy="772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Disease</a:t>
          </a:r>
          <a:endParaRPr lang="en-US" sz="1800" kern="1200"/>
        </a:p>
      </dsp:txBody>
      <dsp:txXfrm>
        <a:off x="2488826" y="3290738"/>
        <a:ext cx="1544463" cy="7722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F0BCC-E8BA-44AC-B6BB-9ED65BFC9F10}">
      <dsp:nvSpPr>
        <dsp:cNvPr id="0" name=""/>
        <dsp:cNvSpPr/>
      </dsp:nvSpPr>
      <dsp:spPr>
        <a:xfrm>
          <a:off x="4602927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Manufacturer</a:t>
          </a:r>
          <a:endParaRPr lang="en-US" sz="1500" b="1" kern="1200"/>
        </a:p>
      </dsp:txBody>
      <dsp:txXfrm>
        <a:off x="4602927" y="38536"/>
        <a:ext cx="1338857" cy="1338857"/>
      </dsp:txXfrm>
    </dsp:sp>
    <dsp:sp modelId="{C678F156-1700-48CB-9BC2-3B9182F0D807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21293969"/>
            <a:gd name="adj4" fmla="val 1976560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2549-6280-433C-A1ED-B11D6A00C2C0}">
      <dsp:nvSpPr>
        <dsp:cNvPr id="0" name=""/>
        <dsp:cNvSpPr/>
      </dsp:nvSpPr>
      <dsp:spPr>
        <a:xfrm>
          <a:off x="5412525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Distributor</a:t>
          </a:r>
          <a:endParaRPr lang="en-US" sz="1500" b="1" kern="1200"/>
        </a:p>
      </dsp:txBody>
      <dsp:txXfrm>
        <a:off x="5412525" y="2530221"/>
        <a:ext cx="1338857" cy="1338857"/>
      </dsp:txXfrm>
    </dsp:sp>
    <dsp:sp modelId="{64B7DF25-EE9C-4651-914B-12705A9DB2DD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4015452"/>
            <a:gd name="adj4" fmla="val 225274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F890-2FEC-47B7-9834-56C77D6F96EB}">
      <dsp:nvSpPr>
        <dsp:cNvPr id="0" name=""/>
        <dsp:cNvSpPr/>
      </dsp:nvSpPr>
      <dsp:spPr>
        <a:xfrm>
          <a:off x="3292971" y="4070168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Provider</a:t>
          </a:r>
          <a:endParaRPr lang="en-US" sz="1500" b="1" kern="1200"/>
        </a:p>
      </dsp:txBody>
      <dsp:txXfrm>
        <a:off x="3292971" y="4070168"/>
        <a:ext cx="1338857" cy="1338857"/>
      </dsp:txXfrm>
    </dsp:sp>
    <dsp:sp modelId="{F7692F44-9D55-4DDA-B51B-F0A51CCAE873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8211525"/>
            <a:gd name="adj4" fmla="val 644881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CBDF-2221-4A86-BCB8-24F8948C1489}">
      <dsp:nvSpPr>
        <dsp:cNvPr id="0" name=""/>
        <dsp:cNvSpPr/>
      </dsp:nvSpPr>
      <dsp:spPr>
        <a:xfrm>
          <a:off x="1173416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PHD</a:t>
          </a:r>
          <a:endParaRPr lang="en-US" sz="1500" b="1" kern="1200"/>
        </a:p>
      </dsp:txBody>
      <dsp:txXfrm>
        <a:off x="1173416" y="2530221"/>
        <a:ext cx="1338857" cy="1338857"/>
      </dsp:txXfrm>
    </dsp:sp>
    <dsp:sp modelId="{8D41EC08-C639-4A22-A2B8-72EC35ACEEAC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2298664"/>
            <a:gd name="adj4" fmla="val 1077029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02CC8-F433-4B33-99DD-3B9D5840182E}">
      <dsp:nvSpPr>
        <dsp:cNvPr id="0" name=""/>
        <dsp:cNvSpPr/>
      </dsp:nvSpPr>
      <dsp:spPr>
        <a:xfrm>
          <a:off x="1983014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CDC</a:t>
          </a:r>
          <a:endParaRPr lang="en-US" sz="1500" b="1" kern="1200"/>
        </a:p>
      </dsp:txBody>
      <dsp:txXfrm>
        <a:off x="1983014" y="38536"/>
        <a:ext cx="1338857" cy="1338857"/>
      </dsp:txXfrm>
    </dsp:sp>
    <dsp:sp modelId="{430CE0BF-E89C-4199-8284-EFB770886161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6866438"/>
            <a:gd name="adj4" fmla="val 1519782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F0BCC-E8BA-44AC-B6BB-9ED65BFC9F10}">
      <dsp:nvSpPr>
        <dsp:cNvPr id="0" name=""/>
        <dsp:cNvSpPr/>
      </dsp:nvSpPr>
      <dsp:spPr>
        <a:xfrm>
          <a:off x="4602927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Manufacturer</a:t>
          </a:r>
          <a:endParaRPr lang="en-US" sz="1500" b="1" kern="1200"/>
        </a:p>
      </dsp:txBody>
      <dsp:txXfrm>
        <a:off x="4602927" y="38536"/>
        <a:ext cx="1338857" cy="1338857"/>
      </dsp:txXfrm>
    </dsp:sp>
    <dsp:sp modelId="{C678F156-1700-48CB-9BC2-3B9182F0D807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21293969"/>
            <a:gd name="adj4" fmla="val 1976560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2549-6280-433C-A1ED-B11D6A00C2C0}">
      <dsp:nvSpPr>
        <dsp:cNvPr id="0" name=""/>
        <dsp:cNvSpPr/>
      </dsp:nvSpPr>
      <dsp:spPr>
        <a:xfrm>
          <a:off x="5412525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Distributor</a:t>
          </a:r>
          <a:endParaRPr lang="en-US" sz="1500" b="1" kern="1200"/>
        </a:p>
      </dsp:txBody>
      <dsp:txXfrm>
        <a:off x="5412525" y="2530221"/>
        <a:ext cx="1338857" cy="1338857"/>
      </dsp:txXfrm>
    </dsp:sp>
    <dsp:sp modelId="{64B7DF25-EE9C-4651-914B-12705A9DB2DD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4015452"/>
            <a:gd name="adj4" fmla="val 225274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F890-2FEC-47B7-9834-56C77D6F96EB}">
      <dsp:nvSpPr>
        <dsp:cNvPr id="0" name=""/>
        <dsp:cNvSpPr/>
      </dsp:nvSpPr>
      <dsp:spPr>
        <a:xfrm>
          <a:off x="3292971" y="4070168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Provider</a:t>
          </a:r>
          <a:endParaRPr lang="en-US" sz="1500" b="1" kern="1200"/>
        </a:p>
      </dsp:txBody>
      <dsp:txXfrm>
        <a:off x="3292971" y="4070168"/>
        <a:ext cx="1338857" cy="1338857"/>
      </dsp:txXfrm>
    </dsp:sp>
    <dsp:sp modelId="{F7692F44-9D55-4DDA-B51B-F0A51CCAE873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8211525"/>
            <a:gd name="adj4" fmla="val 644881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CBDF-2221-4A86-BCB8-24F8948C1489}">
      <dsp:nvSpPr>
        <dsp:cNvPr id="0" name=""/>
        <dsp:cNvSpPr/>
      </dsp:nvSpPr>
      <dsp:spPr>
        <a:xfrm>
          <a:off x="1173416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PHD</a:t>
          </a:r>
          <a:endParaRPr lang="en-US" sz="1500" b="1" kern="1200"/>
        </a:p>
      </dsp:txBody>
      <dsp:txXfrm>
        <a:off x="1173416" y="2530221"/>
        <a:ext cx="1338857" cy="1338857"/>
      </dsp:txXfrm>
    </dsp:sp>
    <dsp:sp modelId="{8D41EC08-C639-4A22-A2B8-72EC35ACEEAC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2298664"/>
            <a:gd name="adj4" fmla="val 1077029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02CC8-F433-4B33-99DD-3B9D5840182E}">
      <dsp:nvSpPr>
        <dsp:cNvPr id="0" name=""/>
        <dsp:cNvSpPr/>
      </dsp:nvSpPr>
      <dsp:spPr>
        <a:xfrm>
          <a:off x="1983014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CDC</a:t>
          </a:r>
          <a:endParaRPr lang="en-US" sz="1500" b="1" kern="1200"/>
        </a:p>
      </dsp:txBody>
      <dsp:txXfrm>
        <a:off x="1983014" y="38536"/>
        <a:ext cx="1338857" cy="1338857"/>
      </dsp:txXfrm>
    </dsp:sp>
    <dsp:sp modelId="{430CE0BF-E89C-4199-8284-EFB770886161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6866438"/>
            <a:gd name="adj4" fmla="val 1519782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F0BCC-E8BA-44AC-B6BB-9ED65BFC9F10}">
      <dsp:nvSpPr>
        <dsp:cNvPr id="0" name=""/>
        <dsp:cNvSpPr/>
      </dsp:nvSpPr>
      <dsp:spPr>
        <a:xfrm>
          <a:off x="4602927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Manufacturer</a:t>
          </a:r>
          <a:endParaRPr lang="en-US" sz="1500" b="1" kern="1200"/>
        </a:p>
      </dsp:txBody>
      <dsp:txXfrm>
        <a:off x="4602927" y="38536"/>
        <a:ext cx="1338857" cy="1338857"/>
      </dsp:txXfrm>
    </dsp:sp>
    <dsp:sp modelId="{C678F156-1700-48CB-9BC2-3B9182F0D807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21293969"/>
            <a:gd name="adj4" fmla="val 1976560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2549-6280-433C-A1ED-B11D6A00C2C0}">
      <dsp:nvSpPr>
        <dsp:cNvPr id="0" name=""/>
        <dsp:cNvSpPr/>
      </dsp:nvSpPr>
      <dsp:spPr>
        <a:xfrm>
          <a:off x="5412525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Distributor</a:t>
          </a:r>
          <a:endParaRPr lang="en-US" sz="1500" b="1" kern="1200"/>
        </a:p>
      </dsp:txBody>
      <dsp:txXfrm>
        <a:off x="5412525" y="2530221"/>
        <a:ext cx="1338857" cy="1338857"/>
      </dsp:txXfrm>
    </dsp:sp>
    <dsp:sp modelId="{64B7DF25-EE9C-4651-914B-12705A9DB2DD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4015452"/>
            <a:gd name="adj4" fmla="val 225274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F890-2FEC-47B7-9834-56C77D6F96EB}">
      <dsp:nvSpPr>
        <dsp:cNvPr id="0" name=""/>
        <dsp:cNvSpPr/>
      </dsp:nvSpPr>
      <dsp:spPr>
        <a:xfrm>
          <a:off x="3292971" y="4070168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Provider</a:t>
          </a:r>
          <a:endParaRPr lang="en-US" sz="1500" b="1" kern="1200"/>
        </a:p>
      </dsp:txBody>
      <dsp:txXfrm>
        <a:off x="3292971" y="4070168"/>
        <a:ext cx="1338857" cy="1338857"/>
      </dsp:txXfrm>
    </dsp:sp>
    <dsp:sp modelId="{F7692F44-9D55-4DDA-B51B-F0A51CCAE873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8211525"/>
            <a:gd name="adj4" fmla="val 644881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CBDF-2221-4A86-BCB8-24F8948C1489}">
      <dsp:nvSpPr>
        <dsp:cNvPr id="0" name=""/>
        <dsp:cNvSpPr/>
      </dsp:nvSpPr>
      <dsp:spPr>
        <a:xfrm>
          <a:off x="1173416" y="2530221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PHD</a:t>
          </a:r>
          <a:endParaRPr lang="en-US" sz="1500" b="1" kern="1200"/>
        </a:p>
      </dsp:txBody>
      <dsp:txXfrm>
        <a:off x="1173416" y="2530221"/>
        <a:ext cx="1338857" cy="1338857"/>
      </dsp:txXfrm>
    </dsp:sp>
    <dsp:sp modelId="{8D41EC08-C639-4A22-A2B8-72EC35ACEEAC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2298664"/>
            <a:gd name="adj4" fmla="val 1077029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02CC8-F433-4B33-99DD-3B9D5840182E}">
      <dsp:nvSpPr>
        <dsp:cNvPr id="0" name=""/>
        <dsp:cNvSpPr/>
      </dsp:nvSpPr>
      <dsp:spPr>
        <a:xfrm>
          <a:off x="1983014" y="38536"/>
          <a:ext cx="1338857" cy="133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CDC</a:t>
          </a:r>
          <a:endParaRPr lang="en-US" sz="1500" b="1" kern="1200"/>
        </a:p>
      </dsp:txBody>
      <dsp:txXfrm>
        <a:off x="1983014" y="38536"/>
        <a:ext cx="1338857" cy="1338857"/>
      </dsp:txXfrm>
    </dsp:sp>
    <dsp:sp modelId="{430CE0BF-E89C-4199-8284-EFB770886161}">
      <dsp:nvSpPr>
        <dsp:cNvPr id="0" name=""/>
        <dsp:cNvSpPr/>
      </dsp:nvSpPr>
      <dsp:spPr>
        <a:xfrm>
          <a:off x="1450934" y="-499"/>
          <a:ext cx="5022930" cy="5022930"/>
        </a:xfrm>
        <a:prstGeom prst="circularArrow">
          <a:avLst>
            <a:gd name="adj1" fmla="val 5198"/>
            <a:gd name="adj2" fmla="val 335735"/>
            <a:gd name="adj3" fmla="val 16866438"/>
            <a:gd name="adj4" fmla="val 1519782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B6081-E268-4CB2-8CDF-82C7681B6DB2}">
      <dsp:nvSpPr>
        <dsp:cNvPr id="0" name=""/>
        <dsp:cNvSpPr/>
      </dsp:nvSpPr>
      <dsp:spPr>
        <a:xfrm rot="16200000">
          <a:off x="-640584" y="641263"/>
          <a:ext cx="3048000" cy="17654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8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UserAccounts</a:t>
          </a:r>
          <a:endParaRPr lang="en-US" sz="18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Roles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People</a:t>
          </a:r>
          <a:endParaRPr lang="en-US" sz="1400" kern="1200"/>
        </a:p>
      </dsp:txBody>
      <dsp:txXfrm rot="16200000">
        <a:off x="-640584" y="641263"/>
        <a:ext cx="3048000" cy="1765473"/>
      </dsp:txXfrm>
    </dsp:sp>
    <dsp:sp modelId="{72BF7171-29E6-4BF9-9ED4-90162902B439}">
      <dsp:nvSpPr>
        <dsp:cNvPr id="0" name=""/>
        <dsp:cNvSpPr/>
      </dsp:nvSpPr>
      <dsp:spPr>
        <a:xfrm rot="16200000">
          <a:off x="1257299" y="641263"/>
          <a:ext cx="3048000" cy="17654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8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Staff</a:t>
          </a:r>
          <a:endParaRPr lang="en-US" sz="18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Organizations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Enterprises</a:t>
          </a:r>
          <a:endParaRPr lang="en-US" sz="1400" kern="1200"/>
        </a:p>
      </dsp:txBody>
      <dsp:txXfrm rot="16200000">
        <a:off x="1257299" y="641263"/>
        <a:ext cx="3048000" cy="1765473"/>
      </dsp:txXfrm>
    </dsp:sp>
    <dsp:sp modelId="{E4004C94-DE67-4A8A-8BC4-63C1147FDC23}">
      <dsp:nvSpPr>
        <dsp:cNvPr id="0" name=""/>
        <dsp:cNvSpPr/>
      </dsp:nvSpPr>
      <dsp:spPr>
        <a:xfrm rot="16200000">
          <a:off x="3155184" y="641263"/>
          <a:ext cx="3048000" cy="17654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87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Work Areas</a:t>
          </a:r>
          <a:endParaRPr lang="en-US" sz="18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WorkRequests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Filters</a:t>
          </a:r>
          <a:endParaRPr lang="en-US" sz="1400" kern="1200"/>
        </a:p>
      </dsp:txBody>
      <dsp:txXfrm rot="16200000">
        <a:off x="3155184" y="641263"/>
        <a:ext cx="3048000" cy="176547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270A2B-C37D-4BF1-81E0-350D42551582}">
      <dsp:nvSpPr>
        <dsp:cNvPr id="0" name=""/>
        <dsp:cNvSpPr/>
      </dsp:nvSpPr>
      <dsp:spPr>
        <a:xfrm>
          <a:off x="1960441" y="354877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0527" y="399066"/>
        <a:ext cx="15303" cy="3060"/>
      </dsp:txXfrm>
    </dsp:sp>
    <dsp:sp modelId="{4CDF419F-75E7-4C5E-B5D4-3F0D92FA80A8}">
      <dsp:nvSpPr>
        <dsp:cNvPr id="0" name=""/>
        <dsp:cNvSpPr/>
      </dsp:nvSpPr>
      <dsp:spPr>
        <a:xfrm>
          <a:off x="631476" y="1367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Vaccines Requested</a:t>
          </a:r>
          <a:endParaRPr lang="en-US" sz="1200" kern="1200"/>
        </a:p>
      </dsp:txBody>
      <dsp:txXfrm>
        <a:off x="631476" y="1367"/>
        <a:ext cx="1330765" cy="798459"/>
      </dsp:txXfrm>
    </dsp:sp>
    <dsp:sp modelId="{704E7A0F-6781-45FC-90BA-E60FBAA45728}">
      <dsp:nvSpPr>
        <dsp:cNvPr id="0" name=""/>
        <dsp:cNvSpPr/>
      </dsp:nvSpPr>
      <dsp:spPr>
        <a:xfrm>
          <a:off x="3597282" y="354877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7368" y="399066"/>
        <a:ext cx="15303" cy="3060"/>
      </dsp:txXfrm>
    </dsp:sp>
    <dsp:sp modelId="{1499B89D-30C0-4754-85E9-C23299AA2335}">
      <dsp:nvSpPr>
        <dsp:cNvPr id="0" name=""/>
        <dsp:cNvSpPr/>
      </dsp:nvSpPr>
      <dsp:spPr>
        <a:xfrm>
          <a:off x="2268317" y="1367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Manufactured</a:t>
          </a:r>
          <a:endParaRPr lang="en-US" sz="1200" kern="1200"/>
        </a:p>
      </dsp:txBody>
      <dsp:txXfrm>
        <a:off x="2268317" y="1367"/>
        <a:ext cx="1330765" cy="798459"/>
      </dsp:txXfrm>
    </dsp:sp>
    <dsp:sp modelId="{DA57A2C3-6E16-475E-9C86-46C680AA91E0}">
      <dsp:nvSpPr>
        <dsp:cNvPr id="0" name=""/>
        <dsp:cNvSpPr/>
      </dsp:nvSpPr>
      <dsp:spPr>
        <a:xfrm>
          <a:off x="1296858" y="798026"/>
          <a:ext cx="3273682" cy="275476"/>
        </a:xfrm>
        <a:custGeom>
          <a:avLst/>
          <a:gdLst/>
          <a:ahLst/>
          <a:cxnLst/>
          <a:rect l="0" t="0" r="0" b="0"/>
          <a:pathLst>
            <a:path>
              <a:moveTo>
                <a:pt x="3273682" y="0"/>
              </a:moveTo>
              <a:lnTo>
                <a:pt x="3273682" y="154838"/>
              </a:lnTo>
              <a:lnTo>
                <a:pt x="0" y="154838"/>
              </a:lnTo>
              <a:lnTo>
                <a:pt x="0" y="27547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1501" y="934234"/>
        <a:ext cx="164397" cy="3060"/>
      </dsp:txXfrm>
    </dsp:sp>
    <dsp:sp modelId="{7623477B-8B93-4107-95F5-05BE8516E931}">
      <dsp:nvSpPr>
        <dsp:cNvPr id="0" name=""/>
        <dsp:cNvSpPr/>
      </dsp:nvSpPr>
      <dsp:spPr>
        <a:xfrm>
          <a:off x="3905158" y="1367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Shipped</a:t>
          </a:r>
          <a:endParaRPr lang="en-US" sz="1200" kern="1200"/>
        </a:p>
      </dsp:txBody>
      <dsp:txXfrm>
        <a:off x="3905158" y="1367"/>
        <a:ext cx="1330765" cy="798459"/>
      </dsp:txXfrm>
    </dsp:sp>
    <dsp:sp modelId="{92D3D3B2-E2AE-4AB1-90C7-B6F2277406DC}">
      <dsp:nvSpPr>
        <dsp:cNvPr id="0" name=""/>
        <dsp:cNvSpPr/>
      </dsp:nvSpPr>
      <dsp:spPr>
        <a:xfrm>
          <a:off x="1960441" y="1459412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0527" y="1503602"/>
        <a:ext cx="15303" cy="3060"/>
      </dsp:txXfrm>
    </dsp:sp>
    <dsp:sp modelId="{8699E745-BA57-4ECC-B561-480A43AB2073}">
      <dsp:nvSpPr>
        <dsp:cNvPr id="0" name=""/>
        <dsp:cNvSpPr/>
      </dsp:nvSpPr>
      <dsp:spPr>
        <a:xfrm>
          <a:off x="631476" y="1105902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Used</a:t>
          </a:r>
          <a:endParaRPr lang="en-US" sz="1200" kern="1200"/>
        </a:p>
      </dsp:txBody>
      <dsp:txXfrm>
        <a:off x="631476" y="1105902"/>
        <a:ext cx="1330765" cy="798459"/>
      </dsp:txXfrm>
    </dsp:sp>
    <dsp:sp modelId="{6C76F7E3-47FE-45AF-AB74-5722615873D9}">
      <dsp:nvSpPr>
        <dsp:cNvPr id="0" name=""/>
        <dsp:cNvSpPr/>
      </dsp:nvSpPr>
      <dsp:spPr>
        <a:xfrm>
          <a:off x="3597282" y="1459412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7368" y="1503602"/>
        <a:ext cx="15303" cy="3060"/>
      </dsp:txXfrm>
    </dsp:sp>
    <dsp:sp modelId="{FA48417B-088A-4D71-BC4E-E931A272D82D}">
      <dsp:nvSpPr>
        <dsp:cNvPr id="0" name=""/>
        <dsp:cNvSpPr/>
      </dsp:nvSpPr>
      <dsp:spPr>
        <a:xfrm>
          <a:off x="2268317" y="1105902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Vaccines in Inventory</a:t>
          </a:r>
          <a:endParaRPr lang="en-US" sz="1200" kern="1200"/>
        </a:p>
      </dsp:txBody>
      <dsp:txXfrm>
        <a:off x="2268317" y="1105902"/>
        <a:ext cx="1330765" cy="798459"/>
      </dsp:txXfrm>
    </dsp:sp>
    <dsp:sp modelId="{0B017C04-7EC3-4637-9A43-90A282D75F48}">
      <dsp:nvSpPr>
        <dsp:cNvPr id="0" name=""/>
        <dsp:cNvSpPr/>
      </dsp:nvSpPr>
      <dsp:spPr>
        <a:xfrm>
          <a:off x="1296858" y="1902561"/>
          <a:ext cx="3273682" cy="275476"/>
        </a:xfrm>
        <a:custGeom>
          <a:avLst/>
          <a:gdLst/>
          <a:ahLst/>
          <a:cxnLst/>
          <a:rect l="0" t="0" r="0" b="0"/>
          <a:pathLst>
            <a:path>
              <a:moveTo>
                <a:pt x="3273682" y="0"/>
              </a:moveTo>
              <a:lnTo>
                <a:pt x="3273682" y="154838"/>
              </a:lnTo>
              <a:lnTo>
                <a:pt x="0" y="154838"/>
              </a:lnTo>
              <a:lnTo>
                <a:pt x="0" y="27547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1501" y="2038769"/>
        <a:ext cx="164397" cy="3060"/>
      </dsp:txXfrm>
    </dsp:sp>
    <dsp:sp modelId="{285AC3B1-3F8D-4435-8C50-D222401AC40D}">
      <dsp:nvSpPr>
        <dsp:cNvPr id="0" name=""/>
        <dsp:cNvSpPr/>
      </dsp:nvSpPr>
      <dsp:spPr>
        <a:xfrm>
          <a:off x="3905158" y="1105902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Price Per Vaccine</a:t>
          </a:r>
          <a:endParaRPr lang="en-US" sz="1200" kern="1200"/>
        </a:p>
      </dsp:txBody>
      <dsp:txXfrm>
        <a:off x="3905158" y="1105902"/>
        <a:ext cx="1330765" cy="798459"/>
      </dsp:txXfrm>
    </dsp:sp>
    <dsp:sp modelId="{689A8434-7242-4DC0-8A89-0A5353494BDD}">
      <dsp:nvSpPr>
        <dsp:cNvPr id="0" name=""/>
        <dsp:cNvSpPr/>
      </dsp:nvSpPr>
      <dsp:spPr>
        <a:xfrm>
          <a:off x="1960441" y="2563947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90527" y="2608137"/>
        <a:ext cx="15303" cy="3060"/>
      </dsp:txXfrm>
    </dsp:sp>
    <dsp:sp modelId="{EED89505-CBF1-430E-ADFA-72182163259F}">
      <dsp:nvSpPr>
        <dsp:cNvPr id="0" name=""/>
        <dsp:cNvSpPr/>
      </dsp:nvSpPr>
      <dsp:spPr>
        <a:xfrm>
          <a:off x="631476" y="2210438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Percentage of Vaccine Ordered</a:t>
          </a:r>
        </a:p>
      </dsp:txBody>
      <dsp:txXfrm>
        <a:off x="631476" y="2210438"/>
        <a:ext cx="1330765" cy="798459"/>
      </dsp:txXfrm>
    </dsp:sp>
    <dsp:sp modelId="{2971917B-F712-417B-B888-0C17F70CF11A}">
      <dsp:nvSpPr>
        <dsp:cNvPr id="0" name=""/>
        <dsp:cNvSpPr/>
      </dsp:nvSpPr>
      <dsp:spPr>
        <a:xfrm>
          <a:off x="3597282" y="2563947"/>
          <a:ext cx="275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47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7368" y="2608137"/>
        <a:ext cx="15303" cy="3060"/>
      </dsp:txXfrm>
    </dsp:sp>
    <dsp:sp modelId="{2B92FDF5-50BD-4414-85F1-BA6940DA78CD}">
      <dsp:nvSpPr>
        <dsp:cNvPr id="0" name=""/>
        <dsp:cNvSpPr/>
      </dsp:nvSpPr>
      <dsp:spPr>
        <a:xfrm>
          <a:off x="2268317" y="2210438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Expiration Dates</a:t>
          </a:r>
        </a:p>
      </dsp:txBody>
      <dsp:txXfrm>
        <a:off x="2268317" y="2210438"/>
        <a:ext cx="1330765" cy="798459"/>
      </dsp:txXfrm>
    </dsp:sp>
    <dsp:sp modelId="{6C8BBE9A-DE2D-489A-A75F-A221C83D1C4B}">
      <dsp:nvSpPr>
        <dsp:cNvPr id="0" name=""/>
        <dsp:cNvSpPr/>
      </dsp:nvSpPr>
      <dsp:spPr>
        <a:xfrm>
          <a:off x="1296858" y="3007097"/>
          <a:ext cx="3273682" cy="275476"/>
        </a:xfrm>
        <a:custGeom>
          <a:avLst/>
          <a:gdLst/>
          <a:ahLst/>
          <a:cxnLst/>
          <a:rect l="0" t="0" r="0" b="0"/>
          <a:pathLst>
            <a:path>
              <a:moveTo>
                <a:pt x="3273682" y="0"/>
              </a:moveTo>
              <a:lnTo>
                <a:pt x="3273682" y="154838"/>
              </a:lnTo>
              <a:lnTo>
                <a:pt x="0" y="154838"/>
              </a:lnTo>
              <a:lnTo>
                <a:pt x="0" y="27547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1501" y="3143304"/>
        <a:ext cx="164397" cy="3060"/>
      </dsp:txXfrm>
    </dsp:sp>
    <dsp:sp modelId="{AA0087FE-4B55-41DB-B64A-96120F9FBC06}">
      <dsp:nvSpPr>
        <dsp:cNvPr id="0" name=""/>
        <dsp:cNvSpPr/>
      </dsp:nvSpPr>
      <dsp:spPr>
        <a:xfrm>
          <a:off x="3905158" y="2210438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Deliquent Accounts</a:t>
          </a:r>
        </a:p>
      </dsp:txBody>
      <dsp:txXfrm>
        <a:off x="3905158" y="2210438"/>
        <a:ext cx="1330765" cy="798459"/>
      </dsp:txXfrm>
    </dsp:sp>
    <dsp:sp modelId="{5C41564A-48E5-47C4-8CC8-AADDFA6D20A9}">
      <dsp:nvSpPr>
        <dsp:cNvPr id="0" name=""/>
        <dsp:cNvSpPr/>
      </dsp:nvSpPr>
      <dsp:spPr>
        <a:xfrm>
          <a:off x="631476" y="3314973"/>
          <a:ext cx="1330765" cy="798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Good  vs. Bad Customers</a:t>
          </a:r>
        </a:p>
      </dsp:txBody>
      <dsp:txXfrm>
        <a:off x="631476" y="3314973"/>
        <a:ext cx="1330765" cy="798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0F18-5085-46CD-8695-3D130BE86799}" type="datetimeFigureOut">
              <a:rPr lang="en-US" smtClean="0"/>
              <a:t>12/17/2011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A625-6912-49E2-8E73-BC4B1D813F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1A625-6912-49E2-8E73-BC4B1D813F6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nels title.png"/>
          <p:cNvPicPr>
            <a:picLocks noChangeAspect="1"/>
          </p:cNvPicPr>
          <p:nvPr/>
        </p:nvPicPr>
        <p:blipFill>
          <a:blip r:embed="rId2" cstate="print"/>
          <a:srcRect t="579" b="965"/>
          <a:stretch>
            <a:fillRect/>
          </a:stretch>
        </p:blipFill>
        <p:spPr>
          <a:xfrm>
            <a:off x="0" y="0"/>
            <a:ext cx="42546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81000"/>
            <a:ext cx="4191000" cy="306705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810000"/>
            <a:ext cx="4191000" cy="1143000"/>
          </a:xfrm>
        </p:spPr>
        <p:txBody>
          <a:bodyPr>
            <a:normAutofit/>
          </a:bodyPr>
          <a:lstStyle>
            <a:lvl1pPr marL="0" indent="0" algn="l">
              <a:buNone/>
              <a:defRPr sz="1800" kern="1200">
                <a:gradFill>
                  <a:gsLst>
                    <a:gs pos="0">
                      <a:schemeClr val="tx1"/>
                    </a:gs>
                    <a:gs pos="99000">
                      <a:schemeClr val="tx1">
                        <a:alpha val="85000"/>
                      </a:schemeClr>
                    </a:gs>
                    <a:gs pos="86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260C-35BB-4604-8BD1-A3030E7F0BEF}" type="datetime1">
              <a:rPr lang="en-US" smtClean="0"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505200"/>
            <a:ext cx="4191000" cy="457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14300">
              <a:srgbClr val="FFFFFF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2CD-9168-4368-BEDB-434F371C5594}" type="datetime1">
              <a:rPr lang="en-US" smtClean="0"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368301"/>
            <a:ext cx="1143000" cy="5741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609599"/>
            <a:ext cx="4724400" cy="55006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E82-51A7-49E9-9FCC-5673CD7597F0}" type="datetime1">
              <a:rPr lang="en-US" smtClean="0"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23A9-0167-41C4-BB8D-EB283A9F199E}" type="datetime1">
              <a:rPr lang="en-US" smtClean="0"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7200" b="1" kern="1200" spc="-200" baseline="0"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108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 2.png"/>
          <p:cNvPicPr>
            <a:picLocks noChangeAspect="1"/>
          </p:cNvPicPr>
          <p:nvPr/>
        </p:nvPicPr>
        <p:blipFill>
          <a:blip r:embed="rId2" cstate="print"/>
          <a:srcRect l="70112" r="4801" b="2931"/>
          <a:stretch>
            <a:fillRect/>
          </a:stretch>
        </p:blipFill>
        <p:spPr>
          <a:xfrm flipH="1">
            <a:off x="-1" y="0"/>
            <a:ext cx="2409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308972"/>
            <a:ext cx="5943600" cy="2352675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chemeClr val="tx1"/>
                    </a:gs>
                    <a:gs pos="99000">
                      <a:schemeClr val="tx1">
                        <a:alpha val="85000"/>
                      </a:schemeClr>
                    </a:gs>
                    <a:gs pos="86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4684059"/>
            <a:ext cx="5943600" cy="11071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Wingdings" pitchFamily="2" charset="2"/>
              <a:buNone/>
              <a:defRPr sz="1800" kern="1200">
                <a:gradFill>
                  <a:gsLst>
                    <a:gs pos="0">
                      <a:schemeClr val="tx1"/>
                    </a:gs>
                    <a:gs pos="99000">
                      <a:schemeClr val="tx1">
                        <a:alpha val="85000"/>
                      </a:schemeClr>
                    </a:gs>
                    <a:gs pos="86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D53-2451-4696-A7DF-AF6F0F9C0F1A}" type="datetime1">
              <a:rPr lang="en-US" smtClean="0"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50838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1"/>
            <a:ext cx="2743200" cy="4129088"/>
          </a:xfrm>
        </p:spPr>
        <p:txBody>
          <a:bodyPr>
            <a:normAutofit/>
          </a:bodyPr>
          <a:lstStyle>
            <a:lvl1pPr marL="228600" indent="-228600">
              <a:defRPr sz="16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1"/>
            <a:ext cx="2743200" cy="4129088"/>
          </a:xfrm>
        </p:spPr>
        <p:txBody>
          <a:bodyPr>
            <a:normAutofit/>
          </a:bodyPr>
          <a:lstStyle>
            <a:lvl1pPr marL="228600" indent="-228600">
              <a:defRPr sz="16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B40-51A0-4DAD-9E58-F48D7145360C}" type="datetime1">
              <a:rPr lang="en-US" smtClean="0"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508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1661318"/>
            <a:ext cx="2743200" cy="777081"/>
          </a:xfr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2590800"/>
            <a:ext cx="2743200" cy="3494088"/>
          </a:xfrm>
        </p:spPr>
        <p:txBody>
          <a:bodyPr>
            <a:normAutofit/>
          </a:bodyPr>
          <a:lstStyle>
            <a:lvl1pPr marL="228600" indent="-228600">
              <a:defRPr sz="16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3600" y="1661318"/>
            <a:ext cx="2743200" cy="777081"/>
          </a:xfr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3600" y="2590800"/>
            <a:ext cx="2743200" cy="3494088"/>
          </a:xfrm>
        </p:spPr>
        <p:txBody>
          <a:bodyPr>
            <a:normAutofit/>
          </a:bodyPr>
          <a:lstStyle>
            <a:lvl1pPr marL="228600" indent="-228600">
              <a:defRPr sz="16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9981-61B8-4346-8487-613B44D8FAED}" type="datetime1">
              <a:rPr lang="en-US" smtClean="0"/>
              <a:t>12/17/2011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2468881"/>
            <a:ext cx="2743200" cy="457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14300">
              <a:srgbClr val="FFFFFF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943600" y="2468881"/>
            <a:ext cx="2743200" cy="457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14300">
              <a:srgbClr val="FFFFFF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6318-FCFD-412D-AB06-922F2DCEC999}" type="datetime1">
              <a:rPr lang="en-US" smtClean="0"/>
              <a:t>12/17/2011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E99-2681-4ACD-8EEF-6D28C0D1FD91}" type="datetime1">
              <a:rPr lang="en-US" smtClean="0"/>
              <a:t>12/17/2011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3943350"/>
            <a:ext cx="5875338" cy="116205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54106"/>
            <a:ext cx="6172200" cy="3200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8450" y="5105401"/>
            <a:ext cx="5875338" cy="10048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6C5D-A574-449C-9582-DBD995AED10E}" type="datetime1">
              <a:rPr lang="en-US" smtClean="0"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0" y="3941064"/>
            <a:ext cx="5879592" cy="116128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gradFill>
                  <a:gsLst>
                    <a:gs pos="0">
                      <a:schemeClr val="tx1"/>
                    </a:gs>
                    <a:gs pos="99000">
                      <a:schemeClr val="tx1">
                        <a:alpha val="85000"/>
                      </a:schemeClr>
                    </a:gs>
                    <a:gs pos="86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356616"/>
            <a:ext cx="6172200" cy="3200400"/>
          </a:xfrm>
          <a:prstGeom prst="roundRect">
            <a:avLst>
              <a:gd name="adj" fmla="val 12886"/>
            </a:avLst>
          </a:prstGeom>
          <a:effectLst>
            <a:reflection blurRad="6350" stA="50000" endA="275" endPos="40000" dist="101600" dir="5400000" sy="-100000" algn="bl" rotWithShape="0"/>
            <a:softEdge rad="63500"/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0" y="5102352"/>
            <a:ext cx="5879592" cy="100584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kern="1200">
                <a:gradFill>
                  <a:gsLst>
                    <a:gs pos="0">
                      <a:schemeClr val="tx1"/>
                    </a:gs>
                    <a:gs pos="99000">
                      <a:schemeClr val="tx1">
                        <a:alpha val="85000"/>
                      </a:schemeClr>
                    </a:gs>
                    <a:gs pos="86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835C-C0C7-4DC4-BC15-676A3B71BABE}" type="datetime1">
              <a:rPr lang="en-US" smtClean="0"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ontent 2.png"/>
          <p:cNvPicPr>
            <a:picLocks noChangeAspect="1"/>
          </p:cNvPicPr>
          <p:nvPr/>
        </p:nvPicPr>
        <p:blipFill>
          <a:blip r:embed="rId13" cstate="print"/>
          <a:srcRect r="4801" b="2931"/>
          <a:stretch>
            <a:fillRect/>
          </a:stretch>
        </p:blipFill>
        <p:spPr>
          <a:xfrm flipH="1">
            <a:off x="-1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80094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  <a:alpha val="70000"/>
                  </a:schemeClr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508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1981200"/>
            <a:ext cx="58674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580094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  <a:alpha val="70000"/>
                  </a:schemeClr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636E7326-E1E8-423D-B011-209339EDD0B7}" type="datetime1">
              <a:rPr lang="en-US" smtClean="0"/>
              <a:t>12/17/2011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12" y="2693894"/>
            <a:ext cx="1452282" cy="137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0" b="1" spc="-200" baseline="0"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fld id="{9210A878-7F48-470D-8B0F-F909BFA0B1A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Wingdings" pitchFamily="2" charset="2"/>
        <a:buChar char=""/>
        <a:defRPr sz="20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800"/>
        </a:spcBef>
        <a:buSzPct val="80000"/>
        <a:buFont typeface="Wingdings" pitchFamily="2" charset="2"/>
        <a:buChar char="q"/>
        <a:defRPr sz="1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800"/>
        </a:spcBef>
        <a:buFont typeface="Wingdings" pitchFamily="2" charset="2"/>
        <a:buChar char=""/>
        <a:defRPr sz="1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800"/>
        </a:spcBef>
        <a:buSzPct val="80000"/>
        <a:buFont typeface="Wingdings" pitchFamily="2" charset="2"/>
        <a:buChar char="q"/>
        <a:defRPr sz="1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800"/>
        </a:spcBef>
        <a:buFont typeface="Wingdings" pitchFamily="2" charset="2"/>
        <a:buChar char=""/>
        <a:defRPr sz="1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800"/>
        </a:spcBef>
        <a:buSzPct val="80000"/>
        <a:buFont typeface="Wingdings" pitchFamily="2" charset="2"/>
        <a:buChar char="q"/>
        <a:defRPr sz="1600" kern="120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800"/>
        </a:spcBef>
        <a:buSzPct val="100000"/>
        <a:buFont typeface="Wingdings" pitchFamily="2" charset="2"/>
        <a:buChar char="Ù"/>
        <a:defRPr sz="1600" kern="1200" baseline="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800"/>
        </a:spcBef>
        <a:buSzPct val="80000"/>
        <a:buFont typeface="Wingdings" pitchFamily="2" charset="2"/>
        <a:buChar char="q"/>
        <a:defRPr sz="1600" kern="1200" baseline="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800"/>
        </a:spcBef>
        <a:buSzPct val="100000"/>
        <a:buFont typeface="Wingdings" pitchFamily="2" charset="2"/>
        <a:buChar char="Ù"/>
        <a:defRPr sz="1600" kern="1200" baseline="0">
          <a:gradFill>
            <a:gsLst>
              <a:gs pos="0">
                <a:schemeClr val="tx1"/>
              </a:gs>
              <a:gs pos="99000">
                <a:schemeClr val="tx1">
                  <a:alpha val="85000"/>
                </a:schemeClr>
              </a:gs>
              <a:gs pos="86000">
                <a:schemeClr val="tx1">
                  <a:alpha val="7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Vaccines and Invoicing for the CDC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Albert Carter</a:t>
            </a:r>
          </a:p>
          <a:p>
            <a:r>
              <a:rPr lang="en-US" smtClean="0"/>
              <a:t>NEU  .  INFO 5100  |  Fall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>
            <a:off x="500270" y="1447800"/>
            <a:ext cx="2014330" cy="1447800"/>
          </a:xfrm>
          <a:prstGeom prst="snip2Diag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Distributor sends Invoices. Provider Invoices request Payment. </a:t>
            </a:r>
            <a:r>
              <a:rPr lang="en-US" sz="1400"/>
              <a:t> </a:t>
            </a:r>
            <a:r>
              <a:rPr lang="en-US" sz="1400" smtClean="0"/>
              <a:t>CDC gets new acounts receivable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003. Invoicing </a:t>
            </a:r>
            <a:r>
              <a:rPr lang="en-US" sz="2400" smtClean="0"/>
              <a:t>(detail pt 2)</a:t>
            </a:r>
            <a:endParaRPr lang="en-US" sz="2400"/>
          </a:p>
        </p:txBody>
      </p:sp>
      <p:graphicFrame>
        <p:nvGraphicFramePr>
          <p:cNvPr id="3" name="Diagram 2"/>
          <p:cNvGraphicFramePr/>
          <p:nvPr/>
        </p:nvGraphicFramePr>
        <p:xfrm>
          <a:off x="1219200" y="14478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4191000" y="2362200"/>
            <a:ext cx="2590800" cy="205740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352800" y="4495800"/>
            <a:ext cx="3352800" cy="7620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05400" y="4800600"/>
            <a:ext cx="1600200" cy="114300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Diagonal Corner Rectangle 6"/>
          <p:cNvSpPr/>
          <p:nvPr/>
        </p:nvSpPr>
        <p:spPr>
          <a:xfrm>
            <a:off x="7053470" y="5105400"/>
            <a:ext cx="2014330" cy="144780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/>
              <a:t>p</a:t>
            </a:r>
            <a:r>
              <a:rPr lang="en-US" sz="1400" u="sng" smtClean="0"/>
              <a:t>assed inside</a:t>
            </a:r>
          </a:p>
          <a:p>
            <a:pPr algn="ctr"/>
            <a:r>
              <a:rPr lang="en-US" u="sng" smtClean="0"/>
              <a:t>Work Requests</a:t>
            </a:r>
            <a:endParaRPr lang="en-US" u="s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14"/>
          <p:cNvSpPr/>
          <p:nvPr/>
        </p:nvSpPr>
        <p:spPr>
          <a:xfrm>
            <a:off x="7053470" y="5105400"/>
            <a:ext cx="2014330" cy="144780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/>
              <a:t>p</a:t>
            </a:r>
            <a:r>
              <a:rPr lang="en-US" sz="1400" u="sng" smtClean="0"/>
              <a:t>assed inside</a:t>
            </a:r>
          </a:p>
          <a:p>
            <a:pPr algn="ctr"/>
            <a:r>
              <a:rPr lang="en-US" u="sng" smtClean="0"/>
              <a:t>Work Requests</a:t>
            </a:r>
            <a:endParaRPr lang="en-US" u="sn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003. Invoicing </a:t>
            </a:r>
            <a:r>
              <a:rPr lang="en-US" sz="2400" smtClean="0"/>
              <a:t>(detail pt 2)</a:t>
            </a:r>
            <a:endParaRPr lang="en-US" sz="2400"/>
          </a:p>
        </p:txBody>
      </p:sp>
      <p:graphicFrame>
        <p:nvGraphicFramePr>
          <p:cNvPr id="3" name="Diagram 2"/>
          <p:cNvGraphicFramePr/>
          <p:nvPr/>
        </p:nvGraphicFramePr>
        <p:xfrm>
          <a:off x="1219200" y="14478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3505200" y="2514600"/>
            <a:ext cx="381000" cy="198120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19600" y="2590800"/>
            <a:ext cx="533400" cy="335280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2438400"/>
            <a:ext cx="1828800" cy="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Diagonal Corner Rectangle 15"/>
          <p:cNvSpPr/>
          <p:nvPr/>
        </p:nvSpPr>
        <p:spPr>
          <a:xfrm>
            <a:off x="500270" y="1447800"/>
            <a:ext cx="2014330" cy="1447800"/>
          </a:xfrm>
          <a:prstGeom prst="snip2Diag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CDC Receives payment, and pays Manufacturer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004. User Interface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19400" y="1981200"/>
          <a:ext cx="5562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005. Feature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819400" y="1981200"/>
          <a:ext cx="5867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Starting with a Good Model</a:t>
            </a:r>
          </a:p>
          <a:p>
            <a:r>
              <a:rPr lang="en-US" smtClean="0"/>
              <a:t>Syntax</a:t>
            </a:r>
          </a:p>
          <a:p>
            <a:pPr lvl="1"/>
            <a:r>
              <a:rPr lang="en-US" smtClean="0"/>
              <a:t>HashMaps</a:t>
            </a:r>
          </a:p>
          <a:p>
            <a:pPr lvl="1"/>
            <a:r>
              <a:rPr lang="en-US" smtClean="0"/>
              <a:t>Deep Copy</a:t>
            </a:r>
          </a:p>
          <a:p>
            <a:pPr lvl="1"/>
            <a:r>
              <a:rPr lang="en-US" smtClean="0"/>
              <a:t>Messy Code</a:t>
            </a:r>
          </a:p>
          <a:p>
            <a:r>
              <a:rPr lang="en-US" smtClean="0"/>
              <a:t>Time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14</a:t>
            </a:fld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715000" y="3962400"/>
            <a:ext cx="3124200" cy="2362200"/>
          </a:xfrm>
          <a:prstGeom prst="bracketPair">
            <a:avLst/>
          </a:prstGeom>
          <a:ln w="127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sz="1600" i="1" smtClean="0">
                <a:solidFill>
                  <a:srgbClr val="00B0F0"/>
                </a:solidFill>
              </a:rPr>
              <a:t>“I learned so much over the course of this project that by the end of it, </a:t>
            </a:r>
            <a:r>
              <a:rPr lang="en-US" sz="1600" i="1" u="sng" smtClean="0">
                <a:solidFill>
                  <a:srgbClr val="00B0F0"/>
                </a:solidFill>
              </a:rPr>
              <a:t>I was considering scrapping the whole thing</a:t>
            </a:r>
            <a:r>
              <a:rPr lang="en-US" sz="1600" i="1" smtClean="0">
                <a:solidFill>
                  <a:srgbClr val="00B0F0"/>
                </a:solidFill>
              </a:rPr>
              <a:t> and and rebuilding it from scratch.”</a:t>
            </a:r>
            <a:endParaRPr lang="en-US" sz="1600" i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{now, let’s see how it works.}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Problems with Vaccine Distribution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19400" y="1981200"/>
          <a:ext cx="5867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Problems with Vaccine Distribution </a:t>
            </a:r>
            <a:r>
              <a:rPr lang="en-US" sz="2400" smtClean="0"/>
              <a:t>(cont)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Fulfillment from multiple locations</a:t>
            </a:r>
          </a:p>
          <a:p>
            <a:pPr lvl="1"/>
            <a:r>
              <a:rPr lang="en-US" smtClean="0"/>
              <a:t>One Order -&gt; Multiple Shipments</a:t>
            </a:r>
          </a:p>
          <a:p>
            <a:r>
              <a:rPr lang="en-US" smtClean="0"/>
              <a:t>Invoicing Multiple Parties</a:t>
            </a:r>
          </a:p>
          <a:p>
            <a:pPr lvl="1"/>
            <a:r>
              <a:rPr lang="en-US" smtClean="0"/>
              <a:t>Many Players</a:t>
            </a:r>
          </a:p>
          <a:p>
            <a:pPr lvl="1"/>
            <a:r>
              <a:rPr lang="en-US" smtClean="0"/>
              <a:t>Multiple Invoices</a:t>
            </a:r>
          </a:p>
          <a:p>
            <a:r>
              <a:rPr lang="en-US" smtClean="0"/>
              <a:t>Business Intelligence</a:t>
            </a:r>
          </a:p>
          <a:p>
            <a:pPr lvl="1"/>
            <a:r>
              <a:rPr lang="en-US" smtClean="0"/>
              <a:t>Statistics</a:t>
            </a:r>
          </a:p>
          <a:p>
            <a:pPr lvl="1"/>
            <a:r>
              <a:rPr lang="en-US" smtClean="0"/>
              <a:t>Accountability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Application Stack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981200"/>
          <a:ext cx="7391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001. Core Architecture: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200" y="1676400"/>
            <a:ext cx="2590800" cy="914400"/>
          </a:xfrm>
          <a:prstGeom prst="roundRect">
            <a:avLst/>
          </a:prstGeom>
          <a:ln>
            <a:solidFill>
              <a:schemeClr val="bg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Organization</a:t>
            </a:r>
            <a:endParaRPr lang="en-US" sz="1200" b="1"/>
          </a:p>
          <a:p>
            <a:pPr algn="ctr"/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2743200" y="3200400"/>
            <a:ext cx="2590800" cy="914400"/>
          </a:xfrm>
          <a:prstGeom prst="roundRect">
            <a:avLst/>
          </a:prstGeom>
          <a:ln>
            <a:solidFill>
              <a:schemeClr val="bg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Enterprise</a:t>
            </a:r>
          </a:p>
          <a:p>
            <a:pPr algn="ctr"/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abstract extends organization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743200" y="4724400"/>
            <a:ext cx="2590800" cy="914400"/>
          </a:xfrm>
          <a:prstGeom prst="roundRect">
            <a:avLst/>
          </a:prstGeom>
          <a:ln>
            <a:solidFill>
              <a:schemeClr val="bg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Provider</a:t>
            </a:r>
          </a:p>
          <a:p>
            <a:pPr algn="ctr"/>
            <a:r>
              <a:rPr lang="en-US" smtClean="0"/>
              <a:t/>
            </a:r>
            <a:br>
              <a:rPr lang="en-US" smtClean="0"/>
            </a:br>
            <a:r>
              <a:rPr lang="en-US" sz="1200"/>
              <a:t>abstract </a:t>
            </a:r>
            <a:r>
              <a:rPr lang="en-US" sz="1200" smtClean="0"/>
              <a:t>extends enterprise</a:t>
            </a:r>
            <a:endParaRPr lang="en-US" sz="120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4038600" y="2590800"/>
            <a:ext cx="0" cy="609600"/>
          </a:xfrm>
          <a:prstGeom prst="line">
            <a:avLst/>
          </a:prstGeom>
          <a:ln w="381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4038600" y="4114800"/>
            <a:ext cx="0" cy="609600"/>
          </a:xfrm>
          <a:prstGeom prst="line">
            <a:avLst/>
          </a:prstGeom>
          <a:ln w="381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5410200" y="1524000"/>
            <a:ext cx="381000" cy="1295400"/>
          </a:xfrm>
          <a:prstGeom prst="leftBrace">
            <a:avLst>
              <a:gd name="adj1" fmla="val 35762"/>
              <a:gd name="adj2" fmla="val 48992"/>
            </a:avLst>
          </a:prstGeom>
          <a:ln w="127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410200" y="3048000"/>
            <a:ext cx="381000" cy="1295400"/>
          </a:xfrm>
          <a:prstGeom prst="leftBrace">
            <a:avLst>
              <a:gd name="adj1" fmla="val 35762"/>
              <a:gd name="adj2" fmla="val 48992"/>
            </a:avLst>
          </a:prstGeom>
          <a:ln w="127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5410200" y="4648200"/>
            <a:ext cx="381000" cy="1295400"/>
          </a:xfrm>
          <a:prstGeom prst="leftBrace">
            <a:avLst>
              <a:gd name="adj1" fmla="val 35762"/>
              <a:gd name="adj2" fmla="val 48992"/>
            </a:avLst>
          </a:prstGeom>
          <a:ln w="127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7400" y="1676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Groups</a:t>
            </a:r>
          </a:p>
          <a:p>
            <a:r>
              <a:rPr lang="en-US" smtClean="0"/>
              <a:t>Invoicing</a:t>
            </a:r>
          </a:p>
          <a:p>
            <a:r>
              <a:rPr lang="en-US" smtClean="0"/>
              <a:t>Shipping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7400" y="306687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CDC</a:t>
            </a:r>
          </a:p>
          <a:p>
            <a:r>
              <a:rPr lang="en-US" smtClean="0"/>
              <a:t>PHD</a:t>
            </a:r>
          </a:p>
          <a:p>
            <a:r>
              <a:rPr lang="en-US" smtClean="0"/>
              <a:t>Distributor</a:t>
            </a:r>
          </a:p>
          <a:p>
            <a:r>
              <a:rPr lang="en-US" smtClean="0"/>
              <a:t>Manufacturer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4791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Hospitals</a:t>
            </a:r>
          </a:p>
          <a:p>
            <a:r>
              <a:rPr lang="en-US" smtClean="0"/>
              <a:t>Clinics</a:t>
            </a:r>
          </a:p>
          <a:p>
            <a:r>
              <a:rPr lang="en-US" smtClean="0"/>
              <a:t>Pharmacies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002. Request Protocal:</a:t>
            </a:r>
            <a:endParaRPr lang="en-US"/>
          </a:p>
        </p:txBody>
      </p:sp>
      <p:graphicFrame>
        <p:nvGraphicFramePr>
          <p:cNvPr id="19" name="Diagram 18"/>
          <p:cNvGraphicFramePr/>
          <p:nvPr/>
        </p:nvGraphicFramePr>
        <p:xfrm>
          <a:off x="1219200" y="14478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nip Diagonal Corner Rectangle 19"/>
          <p:cNvSpPr/>
          <p:nvPr/>
        </p:nvSpPr>
        <p:spPr>
          <a:xfrm>
            <a:off x="4038600" y="2971800"/>
            <a:ext cx="2438400" cy="175260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/>
              <a:t>Work Requests</a:t>
            </a:r>
            <a:endParaRPr lang="en-US" b="1" u="sng"/>
          </a:p>
        </p:txBody>
      </p:sp>
      <p:sp>
        <p:nvSpPr>
          <p:cNvPr id="22" name="Rectangle 21"/>
          <p:cNvSpPr/>
          <p:nvPr/>
        </p:nvSpPr>
        <p:spPr>
          <a:xfrm rot="19800000">
            <a:off x="6388850" y="5258342"/>
            <a:ext cx="252501" cy="934256"/>
          </a:xfrm>
          <a:prstGeom prst="rect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smtClean="0"/>
              <a:t>clone</a:t>
            </a:r>
            <a:endParaRPr lang="en-US" sz="1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002. Request Protocal: </a:t>
            </a:r>
            <a:r>
              <a:rPr lang="en-US" sz="2400" smtClean="0"/>
              <a:t>(cont)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800600" y="1752600"/>
          <a:ext cx="426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38862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public Enterprise(){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workRequestList = new HashMap(Integer, ArrayList&lt;WorkRequest&gt;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800600"/>
            <a:ext cx="670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public WorkRequest cloneWorkRequest(WorkRequest wr){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newWR = new WorkRequest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eturn newWR;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003. Invoicing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Payable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mtClean="0"/>
              <a:t>Invoiced?</a:t>
            </a:r>
          </a:p>
          <a:p>
            <a:pPr lvl="1"/>
            <a:r>
              <a:rPr lang="en-US" smtClean="0"/>
              <a:t>unpaid -&gt; marked for payment -&gt; paid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Receivable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smtClean="0"/>
              <a:t>Invoiced?</a:t>
            </a:r>
          </a:p>
          <a:p>
            <a:pPr lvl="1"/>
            <a:r>
              <a:rPr lang="en-US" smtClean="0"/>
              <a:t>unpaid -&gt; marked for review -&gt; verified paid</a:t>
            </a:r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5562600" y="1905000"/>
            <a:ext cx="381000" cy="1828800"/>
          </a:xfrm>
          <a:prstGeom prst="leftBrace">
            <a:avLst>
              <a:gd name="adj1" fmla="val 35762"/>
              <a:gd name="adj2" fmla="val 48992"/>
            </a:avLst>
          </a:prstGeom>
          <a:ln w="1270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7010400" y="5029200"/>
            <a:ext cx="2014330" cy="144780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/>
              <a:t>p</a:t>
            </a:r>
            <a:r>
              <a:rPr lang="en-US" sz="1400" u="sng" smtClean="0"/>
              <a:t>assed inside</a:t>
            </a:r>
          </a:p>
          <a:p>
            <a:pPr algn="ctr"/>
            <a:r>
              <a:rPr lang="en-US" u="sng" smtClean="0"/>
              <a:t>Work Requests</a:t>
            </a:r>
            <a:endParaRPr lang="en-US" u="s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nip Diagonal Corner Rectangle 29"/>
          <p:cNvSpPr/>
          <p:nvPr/>
        </p:nvSpPr>
        <p:spPr>
          <a:xfrm>
            <a:off x="7053470" y="5105400"/>
            <a:ext cx="2014330" cy="144780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/>
              <a:t>p</a:t>
            </a:r>
            <a:r>
              <a:rPr lang="en-US" sz="1400" u="sng" smtClean="0"/>
              <a:t>assed inside</a:t>
            </a:r>
          </a:p>
          <a:p>
            <a:pPr algn="ctr"/>
            <a:r>
              <a:rPr lang="en-US" u="sng" smtClean="0"/>
              <a:t>Work Requests</a:t>
            </a:r>
            <a:endParaRPr lang="en-US" u="sn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003. Invoicing </a:t>
            </a:r>
            <a:r>
              <a:rPr lang="en-US" sz="2400" smtClean="0"/>
              <a:t>(detail pt 1)</a:t>
            </a:r>
            <a:endParaRPr lang="en-US" sz="2400"/>
          </a:p>
        </p:txBody>
      </p:sp>
      <p:graphicFrame>
        <p:nvGraphicFramePr>
          <p:cNvPr id="3" name="Diagram 2"/>
          <p:cNvGraphicFramePr/>
          <p:nvPr/>
        </p:nvGraphicFramePr>
        <p:xfrm>
          <a:off x="1219200" y="14478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4191000" y="2362200"/>
            <a:ext cx="1752600" cy="0"/>
          </a:xfrm>
          <a:prstGeom prst="straightConnector1">
            <a:avLst/>
          </a:prstGeom>
          <a:ln w="76200">
            <a:solidFill>
              <a:srgbClr val="0070C0">
                <a:alpha val="8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Diagonal Corner Rectangle 28"/>
          <p:cNvSpPr/>
          <p:nvPr/>
        </p:nvSpPr>
        <p:spPr>
          <a:xfrm>
            <a:off x="609600" y="1524000"/>
            <a:ext cx="2014330" cy="1447800"/>
          </a:xfrm>
          <a:prstGeom prst="snip2Diag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Manufacturer Requests Payment from CDC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A878-7F48-470D-8B0F-F909BFA0B1AE}" type="slidenum">
              <a:rPr lang="en-US" smtClean="0"/>
              <a:t>9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Albert Carter | albert.r.carter@gmail.com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nels">
  <a:themeElements>
    <a:clrScheme name="Panels">
      <a:dk1>
        <a:srgbClr val="340B07"/>
      </a:dk1>
      <a:lt1>
        <a:srgbClr val="FFFFFF"/>
      </a:lt1>
      <a:dk2>
        <a:srgbClr val="182912"/>
      </a:dk2>
      <a:lt2>
        <a:srgbClr val="FBF0F2"/>
      </a:lt2>
      <a:accent1>
        <a:srgbClr val="694F36"/>
      </a:accent1>
      <a:accent2>
        <a:srgbClr val="98604A"/>
      </a:accent2>
      <a:accent3>
        <a:srgbClr val="8E3B4D"/>
      </a:accent3>
      <a:accent4>
        <a:srgbClr val="837954"/>
      </a:accent4>
      <a:accent5>
        <a:srgbClr val="4E3B28"/>
      </a:accent5>
      <a:accent6>
        <a:srgbClr val="AC7A0C"/>
      </a:accent6>
      <a:hlink>
        <a:srgbClr val="A03849"/>
      </a:hlink>
      <a:folHlink>
        <a:srgbClr val="AA845D"/>
      </a:folHlink>
    </a:clrScheme>
    <a:fontScheme name="Panels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Panels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100000"/>
                <a:satMod val="150000"/>
              </a:schemeClr>
            </a:gs>
            <a:gs pos="35000">
              <a:schemeClr val="phClr">
                <a:tint val="90000"/>
                <a:alpha val="85000"/>
                <a:satMod val="150000"/>
              </a:schemeClr>
            </a:gs>
            <a:gs pos="100000">
              <a:schemeClr val="phClr">
                <a:tint val="80000"/>
                <a:alpha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5000"/>
              </a:schemeClr>
            </a:gs>
            <a:gs pos="80000">
              <a:schemeClr val="phClr">
                <a:shade val="90000"/>
                <a:satMod val="135000"/>
              </a:schemeClr>
            </a:gs>
            <a:gs pos="100000">
              <a:schemeClr val="phClr">
                <a:tint val="90000"/>
                <a:shade val="100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alpha val="80000"/>
              <a:satMod val="105000"/>
            </a:schemeClr>
          </a:solidFill>
          <a:prstDash val="solid"/>
        </a:ln>
        <a:ln w="12700" cap="flat" cmpd="sng" algn="ctr">
          <a:solidFill>
            <a:schemeClr val="phClr">
              <a:alpha val="70000"/>
            </a:schemeClr>
          </a:solidFill>
          <a:prstDash val="solid"/>
        </a:ln>
        <a:ln w="19050" cap="flat" cmpd="sng" algn="ctr">
          <a:solidFill>
            <a:schemeClr val="phClr">
              <a:alpha val="6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sx="101000" sy="101000" rotWithShape="0">
              <a:srgbClr val="FFFFFF">
                <a:alpha val="25000"/>
              </a:srgbClr>
            </a:outerShdw>
          </a:effectLst>
        </a:effectStyle>
        <a:effectStyle>
          <a:effectLst>
            <a:outerShdw blurRad="101600" sx="101000" sy="101000" rotWithShape="0">
              <a:srgbClr val="FFFFFF">
                <a:alpha val="25000"/>
              </a:srgbClr>
            </a:outerShdw>
            <a:reflection blurRad="12700" stA="35000" endPos="4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4200000"/>
            </a:lightRig>
          </a:scene3d>
          <a:sp3d prstMaterial="softEdge"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150000"/>
              </a:schemeClr>
              <a:schemeClr val="phClr">
                <a:tint val="97000"/>
                <a:shade val="85000"/>
                <a:satMod val="150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100000">
              <a:schemeClr val="phClr">
                <a:shade val="4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Theme_Panels_theme</Template>
  <TotalTime>502</TotalTime>
  <Words>434</Words>
  <Application>Microsoft Office PowerPoint</Application>
  <PresentationFormat>On-screen Show (4:3)</PresentationFormat>
  <Paragraphs>161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Panels</vt:lpstr>
      <vt:lpstr>Vaccines and Invoicing for the CDC</vt:lpstr>
      <vt:lpstr>The Problems with Vaccine Distribution</vt:lpstr>
      <vt:lpstr>The Problems with Vaccine Distribution (cont)</vt:lpstr>
      <vt:lpstr>The Application Stack</vt:lpstr>
      <vt:lpstr>001. Core Architecture:</vt:lpstr>
      <vt:lpstr>002. Request Protocal:</vt:lpstr>
      <vt:lpstr>002. Request Protocal: (cont)</vt:lpstr>
      <vt:lpstr>003. Invoicing</vt:lpstr>
      <vt:lpstr>003. Invoicing (detail pt 1)</vt:lpstr>
      <vt:lpstr>003. Invoicing (detail pt 2)</vt:lpstr>
      <vt:lpstr>003. Invoicing (detail pt 2)</vt:lpstr>
      <vt:lpstr>004. User Interface</vt:lpstr>
      <vt:lpstr>005. Feature Level</vt:lpstr>
      <vt:lpstr>Challenges</vt:lpstr>
      <vt:lpstr>Thank You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 and Invoicing for the CDC</dc:title>
  <dc:creator>Albert Carter</dc:creator>
  <cp:lastModifiedBy>Albert Carter</cp:lastModifiedBy>
  <cp:revision>35</cp:revision>
  <dcterms:created xsi:type="dcterms:W3CDTF">2011-12-17T10:02:06Z</dcterms:created>
  <dcterms:modified xsi:type="dcterms:W3CDTF">2011-12-17T18:24:32Z</dcterms:modified>
</cp:coreProperties>
</file>