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9" r:id="rId2"/>
    <p:sldId id="260" r:id="rId3"/>
    <p:sldId id="261" r:id="rId4"/>
    <p:sldId id="262" r:id="rId5"/>
    <p:sldId id="268" r:id="rId6"/>
    <p:sldId id="263" r:id="rId7"/>
    <p:sldId id="269" r:id="rId8"/>
    <p:sldId id="272" r:id="rId9"/>
    <p:sldId id="264" r:id="rId10"/>
    <p:sldId id="270" r:id="rId11"/>
    <p:sldId id="276" r:id="rId12"/>
    <p:sldId id="265" r:id="rId13"/>
    <p:sldId id="273" r:id="rId14"/>
    <p:sldId id="274" r:id="rId15"/>
    <p:sldId id="275" r:id="rId1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4F1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12" autoAdjust="0"/>
    <p:restoredTop sz="94061" autoAdjust="0"/>
  </p:normalViewPr>
  <p:slideViewPr>
    <p:cSldViewPr snapToGrid="0">
      <p:cViewPr>
        <p:scale>
          <a:sx n="40" d="100"/>
          <a:sy n="40" d="100"/>
        </p:scale>
        <p:origin x="2160" y="-438"/>
      </p:cViewPr>
      <p:guideLst>
        <p:guide orient="horz" pos="4032"/>
        <p:guide pos="3024"/>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 Toledo" userId="08ecb5a572502f81" providerId="LiveId" clId="{374AB5A8-B7FD-468C-8082-3C2B7EDC8EFC}"/>
    <pc:docChg chg="undo custSel addSld delSld modSld sldOrd">
      <pc:chgData name="Ana Toledo" userId="08ecb5a572502f81" providerId="LiveId" clId="{374AB5A8-B7FD-468C-8082-3C2B7EDC8EFC}" dt="2025-06-15T02:43:39.762" v="954" actId="167"/>
      <pc:docMkLst>
        <pc:docMk/>
      </pc:docMkLst>
      <pc:sldChg chg="del">
        <pc:chgData name="Ana Toledo" userId="08ecb5a572502f81" providerId="LiveId" clId="{374AB5A8-B7FD-468C-8082-3C2B7EDC8EFC}" dt="2025-06-15T01:56:49.407" v="0" actId="2696"/>
        <pc:sldMkLst>
          <pc:docMk/>
          <pc:sldMk cId="4285624714" sldId="258"/>
        </pc:sldMkLst>
      </pc:sldChg>
      <pc:sldChg chg="addSp delSp modSp mod">
        <pc:chgData name="Ana Toledo" userId="08ecb5a572502f81" providerId="LiveId" clId="{374AB5A8-B7FD-468C-8082-3C2B7EDC8EFC}" dt="2025-06-15T02:35:35.510" v="644" actId="167"/>
        <pc:sldMkLst>
          <pc:docMk/>
          <pc:sldMk cId="1612876171" sldId="260"/>
        </pc:sldMkLst>
        <pc:picChg chg="add del mod">
          <ac:chgData name="Ana Toledo" userId="08ecb5a572502f81" providerId="LiveId" clId="{374AB5A8-B7FD-468C-8082-3C2B7EDC8EFC}" dt="2025-06-15T02:34:09.178" v="639" actId="478"/>
          <ac:picMkLst>
            <pc:docMk/>
            <pc:sldMk cId="1612876171" sldId="260"/>
            <ac:picMk id="9" creationId="{9268D25C-3900-843D-69E0-FAC5065261BE}"/>
          </ac:picMkLst>
        </pc:picChg>
        <pc:picChg chg="add mod ord">
          <ac:chgData name="Ana Toledo" userId="08ecb5a572502f81" providerId="LiveId" clId="{374AB5A8-B7FD-468C-8082-3C2B7EDC8EFC}" dt="2025-06-15T02:35:35.510" v="644" actId="167"/>
          <ac:picMkLst>
            <pc:docMk/>
            <pc:sldMk cId="1612876171" sldId="260"/>
            <ac:picMk id="11" creationId="{20FB096E-2401-AE89-1D67-28636BC0E672}"/>
          </ac:picMkLst>
        </pc:picChg>
      </pc:sldChg>
      <pc:sldChg chg="modSp mod">
        <pc:chgData name="Ana Toledo" userId="08ecb5a572502f81" providerId="LiveId" clId="{374AB5A8-B7FD-468C-8082-3C2B7EDC8EFC}" dt="2025-06-15T02:17:05.651" v="18" actId="1038"/>
        <pc:sldMkLst>
          <pc:docMk/>
          <pc:sldMk cId="2098571902" sldId="261"/>
        </pc:sldMkLst>
        <pc:spChg chg="mod">
          <ac:chgData name="Ana Toledo" userId="08ecb5a572502f81" providerId="LiveId" clId="{374AB5A8-B7FD-468C-8082-3C2B7EDC8EFC}" dt="2025-06-15T02:17:05.651" v="18" actId="1038"/>
          <ac:spMkLst>
            <pc:docMk/>
            <pc:sldMk cId="2098571902" sldId="261"/>
            <ac:spMk id="5" creationId="{12513E3F-0A14-E847-6FC5-D8D2AF25895A}"/>
          </ac:spMkLst>
        </pc:spChg>
      </pc:sldChg>
      <pc:sldChg chg="addSp delSp modSp mod">
        <pc:chgData name="Ana Toledo" userId="08ecb5a572502f81" providerId="LiveId" clId="{374AB5A8-B7FD-468C-8082-3C2B7EDC8EFC}" dt="2025-06-15T02:35:51.486" v="646" actId="167"/>
        <pc:sldMkLst>
          <pc:docMk/>
          <pc:sldMk cId="3490360026" sldId="262"/>
        </pc:sldMkLst>
        <pc:spChg chg="del mod">
          <ac:chgData name="Ana Toledo" userId="08ecb5a572502f81" providerId="LiveId" clId="{374AB5A8-B7FD-468C-8082-3C2B7EDC8EFC}" dt="2025-06-15T02:20:32.679" v="242" actId="21"/>
          <ac:spMkLst>
            <pc:docMk/>
            <pc:sldMk cId="3490360026" sldId="262"/>
            <ac:spMk id="18" creationId="{1071B079-7585-344B-FCDF-5799FF15C6B3}"/>
          </ac:spMkLst>
        </pc:spChg>
        <pc:spChg chg="del mod">
          <ac:chgData name="Ana Toledo" userId="08ecb5a572502f81" providerId="LiveId" clId="{374AB5A8-B7FD-468C-8082-3C2B7EDC8EFC}" dt="2025-06-15T02:20:32.679" v="242" actId="21"/>
          <ac:spMkLst>
            <pc:docMk/>
            <pc:sldMk cId="3490360026" sldId="262"/>
            <ac:spMk id="19" creationId="{36C4451B-5AA9-655A-5CAE-C5F0123F7BBB}"/>
          </ac:spMkLst>
        </pc:spChg>
        <pc:picChg chg="add mod ord">
          <ac:chgData name="Ana Toledo" userId="08ecb5a572502f81" providerId="LiveId" clId="{374AB5A8-B7FD-468C-8082-3C2B7EDC8EFC}" dt="2025-06-15T02:35:51.486" v="646" actId="167"/>
          <ac:picMkLst>
            <pc:docMk/>
            <pc:sldMk cId="3490360026" sldId="262"/>
            <ac:picMk id="9" creationId="{FBF1BD3D-739C-AF08-A71C-F24A646E27C6}"/>
          </ac:picMkLst>
        </pc:picChg>
      </pc:sldChg>
      <pc:sldChg chg="modSp mod">
        <pc:chgData name="Ana Toledo" userId="08ecb5a572502f81" providerId="LiveId" clId="{374AB5A8-B7FD-468C-8082-3C2B7EDC8EFC}" dt="2025-06-15T02:17:42.557" v="31" actId="1037"/>
        <pc:sldMkLst>
          <pc:docMk/>
          <pc:sldMk cId="2856179912" sldId="263"/>
        </pc:sldMkLst>
        <pc:spChg chg="mod">
          <ac:chgData name="Ana Toledo" userId="08ecb5a572502f81" providerId="LiveId" clId="{374AB5A8-B7FD-468C-8082-3C2B7EDC8EFC}" dt="2025-06-15T02:17:42.557" v="31" actId="1037"/>
          <ac:spMkLst>
            <pc:docMk/>
            <pc:sldMk cId="2856179912" sldId="263"/>
            <ac:spMk id="5" creationId="{9124462D-4058-C617-84E1-CA97B9D98090}"/>
          </ac:spMkLst>
        </pc:spChg>
      </pc:sldChg>
      <pc:sldChg chg="modSp mod">
        <pc:chgData name="Ana Toledo" userId="08ecb5a572502f81" providerId="LiveId" clId="{374AB5A8-B7FD-468C-8082-3C2B7EDC8EFC}" dt="2025-06-15T02:18:23.228" v="95" actId="1037"/>
        <pc:sldMkLst>
          <pc:docMk/>
          <pc:sldMk cId="532539096" sldId="264"/>
        </pc:sldMkLst>
        <pc:spChg chg="mod">
          <ac:chgData name="Ana Toledo" userId="08ecb5a572502f81" providerId="LiveId" clId="{374AB5A8-B7FD-468C-8082-3C2B7EDC8EFC}" dt="2025-06-15T02:18:23.228" v="95" actId="1037"/>
          <ac:spMkLst>
            <pc:docMk/>
            <pc:sldMk cId="532539096" sldId="264"/>
            <ac:spMk id="5" creationId="{CCC232BE-748E-8988-D9F8-98530BEDA5FC}"/>
          </ac:spMkLst>
        </pc:spChg>
      </pc:sldChg>
      <pc:sldChg chg="modSp mod">
        <pc:chgData name="Ana Toledo" userId="08ecb5a572502f81" providerId="LiveId" clId="{374AB5A8-B7FD-468C-8082-3C2B7EDC8EFC}" dt="2025-06-15T02:18:41.972" v="122" actId="1037"/>
        <pc:sldMkLst>
          <pc:docMk/>
          <pc:sldMk cId="150989646" sldId="265"/>
        </pc:sldMkLst>
        <pc:spChg chg="mod">
          <ac:chgData name="Ana Toledo" userId="08ecb5a572502f81" providerId="LiveId" clId="{374AB5A8-B7FD-468C-8082-3C2B7EDC8EFC}" dt="2025-06-15T02:18:41.972" v="122" actId="1037"/>
          <ac:spMkLst>
            <pc:docMk/>
            <pc:sldMk cId="150989646" sldId="265"/>
            <ac:spMk id="5" creationId="{18D6F9EE-DD54-9C7E-A43C-1C9311EAE411}"/>
          </ac:spMkLst>
        </pc:spChg>
      </pc:sldChg>
      <pc:sldChg chg="del">
        <pc:chgData name="Ana Toledo" userId="08ecb5a572502f81" providerId="LiveId" clId="{374AB5A8-B7FD-468C-8082-3C2B7EDC8EFC}" dt="2025-06-15T01:57:04.891" v="2" actId="2696"/>
        <pc:sldMkLst>
          <pc:docMk/>
          <pc:sldMk cId="3748048451" sldId="267"/>
        </pc:sldMkLst>
      </pc:sldChg>
      <pc:sldChg chg="addSp modSp mod">
        <pc:chgData name="Ana Toledo" userId="08ecb5a572502f81" providerId="LiveId" clId="{374AB5A8-B7FD-468C-8082-3C2B7EDC8EFC}" dt="2025-06-15T02:36:07.170" v="649" actId="167"/>
        <pc:sldMkLst>
          <pc:docMk/>
          <pc:sldMk cId="2829801874" sldId="268"/>
        </pc:sldMkLst>
        <pc:spChg chg="mod">
          <ac:chgData name="Ana Toledo" userId="08ecb5a572502f81" providerId="LiveId" clId="{374AB5A8-B7FD-468C-8082-3C2B7EDC8EFC}" dt="2025-06-15T02:21:32.159" v="351" actId="1036"/>
          <ac:spMkLst>
            <pc:docMk/>
            <pc:sldMk cId="2829801874" sldId="268"/>
            <ac:spMk id="4" creationId="{12EEEE83-9EC1-53E8-3F5A-EC08DE6D4A1E}"/>
          </ac:spMkLst>
        </pc:spChg>
        <pc:spChg chg="mod">
          <ac:chgData name="Ana Toledo" userId="08ecb5a572502f81" providerId="LiveId" clId="{374AB5A8-B7FD-468C-8082-3C2B7EDC8EFC}" dt="2025-06-15T02:21:32.159" v="351" actId="1036"/>
          <ac:spMkLst>
            <pc:docMk/>
            <pc:sldMk cId="2829801874" sldId="268"/>
            <ac:spMk id="5" creationId="{F5F1317E-92D7-958D-133F-5B7BE4150E2D}"/>
          </ac:spMkLst>
        </pc:spChg>
        <pc:spChg chg="mod">
          <ac:chgData name="Ana Toledo" userId="08ecb5a572502f81" providerId="LiveId" clId="{374AB5A8-B7FD-468C-8082-3C2B7EDC8EFC}" dt="2025-06-15T02:21:32.159" v="351" actId="1036"/>
          <ac:spMkLst>
            <pc:docMk/>
            <pc:sldMk cId="2829801874" sldId="268"/>
            <ac:spMk id="6" creationId="{F1008EC1-B64D-A4E1-EFB3-5EDB294EAAB1}"/>
          </ac:spMkLst>
        </pc:spChg>
        <pc:spChg chg="add mod">
          <ac:chgData name="Ana Toledo" userId="08ecb5a572502f81" providerId="LiveId" clId="{374AB5A8-B7FD-468C-8082-3C2B7EDC8EFC}" dt="2025-06-15T02:21:16.687" v="327" actId="1036"/>
          <ac:spMkLst>
            <pc:docMk/>
            <pc:sldMk cId="2829801874" sldId="268"/>
            <ac:spMk id="18" creationId="{1071B079-7585-344B-FCDF-5799FF15C6B3}"/>
          </ac:spMkLst>
        </pc:spChg>
        <pc:spChg chg="add mod">
          <ac:chgData name="Ana Toledo" userId="08ecb5a572502f81" providerId="LiveId" clId="{374AB5A8-B7FD-468C-8082-3C2B7EDC8EFC}" dt="2025-06-15T02:21:16.687" v="327" actId="1036"/>
          <ac:spMkLst>
            <pc:docMk/>
            <pc:sldMk cId="2829801874" sldId="268"/>
            <ac:spMk id="19" creationId="{36C4451B-5AA9-655A-5CAE-C5F0123F7BBB}"/>
          </ac:spMkLst>
        </pc:spChg>
        <pc:picChg chg="add mod ord">
          <ac:chgData name="Ana Toledo" userId="08ecb5a572502f81" providerId="LiveId" clId="{374AB5A8-B7FD-468C-8082-3C2B7EDC8EFC}" dt="2025-06-15T02:36:07.170" v="649" actId="167"/>
          <ac:picMkLst>
            <pc:docMk/>
            <pc:sldMk cId="2829801874" sldId="268"/>
            <ac:picMk id="8" creationId="{0C13696B-AA29-AA6E-C883-BB5B7111332A}"/>
          </ac:picMkLst>
        </pc:picChg>
      </pc:sldChg>
      <pc:sldChg chg="addSp delSp modSp mod">
        <pc:chgData name="Ana Toledo" userId="08ecb5a572502f81" providerId="LiveId" clId="{374AB5A8-B7FD-468C-8082-3C2B7EDC8EFC}" dt="2025-06-15T02:36:18.117" v="651" actId="167"/>
        <pc:sldMkLst>
          <pc:docMk/>
          <pc:sldMk cId="3843580441" sldId="269"/>
        </pc:sldMkLst>
        <pc:spChg chg="del mod">
          <ac:chgData name="Ana Toledo" userId="08ecb5a572502f81" providerId="LiveId" clId="{374AB5A8-B7FD-468C-8082-3C2B7EDC8EFC}" dt="2025-06-15T02:22:16.877" v="435" actId="21"/>
          <ac:spMkLst>
            <pc:docMk/>
            <pc:sldMk cId="3843580441" sldId="269"/>
            <ac:spMk id="18" creationId="{D978309E-C364-664D-1AA5-5EDBC012725F}"/>
          </ac:spMkLst>
        </pc:spChg>
        <pc:spChg chg="del mod">
          <ac:chgData name="Ana Toledo" userId="08ecb5a572502f81" providerId="LiveId" clId="{374AB5A8-B7FD-468C-8082-3C2B7EDC8EFC}" dt="2025-06-15T02:22:16.877" v="435" actId="21"/>
          <ac:spMkLst>
            <pc:docMk/>
            <pc:sldMk cId="3843580441" sldId="269"/>
            <ac:spMk id="19" creationId="{C18D1852-2537-F83E-335A-F1704D202AF1}"/>
          </ac:spMkLst>
        </pc:spChg>
        <pc:picChg chg="add mod ord">
          <ac:chgData name="Ana Toledo" userId="08ecb5a572502f81" providerId="LiveId" clId="{374AB5A8-B7FD-468C-8082-3C2B7EDC8EFC}" dt="2025-06-15T02:36:18.117" v="651" actId="167"/>
          <ac:picMkLst>
            <pc:docMk/>
            <pc:sldMk cId="3843580441" sldId="269"/>
            <ac:picMk id="9" creationId="{7ED6123B-449C-BBCC-CE0A-A9A346FF5525}"/>
          </ac:picMkLst>
        </pc:picChg>
      </pc:sldChg>
      <pc:sldChg chg="addSp delSp modSp mod">
        <pc:chgData name="Ana Toledo" userId="08ecb5a572502f81" providerId="LiveId" clId="{374AB5A8-B7FD-468C-8082-3C2B7EDC8EFC}" dt="2025-06-15T02:40:41.084" v="732" actId="167"/>
        <pc:sldMkLst>
          <pc:docMk/>
          <pc:sldMk cId="908496615" sldId="270"/>
        </pc:sldMkLst>
        <pc:spChg chg="del">
          <ac:chgData name="Ana Toledo" userId="08ecb5a572502f81" providerId="LiveId" clId="{374AB5A8-B7FD-468C-8082-3C2B7EDC8EFC}" dt="2025-06-15T02:40:25.484" v="730" actId="478"/>
          <ac:spMkLst>
            <pc:docMk/>
            <pc:sldMk cId="908496615" sldId="270"/>
            <ac:spMk id="6" creationId="{B833B778-CBD5-B1E8-37A5-C432365307EC}"/>
          </ac:spMkLst>
        </pc:spChg>
        <pc:spChg chg="del">
          <ac:chgData name="Ana Toledo" userId="08ecb5a572502f81" providerId="LiveId" clId="{374AB5A8-B7FD-468C-8082-3C2B7EDC8EFC}" dt="2025-06-15T02:40:25.484" v="730" actId="478"/>
          <ac:spMkLst>
            <pc:docMk/>
            <pc:sldMk cId="908496615" sldId="270"/>
            <ac:spMk id="18" creationId="{ABEAF6FB-B574-56B8-0BE7-6C718D58026D}"/>
          </ac:spMkLst>
        </pc:spChg>
        <pc:spChg chg="del">
          <ac:chgData name="Ana Toledo" userId="08ecb5a572502f81" providerId="LiveId" clId="{374AB5A8-B7FD-468C-8082-3C2B7EDC8EFC}" dt="2025-06-15T02:40:25.484" v="730" actId="478"/>
          <ac:spMkLst>
            <pc:docMk/>
            <pc:sldMk cId="908496615" sldId="270"/>
            <ac:spMk id="19" creationId="{5650AFBF-1926-D993-517F-7DB52660FEAE}"/>
          </ac:spMkLst>
        </pc:spChg>
        <pc:picChg chg="add mod ord">
          <ac:chgData name="Ana Toledo" userId="08ecb5a572502f81" providerId="LiveId" clId="{374AB5A8-B7FD-468C-8082-3C2B7EDC8EFC}" dt="2025-06-15T02:40:41.084" v="732" actId="167"/>
          <ac:picMkLst>
            <pc:docMk/>
            <pc:sldMk cId="908496615" sldId="270"/>
            <ac:picMk id="10" creationId="{3C328B19-3BBD-21E2-C7BE-4A5AB1666524}"/>
          </ac:picMkLst>
        </pc:picChg>
      </pc:sldChg>
      <pc:sldChg chg="del">
        <pc:chgData name="Ana Toledo" userId="08ecb5a572502f81" providerId="LiveId" clId="{374AB5A8-B7FD-468C-8082-3C2B7EDC8EFC}" dt="2025-06-15T01:57:00.681" v="1" actId="2696"/>
        <pc:sldMkLst>
          <pc:docMk/>
          <pc:sldMk cId="1528626677" sldId="271"/>
        </pc:sldMkLst>
      </pc:sldChg>
      <pc:sldChg chg="addSp modSp mod">
        <pc:chgData name="Ana Toledo" userId="08ecb5a572502f81" providerId="LiveId" clId="{374AB5A8-B7FD-468C-8082-3C2B7EDC8EFC}" dt="2025-06-15T02:36:27.225" v="653" actId="167"/>
        <pc:sldMkLst>
          <pc:docMk/>
          <pc:sldMk cId="1375133724" sldId="272"/>
        </pc:sldMkLst>
        <pc:spChg chg="mod">
          <ac:chgData name="Ana Toledo" userId="08ecb5a572502f81" providerId="LiveId" clId="{374AB5A8-B7FD-468C-8082-3C2B7EDC8EFC}" dt="2025-06-15T02:23:50.851" v="634" actId="1035"/>
          <ac:spMkLst>
            <pc:docMk/>
            <pc:sldMk cId="1375133724" sldId="272"/>
            <ac:spMk id="6" creationId="{9E1D1E15-4308-7E29-AB60-7CB1BC6F09AC}"/>
          </ac:spMkLst>
        </pc:spChg>
        <pc:spChg chg="add mod">
          <ac:chgData name="Ana Toledo" userId="08ecb5a572502f81" providerId="LiveId" clId="{374AB5A8-B7FD-468C-8082-3C2B7EDC8EFC}" dt="2025-06-15T02:23:20.673" v="582" actId="1035"/>
          <ac:spMkLst>
            <pc:docMk/>
            <pc:sldMk cId="1375133724" sldId="272"/>
            <ac:spMk id="18" creationId="{D978309E-C364-664D-1AA5-5EDBC012725F}"/>
          </ac:spMkLst>
        </pc:spChg>
        <pc:spChg chg="add mod">
          <ac:chgData name="Ana Toledo" userId="08ecb5a572502f81" providerId="LiveId" clId="{374AB5A8-B7FD-468C-8082-3C2B7EDC8EFC}" dt="2025-06-15T02:23:20.673" v="582" actId="1035"/>
          <ac:spMkLst>
            <pc:docMk/>
            <pc:sldMk cId="1375133724" sldId="272"/>
            <ac:spMk id="19" creationId="{C18D1852-2537-F83E-335A-F1704D202AF1}"/>
          </ac:spMkLst>
        </pc:spChg>
        <pc:picChg chg="add mod ord">
          <ac:chgData name="Ana Toledo" userId="08ecb5a572502f81" providerId="LiveId" clId="{374AB5A8-B7FD-468C-8082-3C2B7EDC8EFC}" dt="2025-06-15T02:36:27.225" v="653" actId="167"/>
          <ac:picMkLst>
            <pc:docMk/>
            <pc:sldMk cId="1375133724" sldId="272"/>
            <ac:picMk id="5" creationId="{F477EB40-CAF8-57CA-2838-6ABD81EC847B}"/>
          </ac:picMkLst>
        </pc:picChg>
      </pc:sldChg>
      <pc:sldChg chg="addSp delSp modSp mod">
        <pc:chgData name="Ana Toledo" userId="08ecb5a572502f81" providerId="LiveId" clId="{374AB5A8-B7FD-468C-8082-3C2B7EDC8EFC}" dt="2025-06-15T02:43:08.060" v="950" actId="167"/>
        <pc:sldMkLst>
          <pc:docMk/>
          <pc:sldMk cId="2742625786" sldId="273"/>
        </pc:sldMkLst>
        <pc:spChg chg="del">
          <ac:chgData name="Ana Toledo" userId="08ecb5a572502f81" providerId="LiveId" clId="{374AB5A8-B7FD-468C-8082-3C2B7EDC8EFC}" dt="2025-06-15T02:41:27.475" v="796" actId="21"/>
          <ac:spMkLst>
            <pc:docMk/>
            <pc:sldMk cId="2742625786" sldId="273"/>
            <ac:spMk id="15" creationId="{41A132CB-BA38-390E-2AFD-C8659946AAB6}"/>
          </ac:spMkLst>
        </pc:spChg>
        <pc:spChg chg="del">
          <ac:chgData name="Ana Toledo" userId="08ecb5a572502f81" providerId="LiveId" clId="{374AB5A8-B7FD-468C-8082-3C2B7EDC8EFC}" dt="2025-06-15T02:41:27.475" v="796" actId="21"/>
          <ac:spMkLst>
            <pc:docMk/>
            <pc:sldMk cId="2742625786" sldId="273"/>
            <ac:spMk id="17" creationId="{1DA8CC1F-DABF-CB67-10C4-29DFA03CEA98}"/>
          </ac:spMkLst>
        </pc:spChg>
        <pc:picChg chg="add mod ord">
          <ac:chgData name="Ana Toledo" userId="08ecb5a572502f81" providerId="LiveId" clId="{374AB5A8-B7FD-468C-8082-3C2B7EDC8EFC}" dt="2025-06-15T02:43:08.060" v="950" actId="167"/>
          <ac:picMkLst>
            <pc:docMk/>
            <pc:sldMk cId="2742625786" sldId="273"/>
            <ac:picMk id="9" creationId="{1CCEDE75-1DAB-49CC-FE19-8DE020AD393D}"/>
          </ac:picMkLst>
        </pc:picChg>
      </pc:sldChg>
      <pc:sldChg chg="addSp modSp mod">
        <pc:chgData name="Ana Toledo" userId="08ecb5a572502f81" providerId="LiveId" clId="{374AB5A8-B7FD-468C-8082-3C2B7EDC8EFC}" dt="2025-06-15T02:43:26.643" v="952" actId="167"/>
        <pc:sldMkLst>
          <pc:docMk/>
          <pc:sldMk cId="1475150733" sldId="274"/>
        </pc:sldMkLst>
        <pc:spChg chg="mod">
          <ac:chgData name="Ana Toledo" userId="08ecb5a572502f81" providerId="LiveId" clId="{374AB5A8-B7FD-468C-8082-3C2B7EDC8EFC}" dt="2025-06-15T02:42:33.759" v="948" actId="1036"/>
          <ac:spMkLst>
            <pc:docMk/>
            <pc:sldMk cId="1475150733" sldId="274"/>
            <ac:spMk id="3" creationId="{828FE80C-7672-1869-0469-F51C84C9ACC4}"/>
          </ac:spMkLst>
        </pc:spChg>
        <pc:spChg chg="mod">
          <ac:chgData name="Ana Toledo" userId="08ecb5a572502f81" providerId="LiveId" clId="{374AB5A8-B7FD-468C-8082-3C2B7EDC8EFC}" dt="2025-06-15T02:42:33.759" v="948" actId="1036"/>
          <ac:spMkLst>
            <pc:docMk/>
            <pc:sldMk cId="1475150733" sldId="274"/>
            <ac:spMk id="6" creationId="{D717C84F-E9BC-501D-407A-56CA628ACC2C}"/>
          </ac:spMkLst>
        </pc:spChg>
        <pc:spChg chg="add mod">
          <ac:chgData name="Ana Toledo" userId="08ecb5a572502f81" providerId="LiveId" clId="{374AB5A8-B7FD-468C-8082-3C2B7EDC8EFC}" dt="2025-06-15T02:42:16.624" v="894" actId="1035"/>
          <ac:spMkLst>
            <pc:docMk/>
            <pc:sldMk cId="1475150733" sldId="274"/>
            <ac:spMk id="15" creationId="{41A132CB-BA38-390E-2AFD-C8659946AAB6}"/>
          </ac:spMkLst>
        </pc:spChg>
        <pc:spChg chg="add mod">
          <ac:chgData name="Ana Toledo" userId="08ecb5a572502f81" providerId="LiveId" clId="{374AB5A8-B7FD-468C-8082-3C2B7EDC8EFC}" dt="2025-06-15T02:42:16.624" v="894" actId="1035"/>
          <ac:spMkLst>
            <pc:docMk/>
            <pc:sldMk cId="1475150733" sldId="274"/>
            <ac:spMk id="17" creationId="{1DA8CC1F-DABF-CB67-10C4-29DFA03CEA98}"/>
          </ac:spMkLst>
        </pc:spChg>
        <pc:picChg chg="add mod ord">
          <ac:chgData name="Ana Toledo" userId="08ecb5a572502f81" providerId="LiveId" clId="{374AB5A8-B7FD-468C-8082-3C2B7EDC8EFC}" dt="2025-06-15T02:43:26.643" v="952" actId="167"/>
          <ac:picMkLst>
            <pc:docMk/>
            <pc:sldMk cId="1475150733" sldId="274"/>
            <ac:picMk id="9" creationId="{23CFEE6D-4D9A-754A-D32D-8563D53F1112}"/>
          </ac:picMkLst>
        </pc:picChg>
      </pc:sldChg>
      <pc:sldChg chg="addSp modSp mod">
        <pc:chgData name="Ana Toledo" userId="08ecb5a572502f81" providerId="LiveId" clId="{374AB5A8-B7FD-468C-8082-3C2B7EDC8EFC}" dt="2025-06-15T02:43:39.762" v="954" actId="167"/>
        <pc:sldMkLst>
          <pc:docMk/>
          <pc:sldMk cId="1053748811" sldId="275"/>
        </pc:sldMkLst>
        <pc:picChg chg="add mod ord">
          <ac:chgData name="Ana Toledo" userId="08ecb5a572502f81" providerId="LiveId" clId="{374AB5A8-B7FD-468C-8082-3C2B7EDC8EFC}" dt="2025-06-15T02:43:39.762" v="954" actId="167"/>
          <ac:picMkLst>
            <pc:docMk/>
            <pc:sldMk cId="1053748811" sldId="275"/>
            <ac:picMk id="12" creationId="{2D6319C2-B212-3A34-6571-D7E9B3B96DA8}"/>
          </ac:picMkLst>
        </pc:picChg>
      </pc:sldChg>
      <pc:sldChg chg="modSp add mod ord">
        <pc:chgData name="Ana Toledo" userId="08ecb5a572502f81" providerId="LiveId" clId="{374AB5A8-B7FD-468C-8082-3C2B7EDC8EFC}" dt="2025-06-15T02:40:13.222" v="729" actId="1035"/>
        <pc:sldMkLst>
          <pc:docMk/>
          <pc:sldMk cId="1484088242" sldId="276"/>
        </pc:sldMkLst>
        <pc:spChg chg="mod">
          <ac:chgData name="Ana Toledo" userId="08ecb5a572502f81" providerId="LiveId" clId="{374AB5A8-B7FD-468C-8082-3C2B7EDC8EFC}" dt="2025-06-15T02:40:13.222" v="729" actId="1035"/>
          <ac:spMkLst>
            <pc:docMk/>
            <pc:sldMk cId="1484088242" sldId="276"/>
            <ac:spMk id="6" creationId="{4DFD50A6-312A-D5B2-FE95-A44E18ADD80A}"/>
          </ac:spMkLst>
        </pc:spChg>
        <pc:spChg chg="mod">
          <ac:chgData name="Ana Toledo" userId="08ecb5a572502f81" providerId="LiveId" clId="{374AB5A8-B7FD-468C-8082-3C2B7EDC8EFC}" dt="2025-06-15T02:38:48.952" v="700" actId="20577"/>
          <ac:spMkLst>
            <pc:docMk/>
            <pc:sldMk cId="1484088242" sldId="276"/>
            <ac:spMk id="18" creationId="{11F38BB9-37F2-0D22-AC89-9E4D50D80F37}"/>
          </ac:spMkLst>
        </pc:spChg>
        <pc:spChg chg="mod">
          <ac:chgData name="Ana Toledo" userId="08ecb5a572502f81" providerId="LiveId" clId="{374AB5A8-B7FD-468C-8082-3C2B7EDC8EFC}" dt="2025-06-15T02:39:22.639" v="703"/>
          <ac:spMkLst>
            <pc:docMk/>
            <pc:sldMk cId="1484088242" sldId="276"/>
            <ac:spMk id="19" creationId="{DFF73F5C-4227-81BE-3F35-9AB5B25B83C4}"/>
          </ac:spMkLst>
        </pc:spChg>
      </pc:sldChg>
      <pc:sldChg chg="add del ord">
        <pc:chgData name="Ana Toledo" userId="08ecb5a572502f81" providerId="LiveId" clId="{374AB5A8-B7FD-468C-8082-3C2B7EDC8EFC}" dt="2025-06-15T02:38:13.032" v="672" actId="2696"/>
        <pc:sldMkLst>
          <pc:docMk/>
          <pc:sldMk cId="482707706"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93F526-7E83-48CE-9F9C-066253C9BA3C}" type="datetimeFigureOut">
              <a:rPr lang="pt-BR" smtClean="0"/>
              <a:t>14/06/2025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7C195B-C2EE-4A25-B37E-706EAE2656C0}" type="slidenum">
              <a:rPr lang="pt-BR" smtClean="0"/>
              <a:t>‹nº›</a:t>
            </a:fld>
            <a:endParaRPr lang="pt-BR"/>
          </a:p>
        </p:txBody>
      </p:sp>
    </p:spTree>
    <p:extLst>
      <p:ext uri="{BB962C8B-B14F-4D97-AF65-F5344CB8AC3E}">
        <p14:creationId xmlns:p14="http://schemas.microsoft.com/office/powerpoint/2010/main" val="485910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B7C195B-C2EE-4A25-B37E-706EAE2656C0}" type="slidenum">
              <a:rPr lang="pt-BR" smtClean="0"/>
              <a:t>4</a:t>
            </a:fld>
            <a:endParaRPr lang="pt-BR"/>
          </a:p>
        </p:txBody>
      </p:sp>
    </p:spTree>
    <p:extLst>
      <p:ext uri="{BB962C8B-B14F-4D97-AF65-F5344CB8AC3E}">
        <p14:creationId xmlns:p14="http://schemas.microsoft.com/office/powerpoint/2010/main" val="1979345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FC7E7D92-4BE7-4D3E-806A-63F8B51395A3}" type="datetime1">
              <a:rPr lang="pt-BR" smtClean="0"/>
              <a:t>14/06/2025</a:t>
            </a:fld>
            <a:endParaRPr lang="pt-BR"/>
          </a:p>
        </p:txBody>
      </p:sp>
      <p:sp>
        <p:nvSpPr>
          <p:cNvPr id="5" name="Footer Placeholder 4"/>
          <p:cNvSpPr>
            <a:spLocks noGrp="1"/>
          </p:cNvSpPr>
          <p:nvPr>
            <p:ph type="ftr" sz="quarter" idx="11"/>
          </p:nvPr>
        </p:nvSpPr>
        <p:spPr/>
        <p:txBody>
          <a:bodyPr/>
          <a:lstStyle/>
          <a:p>
            <a:r>
              <a:rPr lang="pt-BR"/>
              <a:t>Autísmo nível 1 - Roger Toledo</a:t>
            </a:r>
          </a:p>
        </p:txBody>
      </p:sp>
      <p:sp>
        <p:nvSpPr>
          <p:cNvPr id="6" name="Slide Number Placeholder 5"/>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971997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013DF37C-D2C7-4137-9DC8-815BF734D100}" type="datetime1">
              <a:rPr lang="pt-BR" smtClean="0"/>
              <a:t>14/06/2025</a:t>
            </a:fld>
            <a:endParaRPr lang="pt-BR"/>
          </a:p>
        </p:txBody>
      </p:sp>
      <p:sp>
        <p:nvSpPr>
          <p:cNvPr id="5" name="Footer Placeholder 4"/>
          <p:cNvSpPr>
            <a:spLocks noGrp="1"/>
          </p:cNvSpPr>
          <p:nvPr>
            <p:ph type="ftr" sz="quarter" idx="11"/>
          </p:nvPr>
        </p:nvSpPr>
        <p:spPr/>
        <p:txBody>
          <a:bodyPr/>
          <a:lstStyle/>
          <a:p>
            <a:r>
              <a:rPr lang="pt-BR"/>
              <a:t>Autísmo nível 1 - Roger Toledo</a:t>
            </a:r>
          </a:p>
        </p:txBody>
      </p:sp>
      <p:sp>
        <p:nvSpPr>
          <p:cNvPr id="6" name="Slide Number Placeholder 5"/>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3140822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EDDDE229-B956-4289-8C1B-1F326C49B6B9}" type="datetime1">
              <a:rPr lang="pt-BR" smtClean="0"/>
              <a:t>14/06/2025</a:t>
            </a:fld>
            <a:endParaRPr lang="pt-BR"/>
          </a:p>
        </p:txBody>
      </p:sp>
      <p:sp>
        <p:nvSpPr>
          <p:cNvPr id="5" name="Footer Placeholder 4"/>
          <p:cNvSpPr>
            <a:spLocks noGrp="1"/>
          </p:cNvSpPr>
          <p:nvPr>
            <p:ph type="ftr" sz="quarter" idx="11"/>
          </p:nvPr>
        </p:nvSpPr>
        <p:spPr/>
        <p:txBody>
          <a:bodyPr/>
          <a:lstStyle/>
          <a:p>
            <a:r>
              <a:rPr lang="pt-BR"/>
              <a:t>Autísmo nível 1 - Roger Toledo</a:t>
            </a:r>
          </a:p>
        </p:txBody>
      </p:sp>
      <p:sp>
        <p:nvSpPr>
          <p:cNvPr id="6" name="Slide Number Placeholder 5"/>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336058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5E8B0F5-8B9D-4EEA-9198-F19114776A09}" type="datetime1">
              <a:rPr lang="pt-BR" smtClean="0"/>
              <a:t>14/06/2025</a:t>
            </a:fld>
            <a:endParaRPr lang="pt-BR"/>
          </a:p>
        </p:txBody>
      </p:sp>
      <p:sp>
        <p:nvSpPr>
          <p:cNvPr id="5" name="Footer Placeholder 4"/>
          <p:cNvSpPr>
            <a:spLocks noGrp="1"/>
          </p:cNvSpPr>
          <p:nvPr>
            <p:ph type="ftr" sz="quarter" idx="11"/>
          </p:nvPr>
        </p:nvSpPr>
        <p:spPr/>
        <p:txBody>
          <a:bodyPr/>
          <a:lstStyle/>
          <a:p>
            <a:r>
              <a:rPr lang="pt-BR"/>
              <a:t>Autísmo nível 1 - Roger Toledo</a:t>
            </a:r>
          </a:p>
        </p:txBody>
      </p:sp>
      <p:sp>
        <p:nvSpPr>
          <p:cNvPr id="6" name="Slide Number Placeholder 5"/>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251765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237942-172F-4CB1-A276-319ECC2C4A5D}" type="datetime1">
              <a:rPr lang="pt-BR" smtClean="0"/>
              <a:t>14/06/2025</a:t>
            </a:fld>
            <a:endParaRPr lang="pt-BR"/>
          </a:p>
        </p:txBody>
      </p:sp>
      <p:sp>
        <p:nvSpPr>
          <p:cNvPr id="5" name="Footer Placeholder 4"/>
          <p:cNvSpPr>
            <a:spLocks noGrp="1"/>
          </p:cNvSpPr>
          <p:nvPr>
            <p:ph type="ftr" sz="quarter" idx="11"/>
          </p:nvPr>
        </p:nvSpPr>
        <p:spPr/>
        <p:txBody>
          <a:bodyPr/>
          <a:lstStyle/>
          <a:p>
            <a:r>
              <a:rPr lang="pt-BR"/>
              <a:t>Autísmo nível 1 - Roger Toledo</a:t>
            </a:r>
          </a:p>
        </p:txBody>
      </p:sp>
      <p:sp>
        <p:nvSpPr>
          <p:cNvPr id="6" name="Slide Number Placeholder 5"/>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423452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F9AA37CC-D490-454E-AE1B-FF724118425E}" type="datetime1">
              <a:rPr lang="pt-BR" smtClean="0"/>
              <a:t>14/06/2025</a:t>
            </a:fld>
            <a:endParaRPr lang="pt-BR"/>
          </a:p>
        </p:txBody>
      </p:sp>
      <p:sp>
        <p:nvSpPr>
          <p:cNvPr id="6" name="Footer Placeholder 5"/>
          <p:cNvSpPr>
            <a:spLocks noGrp="1"/>
          </p:cNvSpPr>
          <p:nvPr>
            <p:ph type="ftr" sz="quarter" idx="11"/>
          </p:nvPr>
        </p:nvSpPr>
        <p:spPr/>
        <p:txBody>
          <a:bodyPr/>
          <a:lstStyle/>
          <a:p>
            <a:r>
              <a:rPr lang="pt-BR"/>
              <a:t>Autísmo nível 1 - Roger Toledo</a:t>
            </a:r>
          </a:p>
        </p:txBody>
      </p:sp>
      <p:sp>
        <p:nvSpPr>
          <p:cNvPr id="7" name="Slide Number Placeholder 6"/>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1477872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3C496B4-DB18-4469-9249-3BE919014E25}" type="datetime1">
              <a:rPr lang="pt-BR" smtClean="0"/>
              <a:t>14/06/2025</a:t>
            </a:fld>
            <a:endParaRPr lang="pt-BR"/>
          </a:p>
        </p:txBody>
      </p:sp>
      <p:sp>
        <p:nvSpPr>
          <p:cNvPr id="8" name="Footer Placeholder 7"/>
          <p:cNvSpPr>
            <a:spLocks noGrp="1"/>
          </p:cNvSpPr>
          <p:nvPr>
            <p:ph type="ftr" sz="quarter" idx="11"/>
          </p:nvPr>
        </p:nvSpPr>
        <p:spPr/>
        <p:txBody>
          <a:bodyPr/>
          <a:lstStyle/>
          <a:p>
            <a:r>
              <a:rPr lang="pt-BR"/>
              <a:t>Autísmo nível 1 - Roger Toledo</a:t>
            </a:r>
          </a:p>
        </p:txBody>
      </p:sp>
      <p:sp>
        <p:nvSpPr>
          <p:cNvPr id="9" name="Slide Number Placeholder 8"/>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370652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5CCACDB-1E6A-4405-945F-935868C2B582}" type="datetime1">
              <a:rPr lang="pt-BR" smtClean="0"/>
              <a:t>14/06/2025</a:t>
            </a:fld>
            <a:endParaRPr lang="pt-BR"/>
          </a:p>
        </p:txBody>
      </p:sp>
      <p:sp>
        <p:nvSpPr>
          <p:cNvPr id="4" name="Footer Placeholder 3"/>
          <p:cNvSpPr>
            <a:spLocks noGrp="1"/>
          </p:cNvSpPr>
          <p:nvPr>
            <p:ph type="ftr" sz="quarter" idx="11"/>
          </p:nvPr>
        </p:nvSpPr>
        <p:spPr/>
        <p:txBody>
          <a:bodyPr/>
          <a:lstStyle/>
          <a:p>
            <a:r>
              <a:rPr lang="pt-BR"/>
              <a:t>Autísmo nível 1 - Roger Toledo</a:t>
            </a:r>
          </a:p>
        </p:txBody>
      </p:sp>
      <p:sp>
        <p:nvSpPr>
          <p:cNvPr id="5" name="Slide Number Placeholder 4"/>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3646946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2D7D3-8C42-4C7B-BAF6-C307525E6A3F}" type="datetime1">
              <a:rPr lang="pt-BR" smtClean="0"/>
              <a:t>14/06/2025</a:t>
            </a:fld>
            <a:endParaRPr lang="pt-BR"/>
          </a:p>
        </p:txBody>
      </p:sp>
      <p:sp>
        <p:nvSpPr>
          <p:cNvPr id="3" name="Footer Placeholder 2"/>
          <p:cNvSpPr>
            <a:spLocks noGrp="1"/>
          </p:cNvSpPr>
          <p:nvPr>
            <p:ph type="ftr" sz="quarter" idx="11"/>
          </p:nvPr>
        </p:nvSpPr>
        <p:spPr/>
        <p:txBody>
          <a:bodyPr/>
          <a:lstStyle/>
          <a:p>
            <a:r>
              <a:rPr lang="pt-BR"/>
              <a:t>Autísmo nível 1 - Roger Toledo</a:t>
            </a:r>
          </a:p>
        </p:txBody>
      </p:sp>
      <p:sp>
        <p:nvSpPr>
          <p:cNvPr id="4" name="Slide Number Placeholder 3"/>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424779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0829B1C6-F155-4C50-86A9-3D2F76BDCFF1}" type="datetime1">
              <a:rPr lang="pt-BR" smtClean="0"/>
              <a:t>14/06/2025</a:t>
            </a:fld>
            <a:endParaRPr lang="pt-BR"/>
          </a:p>
        </p:txBody>
      </p:sp>
      <p:sp>
        <p:nvSpPr>
          <p:cNvPr id="6" name="Footer Placeholder 5"/>
          <p:cNvSpPr>
            <a:spLocks noGrp="1"/>
          </p:cNvSpPr>
          <p:nvPr>
            <p:ph type="ftr" sz="quarter" idx="11"/>
          </p:nvPr>
        </p:nvSpPr>
        <p:spPr/>
        <p:txBody>
          <a:bodyPr/>
          <a:lstStyle/>
          <a:p>
            <a:r>
              <a:rPr lang="pt-BR"/>
              <a:t>Autísmo nível 1 - Roger Toledo</a:t>
            </a:r>
          </a:p>
        </p:txBody>
      </p:sp>
      <p:sp>
        <p:nvSpPr>
          <p:cNvPr id="7" name="Slide Number Placeholder 6"/>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1675742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AFA4031-8F57-4E47-B3AF-AC81D9D24399}" type="datetime1">
              <a:rPr lang="pt-BR" smtClean="0"/>
              <a:t>14/06/2025</a:t>
            </a:fld>
            <a:endParaRPr lang="pt-BR"/>
          </a:p>
        </p:txBody>
      </p:sp>
      <p:sp>
        <p:nvSpPr>
          <p:cNvPr id="6" name="Footer Placeholder 5"/>
          <p:cNvSpPr>
            <a:spLocks noGrp="1"/>
          </p:cNvSpPr>
          <p:nvPr>
            <p:ph type="ftr" sz="quarter" idx="11"/>
          </p:nvPr>
        </p:nvSpPr>
        <p:spPr/>
        <p:txBody>
          <a:bodyPr/>
          <a:lstStyle/>
          <a:p>
            <a:r>
              <a:rPr lang="pt-BR"/>
              <a:t>Autísmo nível 1 - Roger Toledo</a:t>
            </a:r>
          </a:p>
        </p:txBody>
      </p:sp>
      <p:sp>
        <p:nvSpPr>
          <p:cNvPr id="7" name="Slide Number Placeholder 6"/>
          <p:cNvSpPr>
            <a:spLocks noGrp="1"/>
          </p:cNvSpPr>
          <p:nvPr>
            <p:ph type="sldNum" sz="quarter" idx="12"/>
          </p:nvPr>
        </p:nvSpPr>
        <p:spPr/>
        <p:txBody>
          <a:bodyPr/>
          <a:lstStyle/>
          <a:p>
            <a:fld id="{46CBEAAA-DA4F-469D-A772-EC38CB5ABD47}" type="slidenum">
              <a:rPr lang="pt-BR" smtClean="0"/>
              <a:t>‹nº›</a:t>
            </a:fld>
            <a:endParaRPr lang="pt-BR"/>
          </a:p>
        </p:txBody>
      </p:sp>
    </p:spTree>
    <p:extLst>
      <p:ext uri="{BB962C8B-B14F-4D97-AF65-F5344CB8AC3E}">
        <p14:creationId xmlns:p14="http://schemas.microsoft.com/office/powerpoint/2010/main" val="2602362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099B32A5-2F9B-4E01-80E8-81A1CBEC67B3}" type="datetime1">
              <a:rPr lang="pt-BR" smtClean="0"/>
              <a:t>14/06/2025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Autísmo nível 1 - Roger Toledo</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46CBEAAA-DA4F-469D-A772-EC38CB5ABD47}" type="slidenum">
              <a:rPr lang="pt-BR" smtClean="0"/>
              <a:t>‹nº›</a:t>
            </a:fld>
            <a:endParaRPr lang="pt-BR"/>
          </a:p>
        </p:txBody>
      </p:sp>
    </p:spTree>
    <p:extLst>
      <p:ext uri="{BB962C8B-B14F-4D97-AF65-F5344CB8AC3E}">
        <p14:creationId xmlns:p14="http://schemas.microsoft.com/office/powerpoint/2010/main" val="5158480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4884F-8021-7804-AA81-6CCD3B4BCC77}"/>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43206A95-B192-3E64-1B46-C7785528F5B6}"/>
              </a:ext>
            </a:extLst>
          </p:cNvPr>
          <p:cNvPicPr>
            <a:picLocks noChangeAspect="1"/>
          </p:cNvPicPr>
          <p:nvPr/>
        </p:nvPicPr>
        <p:blipFill>
          <a:blip r:embed="rId2"/>
          <a:srcRect t="15361"/>
          <a:stretch/>
        </p:blipFill>
        <p:spPr>
          <a:xfrm>
            <a:off x="360944" y="2767847"/>
            <a:ext cx="8856407" cy="7495976"/>
          </a:xfrm>
          <a:prstGeom prst="rect">
            <a:avLst/>
          </a:prstGeom>
        </p:spPr>
      </p:pic>
      <p:sp>
        <p:nvSpPr>
          <p:cNvPr id="6" name="Retângulo 5">
            <a:extLst>
              <a:ext uri="{FF2B5EF4-FFF2-40B4-BE49-F238E27FC236}">
                <a16:creationId xmlns:a16="http://schemas.microsoft.com/office/drawing/2014/main" id="{640FD4CE-C2B6-3AA0-C27A-96CCA5A3C86F}"/>
              </a:ext>
            </a:extLst>
          </p:cNvPr>
          <p:cNvSpPr/>
          <p:nvPr/>
        </p:nvSpPr>
        <p:spPr>
          <a:xfrm>
            <a:off x="0" y="10198509"/>
            <a:ext cx="9601200" cy="1300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tângulo 4">
            <a:extLst>
              <a:ext uri="{FF2B5EF4-FFF2-40B4-BE49-F238E27FC236}">
                <a16:creationId xmlns:a16="http://schemas.microsoft.com/office/drawing/2014/main" id="{CA19125D-77B6-AFA3-2AB5-C8D4E51C99D0}"/>
              </a:ext>
            </a:extLst>
          </p:cNvPr>
          <p:cNvSpPr/>
          <p:nvPr/>
        </p:nvSpPr>
        <p:spPr>
          <a:xfrm>
            <a:off x="0" y="287984"/>
            <a:ext cx="9601199" cy="23083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CaixaDeTexto 1">
            <a:extLst>
              <a:ext uri="{FF2B5EF4-FFF2-40B4-BE49-F238E27FC236}">
                <a16:creationId xmlns:a16="http://schemas.microsoft.com/office/drawing/2014/main" id="{0D109609-82D7-10E6-52A5-A90FF7CCADB8}"/>
              </a:ext>
            </a:extLst>
          </p:cNvPr>
          <p:cNvSpPr txBox="1"/>
          <p:nvPr/>
        </p:nvSpPr>
        <p:spPr>
          <a:xfrm>
            <a:off x="376079" y="758686"/>
            <a:ext cx="8856407" cy="1569660"/>
          </a:xfrm>
          <a:prstGeom prst="rect">
            <a:avLst/>
          </a:prstGeom>
          <a:noFill/>
        </p:spPr>
        <p:txBody>
          <a:bodyPr wrap="square" rtlCol="0">
            <a:spAutoFit/>
          </a:bodyPr>
          <a:lstStyle/>
          <a:p>
            <a:pPr algn="ctr"/>
            <a:r>
              <a:rPr lang="pt-BR" sz="4800" dirty="0">
                <a:solidFill>
                  <a:schemeClr val="bg1"/>
                </a:solidFill>
                <a:latin typeface="Kristen ITC" panose="03050502040202030202" pitchFamily="66" charset="0"/>
              </a:rPr>
              <a:t>Navegando no Universo do Autismo Nível 1</a:t>
            </a:r>
          </a:p>
        </p:txBody>
      </p:sp>
      <p:sp>
        <p:nvSpPr>
          <p:cNvPr id="7" name="CaixaDeTexto 6">
            <a:extLst>
              <a:ext uri="{FF2B5EF4-FFF2-40B4-BE49-F238E27FC236}">
                <a16:creationId xmlns:a16="http://schemas.microsoft.com/office/drawing/2014/main" id="{1B70DBD9-220F-2D89-F4EE-D0B295790AFE}"/>
              </a:ext>
            </a:extLst>
          </p:cNvPr>
          <p:cNvSpPr txBox="1"/>
          <p:nvPr/>
        </p:nvSpPr>
        <p:spPr>
          <a:xfrm>
            <a:off x="3657596" y="11745617"/>
            <a:ext cx="3746090" cy="830997"/>
          </a:xfrm>
          <a:prstGeom prst="rect">
            <a:avLst/>
          </a:prstGeom>
          <a:noFill/>
        </p:spPr>
        <p:txBody>
          <a:bodyPr wrap="square" rtlCol="0">
            <a:spAutoFit/>
          </a:bodyPr>
          <a:lstStyle/>
          <a:p>
            <a:r>
              <a:rPr lang="pt-BR" sz="4800" dirty="0">
                <a:latin typeface="Mistral" panose="03090702030407020403" pitchFamily="66" charset="0"/>
              </a:rPr>
              <a:t>Roger Toledo</a:t>
            </a:r>
          </a:p>
        </p:txBody>
      </p:sp>
      <p:sp>
        <p:nvSpPr>
          <p:cNvPr id="4" name="CaixaDeTexto 3">
            <a:extLst>
              <a:ext uri="{FF2B5EF4-FFF2-40B4-BE49-F238E27FC236}">
                <a16:creationId xmlns:a16="http://schemas.microsoft.com/office/drawing/2014/main" id="{7D972068-E986-1DCF-3A87-90DB73A6C007}"/>
              </a:ext>
            </a:extLst>
          </p:cNvPr>
          <p:cNvSpPr txBox="1"/>
          <p:nvPr/>
        </p:nvSpPr>
        <p:spPr>
          <a:xfrm>
            <a:off x="-319800" y="10342461"/>
            <a:ext cx="10191135" cy="1200329"/>
          </a:xfrm>
          <a:prstGeom prst="rect">
            <a:avLst/>
          </a:prstGeom>
          <a:noFill/>
        </p:spPr>
        <p:txBody>
          <a:bodyPr wrap="square" rtlCol="0">
            <a:spAutoFit/>
          </a:bodyPr>
          <a:lstStyle/>
          <a:p>
            <a:pPr algn="ctr"/>
            <a:r>
              <a:rPr lang="pt-BR" sz="3600" b="1" dirty="0">
                <a:solidFill>
                  <a:schemeClr val="bg1"/>
                </a:solidFill>
                <a:latin typeface="Kristen ITC" panose="03050502040202030202" pitchFamily="66" charset="0"/>
              </a:rPr>
              <a:t>Um guia de apoio para as dificuldades da infância</a:t>
            </a:r>
          </a:p>
        </p:txBody>
      </p:sp>
    </p:spTree>
    <p:extLst>
      <p:ext uri="{BB962C8B-B14F-4D97-AF65-F5344CB8AC3E}">
        <p14:creationId xmlns:p14="http://schemas.microsoft.com/office/powerpoint/2010/main" val="556277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1832-E5DA-FE88-E4EB-D9D7EAD54B5B}"/>
            </a:ext>
          </a:extLst>
        </p:cNvPr>
        <p:cNvGrpSpPr/>
        <p:nvPr/>
      </p:nvGrpSpPr>
      <p:grpSpPr>
        <a:xfrm>
          <a:off x="0" y="0"/>
          <a:ext cx="0" cy="0"/>
          <a:chOff x="0" y="0"/>
          <a:chExt cx="0" cy="0"/>
        </a:xfrm>
      </p:grpSpPr>
      <p:pic>
        <p:nvPicPr>
          <p:cNvPr id="10" name="Imagem 9">
            <a:extLst>
              <a:ext uri="{FF2B5EF4-FFF2-40B4-BE49-F238E27FC236}">
                <a16:creationId xmlns:a16="http://schemas.microsoft.com/office/drawing/2014/main" id="{3C328B19-3BBD-21E2-C7BE-4A5AB1666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4" name="CaixaDeTexto 3">
            <a:extLst>
              <a:ext uri="{FF2B5EF4-FFF2-40B4-BE49-F238E27FC236}">
                <a16:creationId xmlns:a16="http://schemas.microsoft.com/office/drawing/2014/main" id="{A9BFE18D-1323-72DE-A1F2-9FC2596B7B71}"/>
              </a:ext>
            </a:extLst>
          </p:cNvPr>
          <p:cNvSpPr txBox="1"/>
          <p:nvPr/>
        </p:nvSpPr>
        <p:spPr>
          <a:xfrm>
            <a:off x="1145458" y="1675017"/>
            <a:ext cx="8318090" cy="1200329"/>
          </a:xfrm>
          <a:prstGeom prst="rect">
            <a:avLst/>
          </a:prstGeom>
        </p:spPr>
        <p:txBody>
          <a:bodyPr wrap="square" rtlCol="0">
            <a:spAutoFit/>
          </a:bodyPr>
          <a:lstStyle/>
          <a:p>
            <a:r>
              <a:rPr lang="pt-BR" sz="2400" dirty="0">
                <a:latin typeface="Calibri" panose="020F0502020204030204" pitchFamily="34" charset="0"/>
                <a:cs typeface="Calibri" panose="020F0502020204030204" pitchFamily="34" charset="0"/>
              </a:rPr>
              <a:t>O mundo pode parecer um lugar caótico e imprevisível para uma criança com autismo. Para lidar com a ansiedade que isso gera, ela busca segurança em rotinas e comportamentos repetitivos.</a:t>
            </a:r>
          </a:p>
        </p:txBody>
      </p:sp>
      <p:sp>
        <p:nvSpPr>
          <p:cNvPr id="5" name="CaixaDeTexto 4">
            <a:extLst>
              <a:ext uri="{FF2B5EF4-FFF2-40B4-BE49-F238E27FC236}">
                <a16:creationId xmlns:a16="http://schemas.microsoft.com/office/drawing/2014/main" id="{9C0223D4-11A9-0308-C7DF-546506567B08}"/>
              </a:ext>
            </a:extLst>
          </p:cNvPr>
          <p:cNvSpPr txBox="1"/>
          <p:nvPr/>
        </p:nvSpPr>
        <p:spPr>
          <a:xfrm>
            <a:off x="1145458" y="792800"/>
            <a:ext cx="13003164" cy="984885"/>
          </a:xfrm>
          <a:prstGeom prst="rect">
            <a:avLst/>
          </a:prstGeom>
          <a:noFill/>
        </p:spPr>
        <p:txBody>
          <a:bodyPr wrap="square" rtlCol="0">
            <a:spAutoFit/>
          </a:bodyPr>
          <a:lstStyle/>
          <a:p>
            <a:r>
              <a:rPr lang="pt-BR" sz="4000" dirty="0">
                <a:latin typeface="Impact" panose="020B0806030902050204" pitchFamily="34" charset="0"/>
              </a:rPr>
              <a:t>Comportamentos Repetitivos e Rotinas</a:t>
            </a:r>
          </a:p>
          <a:p>
            <a:endParaRPr lang="pt-BR" dirty="0"/>
          </a:p>
        </p:txBody>
      </p:sp>
      <p:sp>
        <p:nvSpPr>
          <p:cNvPr id="7" name="Retângulo 6">
            <a:extLst>
              <a:ext uri="{FF2B5EF4-FFF2-40B4-BE49-F238E27FC236}">
                <a16:creationId xmlns:a16="http://schemas.microsoft.com/office/drawing/2014/main" id="{A5BD5B67-00C7-545D-7001-854774B5801B}"/>
              </a:ext>
            </a:extLst>
          </p:cNvPr>
          <p:cNvSpPr/>
          <p:nvPr/>
        </p:nvSpPr>
        <p:spPr>
          <a:xfrm>
            <a:off x="1069258" y="-6690"/>
            <a:ext cx="72000" cy="1332000"/>
          </a:xfrm>
          <a:prstGeom prst="rect">
            <a:avLst/>
          </a:prstGeom>
          <a:gradFill flip="none" rotWithShape="1">
            <a:gsLst>
              <a:gs pos="0">
                <a:srgbClr val="C04F15">
                  <a:tint val="66000"/>
                  <a:satMod val="160000"/>
                </a:srgbClr>
              </a:gs>
              <a:gs pos="50000">
                <a:srgbClr val="C04F15">
                  <a:tint val="44500"/>
                  <a:satMod val="160000"/>
                </a:srgbClr>
              </a:gs>
              <a:gs pos="100000">
                <a:srgbClr val="C04F15">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BE503C0D-449B-73B5-37D5-F9D5C3053512}"/>
              </a:ext>
            </a:extLst>
          </p:cNvPr>
          <p:cNvSpPr txBox="1"/>
          <p:nvPr/>
        </p:nvSpPr>
        <p:spPr>
          <a:xfrm>
            <a:off x="1145458" y="3944975"/>
            <a:ext cx="8318090"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Mudanças inesperadas podem ser extremamente perturbadoras. Seguir o mesmo caminho para a escola, usar os mesmos utensílios ou seguir uma ordem específica nas tarefas diárias traz uma sensação de controle e segurança.</a:t>
            </a:r>
            <a:endParaRPr lang="pt-BR" dirty="0">
              <a:latin typeface="Calibri" panose="020F0502020204030204" pitchFamily="34" charset="0"/>
              <a:cs typeface="Calibri" panose="020F0502020204030204" pitchFamily="34" charset="0"/>
            </a:endParaRPr>
          </a:p>
        </p:txBody>
      </p:sp>
      <p:sp>
        <p:nvSpPr>
          <p:cNvPr id="13" name="CaixaDeTexto 12">
            <a:extLst>
              <a:ext uri="{FF2B5EF4-FFF2-40B4-BE49-F238E27FC236}">
                <a16:creationId xmlns:a16="http://schemas.microsoft.com/office/drawing/2014/main" id="{CB8B54C2-CA5A-5327-38B9-C4628084DA67}"/>
              </a:ext>
            </a:extLst>
          </p:cNvPr>
          <p:cNvSpPr txBox="1"/>
          <p:nvPr/>
        </p:nvSpPr>
        <p:spPr>
          <a:xfrm>
            <a:off x="1118023" y="3381004"/>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Apego a Rotinas</a:t>
            </a:r>
            <a:endParaRPr lang="pt-BR" sz="3200" b="1" dirty="0"/>
          </a:p>
        </p:txBody>
      </p:sp>
      <p:sp>
        <p:nvSpPr>
          <p:cNvPr id="15" name="CaixaDeTexto 14">
            <a:extLst>
              <a:ext uri="{FF2B5EF4-FFF2-40B4-BE49-F238E27FC236}">
                <a16:creationId xmlns:a16="http://schemas.microsoft.com/office/drawing/2014/main" id="{A0F15D1A-C5E3-4CF2-680C-AF7928EB767F}"/>
              </a:ext>
            </a:extLst>
          </p:cNvPr>
          <p:cNvSpPr txBox="1"/>
          <p:nvPr/>
        </p:nvSpPr>
        <p:spPr>
          <a:xfrm>
            <a:off x="1126045" y="5554707"/>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Comportamentos Motores Repetitivos</a:t>
            </a:r>
            <a:endParaRPr lang="pt-BR" sz="3200" b="1" dirty="0"/>
          </a:p>
        </p:txBody>
      </p:sp>
      <p:sp>
        <p:nvSpPr>
          <p:cNvPr id="17" name="CaixaDeTexto 16">
            <a:extLst>
              <a:ext uri="{FF2B5EF4-FFF2-40B4-BE49-F238E27FC236}">
                <a16:creationId xmlns:a16="http://schemas.microsoft.com/office/drawing/2014/main" id="{4D8CD90C-368B-49ED-7143-FB7D1B650039}"/>
              </a:ext>
            </a:extLst>
          </p:cNvPr>
          <p:cNvSpPr txBox="1"/>
          <p:nvPr/>
        </p:nvSpPr>
        <p:spPr>
          <a:xfrm>
            <a:off x="1153479" y="6094619"/>
            <a:ext cx="8318090" cy="1938992"/>
          </a:xfrm>
          <a:prstGeom prst="rect">
            <a:avLst/>
          </a:prstGeom>
          <a:noFill/>
        </p:spPr>
        <p:txBody>
          <a:bodyPr wrap="square" rtlCol="0">
            <a:spAutoFit/>
          </a:bodyPr>
          <a:lstStyle/>
          <a:p>
            <a:r>
              <a:rPr lang="pt-BR" sz="2400" dirty="0"/>
              <a:t>Balançar o corpo, agitar as mãos ("</a:t>
            </a:r>
            <a:r>
              <a:rPr lang="pt-BR" sz="2400" dirty="0" err="1"/>
              <a:t>flapping</a:t>
            </a:r>
            <a:r>
              <a:rPr lang="pt-BR" sz="2400" dirty="0"/>
              <a:t>"), pular ou fazer sons </a:t>
            </a:r>
            <a:r>
              <a:rPr lang="pt-BR" sz="2400" dirty="0">
                <a:latin typeface="Calibri" panose="020F0502020204030204" pitchFamily="34" charset="0"/>
                <a:cs typeface="Calibri" panose="020F0502020204030204" pitchFamily="34" charset="0"/>
              </a:rPr>
              <a:t>repetitivos</a:t>
            </a:r>
            <a:r>
              <a:rPr lang="pt-BR" sz="2400" dirty="0"/>
              <a:t> são conhecidos como "</a:t>
            </a:r>
            <a:r>
              <a:rPr lang="pt-BR" sz="2400" dirty="0" err="1"/>
              <a:t>stimming</a:t>
            </a:r>
            <a:r>
              <a:rPr lang="pt-BR" sz="2400" dirty="0"/>
              <a:t>". Longe de serem sem propósito, são ferramentas de autorregulação emocional. A criança pode fazer isso quando está feliz, ansiosa, sobrecarregada ou tentando se concentrar..</a:t>
            </a:r>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39A02560-5F3A-964B-F83B-D807081DD8E5}"/>
              </a:ext>
            </a:extLst>
          </p:cNvPr>
          <p:cNvSpPr>
            <a:spLocks noGrp="1"/>
          </p:cNvSpPr>
          <p:nvPr>
            <p:ph type="sldNum" sz="quarter" idx="12"/>
          </p:nvPr>
        </p:nvSpPr>
        <p:spPr/>
        <p:txBody>
          <a:bodyPr/>
          <a:lstStyle/>
          <a:p>
            <a:fld id="{46CBEAAA-DA4F-469D-A772-EC38CB5ABD47}" type="slidenum">
              <a:rPr lang="pt-BR" smtClean="0"/>
              <a:t>10</a:t>
            </a:fld>
            <a:endParaRPr lang="pt-BR"/>
          </a:p>
        </p:txBody>
      </p:sp>
      <p:sp>
        <p:nvSpPr>
          <p:cNvPr id="9" name="Espaço Reservado para Rodapé 8">
            <a:extLst>
              <a:ext uri="{FF2B5EF4-FFF2-40B4-BE49-F238E27FC236}">
                <a16:creationId xmlns:a16="http://schemas.microsoft.com/office/drawing/2014/main" id="{2B6626B0-6360-B9C7-4DBF-0BDB7B53694E}"/>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90849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CE1AC-9BC5-73E4-96D3-198B7D31B67B}"/>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A595BF7D-6F87-2265-60CD-D61F06410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6" name="CaixaDeTexto 5">
            <a:extLst>
              <a:ext uri="{FF2B5EF4-FFF2-40B4-BE49-F238E27FC236}">
                <a16:creationId xmlns:a16="http://schemas.microsoft.com/office/drawing/2014/main" id="{4DFD50A6-312A-D5B2-FE95-A44E18ADD80A}"/>
              </a:ext>
            </a:extLst>
          </p:cNvPr>
          <p:cNvSpPr txBox="1"/>
          <p:nvPr/>
        </p:nvSpPr>
        <p:spPr>
          <a:xfrm>
            <a:off x="1153480" y="3342400"/>
            <a:ext cx="8318090" cy="1631216"/>
          </a:xfrm>
          <a:prstGeom prst="rect">
            <a:avLst/>
          </a:prstGeom>
          <a:noFill/>
        </p:spPr>
        <p:txBody>
          <a:bodyPr wrap="square" rtlCol="0">
            <a:spAutoFit/>
          </a:bodyPr>
          <a:lstStyle/>
          <a:p>
            <a:r>
              <a:rPr lang="pt-BR" sz="2800" b="1" dirty="0">
                <a:latin typeface="Calibri" panose="020F0502020204030204" pitchFamily="34" charset="0"/>
                <a:cs typeface="Calibri" panose="020F0502020204030204" pitchFamily="34" charset="0"/>
              </a:rPr>
              <a:t>Na prática</a:t>
            </a:r>
            <a:r>
              <a:rPr lang="pt-BR" sz="2400" b="1" dirty="0">
                <a:latin typeface="Calibri" panose="020F0502020204030204" pitchFamily="34" charset="0"/>
                <a:cs typeface="Calibri" panose="020F0502020204030204" pitchFamily="34" charset="0"/>
              </a:rPr>
              <a:t>:</a:t>
            </a:r>
            <a:r>
              <a:rPr lang="pt-BR" sz="2400" dirty="0">
                <a:latin typeface="Calibri" panose="020F0502020204030204" pitchFamily="34" charset="0"/>
                <a:cs typeface="Calibri" panose="020F0502020204030204" pitchFamily="34" charset="0"/>
              </a:rPr>
              <a:t> A criança pode não conseguir contar como foi seu dia na escola de forma detalhada ou pode interromper os outros para falar sobre seu tema de interesse, não por egoísmo, mas por uma dificuldade em entender a dinâmica da troca em um diálogo.</a:t>
            </a:r>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92350A4F-03AA-8096-D791-AB5C1EB9D760}"/>
              </a:ext>
            </a:extLst>
          </p:cNvPr>
          <p:cNvSpPr>
            <a:spLocks noGrp="1"/>
          </p:cNvSpPr>
          <p:nvPr>
            <p:ph type="sldNum" sz="quarter" idx="12"/>
          </p:nvPr>
        </p:nvSpPr>
        <p:spPr/>
        <p:txBody>
          <a:bodyPr/>
          <a:lstStyle/>
          <a:p>
            <a:fld id="{46CBEAAA-DA4F-469D-A772-EC38CB5ABD47}" type="slidenum">
              <a:rPr lang="pt-BR" smtClean="0"/>
              <a:t>11</a:t>
            </a:fld>
            <a:endParaRPr lang="pt-BR"/>
          </a:p>
        </p:txBody>
      </p:sp>
      <p:sp>
        <p:nvSpPr>
          <p:cNvPr id="18" name="CaixaDeTexto 17">
            <a:extLst>
              <a:ext uri="{FF2B5EF4-FFF2-40B4-BE49-F238E27FC236}">
                <a16:creationId xmlns:a16="http://schemas.microsoft.com/office/drawing/2014/main" id="{11F38BB9-37F2-0D22-AC89-9E4D50D80F37}"/>
              </a:ext>
            </a:extLst>
          </p:cNvPr>
          <p:cNvSpPr txBox="1"/>
          <p:nvPr/>
        </p:nvSpPr>
        <p:spPr>
          <a:xfrm>
            <a:off x="1128318" y="925292"/>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Rituais</a:t>
            </a:r>
            <a:endParaRPr lang="pt-BR" sz="3200" b="1" dirty="0"/>
          </a:p>
        </p:txBody>
      </p:sp>
      <p:sp>
        <p:nvSpPr>
          <p:cNvPr id="19" name="CaixaDeTexto 18">
            <a:extLst>
              <a:ext uri="{FF2B5EF4-FFF2-40B4-BE49-F238E27FC236}">
                <a16:creationId xmlns:a16="http://schemas.microsoft.com/office/drawing/2014/main" id="{DFF73F5C-4227-81BE-3F35-9AB5B25B83C4}"/>
              </a:ext>
            </a:extLst>
          </p:cNvPr>
          <p:cNvSpPr txBox="1"/>
          <p:nvPr/>
        </p:nvSpPr>
        <p:spPr>
          <a:xfrm>
            <a:off x="1155752" y="1465204"/>
            <a:ext cx="8318090"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 criança pode insistir em alinhar seus brinquedos de uma forma específica, comer apenas determinados alimentos ou precisar que as coisas estejam sempre no mesmo lugar. Esses rituais ajudam a organizar seu ambiente e a diminuir a carga sensorial.</a:t>
            </a:r>
          </a:p>
        </p:txBody>
      </p:sp>
      <p:sp>
        <p:nvSpPr>
          <p:cNvPr id="4" name="Espaço Reservado para Rodapé 3">
            <a:extLst>
              <a:ext uri="{FF2B5EF4-FFF2-40B4-BE49-F238E27FC236}">
                <a16:creationId xmlns:a16="http://schemas.microsoft.com/office/drawing/2014/main" id="{AB282296-9A22-055F-AF0C-CD539E0AC346}"/>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1484088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DFAE9-A866-0AF0-C914-4E398D95E432}"/>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F9533BEE-A19B-10DD-6425-3B1C6AF5BCCC}"/>
              </a:ext>
            </a:extLst>
          </p:cNvPr>
          <p:cNvSpPr/>
          <p:nvPr/>
        </p:nvSpPr>
        <p:spPr>
          <a:xfrm>
            <a:off x="0" y="0"/>
            <a:ext cx="9601200" cy="12801600"/>
          </a:xfrm>
          <a:prstGeom prst="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7" name="CaixaDeTexto 6">
            <a:extLst>
              <a:ext uri="{FF2B5EF4-FFF2-40B4-BE49-F238E27FC236}">
                <a16:creationId xmlns:a16="http://schemas.microsoft.com/office/drawing/2014/main" id="{5940E9C8-2F91-3CD5-715F-3526D7053DD1}"/>
              </a:ext>
            </a:extLst>
          </p:cNvPr>
          <p:cNvSpPr txBox="1"/>
          <p:nvPr/>
        </p:nvSpPr>
        <p:spPr>
          <a:xfrm>
            <a:off x="2492466" y="1074414"/>
            <a:ext cx="4478597" cy="4708981"/>
          </a:xfrm>
          <a:prstGeom prst="rect">
            <a:avLst/>
          </a:prstGeom>
          <a:solidFill>
            <a:schemeClr val="accent1">
              <a:alpha val="48000"/>
            </a:schemeClr>
          </a:solidFill>
        </p:spPr>
        <p:txBody>
          <a:bodyPr wrap="square" rtlCol="0">
            <a:spAutoFit/>
          </a:bodyPr>
          <a:lstStyle/>
          <a:p>
            <a:pPr algn="ctr"/>
            <a:r>
              <a:rPr lang="pt-BR" sz="30000" dirty="0">
                <a:ln>
                  <a:solidFill>
                    <a:schemeClr val="bg1"/>
                  </a:solidFill>
                </a:ln>
                <a:noFill/>
                <a:latin typeface="Impact" panose="020B0806030902050204" pitchFamily="34" charset="0"/>
              </a:rPr>
              <a:t>04</a:t>
            </a:r>
          </a:p>
        </p:txBody>
      </p:sp>
      <p:sp>
        <p:nvSpPr>
          <p:cNvPr id="8" name="Retângulo 7">
            <a:extLst>
              <a:ext uri="{FF2B5EF4-FFF2-40B4-BE49-F238E27FC236}">
                <a16:creationId xmlns:a16="http://schemas.microsoft.com/office/drawing/2014/main" id="{27A851A4-4696-7CF7-7958-7209522502C5}"/>
              </a:ext>
            </a:extLst>
          </p:cNvPr>
          <p:cNvSpPr/>
          <p:nvPr/>
        </p:nvSpPr>
        <p:spPr>
          <a:xfrm>
            <a:off x="1578081" y="8124096"/>
            <a:ext cx="6516000" cy="72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sp>
        <p:nvSpPr>
          <p:cNvPr id="5" name="CaixaDeTexto 4">
            <a:extLst>
              <a:ext uri="{FF2B5EF4-FFF2-40B4-BE49-F238E27FC236}">
                <a16:creationId xmlns:a16="http://schemas.microsoft.com/office/drawing/2014/main" id="{18D6F9EE-DD54-9C7E-A43C-1C9311EAE411}"/>
              </a:ext>
            </a:extLst>
          </p:cNvPr>
          <p:cNvSpPr txBox="1"/>
          <p:nvPr/>
        </p:nvSpPr>
        <p:spPr>
          <a:xfrm>
            <a:off x="1539913" y="5504461"/>
            <a:ext cx="6516000" cy="707886"/>
          </a:xfrm>
          <a:prstGeom prst="rect">
            <a:avLst/>
          </a:prstGeom>
          <a:noFill/>
        </p:spPr>
        <p:txBody>
          <a:bodyPr wrap="square" rtlCol="0">
            <a:spAutoFit/>
          </a:bodyPr>
          <a:lstStyle/>
          <a:p>
            <a:pPr algn="ctr"/>
            <a:r>
              <a:rPr lang="pt-BR" sz="4000" dirty="0">
                <a:ln>
                  <a:solidFill>
                    <a:schemeClr val="bg1"/>
                  </a:solidFill>
                </a:ln>
                <a:solidFill>
                  <a:schemeClr val="bg1"/>
                </a:solidFill>
                <a:latin typeface="Impact" panose="020B0806030902050204" pitchFamily="34" charset="0"/>
              </a:rPr>
              <a:t>Sensibilidades Sensoriais</a:t>
            </a:r>
          </a:p>
        </p:txBody>
      </p:sp>
      <p:sp>
        <p:nvSpPr>
          <p:cNvPr id="9" name="CaixaDeTexto 8">
            <a:extLst>
              <a:ext uri="{FF2B5EF4-FFF2-40B4-BE49-F238E27FC236}">
                <a16:creationId xmlns:a16="http://schemas.microsoft.com/office/drawing/2014/main" id="{DE9FBB0F-A6CD-184F-46F6-E5AC55CDC3B1}"/>
              </a:ext>
            </a:extLst>
          </p:cNvPr>
          <p:cNvSpPr txBox="1"/>
          <p:nvPr/>
        </p:nvSpPr>
        <p:spPr>
          <a:xfrm>
            <a:off x="1578081" y="8805394"/>
            <a:ext cx="6516000" cy="1569660"/>
          </a:xfrm>
          <a:prstGeom prst="rect">
            <a:avLst/>
          </a:prstGeom>
          <a:noFill/>
        </p:spPr>
        <p:txBody>
          <a:bodyPr wrap="square" rtlCol="0">
            <a:spAutoFit/>
          </a:bodyPr>
          <a:lstStyle/>
          <a:p>
            <a:r>
              <a:rPr lang="pt-BR" sz="2400">
                <a:latin typeface="Calibri" panose="020F0502020204030204" pitchFamily="34" charset="0"/>
                <a:cs typeface="Calibri" panose="020F0502020204030204" pitchFamily="34" charset="0"/>
              </a:rPr>
              <a:t>Pessoas com autismo podem ter sentidos que funcionam diferente: eles podem ser muito sensíveis (hipersensíveis) ou pouco sensíveis (hipossensíveis) a estímulos.</a:t>
            </a:r>
            <a:endParaRPr lang="pt-BR" sz="2400"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B3429AA8-5C7F-549F-61B4-9459F308B9AE}"/>
              </a:ext>
            </a:extLst>
          </p:cNvPr>
          <p:cNvSpPr>
            <a:spLocks noGrp="1"/>
          </p:cNvSpPr>
          <p:nvPr>
            <p:ph type="sldNum" sz="quarter" idx="12"/>
          </p:nvPr>
        </p:nvSpPr>
        <p:spPr/>
        <p:txBody>
          <a:bodyPr/>
          <a:lstStyle/>
          <a:p>
            <a:fld id="{46CBEAAA-DA4F-469D-A772-EC38CB5ABD47}" type="slidenum">
              <a:rPr lang="pt-BR" smtClean="0"/>
              <a:t>12</a:t>
            </a:fld>
            <a:endParaRPr lang="pt-BR"/>
          </a:p>
        </p:txBody>
      </p:sp>
      <p:sp>
        <p:nvSpPr>
          <p:cNvPr id="6" name="Espaço Reservado para Rodapé 5">
            <a:extLst>
              <a:ext uri="{FF2B5EF4-FFF2-40B4-BE49-F238E27FC236}">
                <a16:creationId xmlns:a16="http://schemas.microsoft.com/office/drawing/2014/main" id="{2B899213-0866-872D-DAF1-5DFE0288FA8C}"/>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150989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4C87B-CE8E-5E96-D65F-F2E47812355E}"/>
            </a:ext>
          </a:extLst>
        </p:cNvPr>
        <p:cNvGrpSpPr/>
        <p:nvPr/>
      </p:nvGrpSpPr>
      <p:grpSpPr>
        <a:xfrm>
          <a:off x="0" y="0"/>
          <a:ext cx="0" cy="0"/>
          <a:chOff x="0" y="0"/>
          <a:chExt cx="0" cy="0"/>
        </a:xfrm>
      </p:grpSpPr>
      <p:pic>
        <p:nvPicPr>
          <p:cNvPr id="9" name="Imagem 8">
            <a:extLst>
              <a:ext uri="{FF2B5EF4-FFF2-40B4-BE49-F238E27FC236}">
                <a16:creationId xmlns:a16="http://schemas.microsoft.com/office/drawing/2014/main" id="{1CCEDE75-1DAB-49CC-FE19-8DE020AD3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4" name="CaixaDeTexto 3">
            <a:extLst>
              <a:ext uri="{FF2B5EF4-FFF2-40B4-BE49-F238E27FC236}">
                <a16:creationId xmlns:a16="http://schemas.microsoft.com/office/drawing/2014/main" id="{BC5159CC-5FAC-F8DC-D277-50F9658B8A60}"/>
              </a:ext>
            </a:extLst>
          </p:cNvPr>
          <p:cNvSpPr txBox="1"/>
          <p:nvPr/>
        </p:nvSpPr>
        <p:spPr>
          <a:xfrm>
            <a:off x="1145458" y="1675017"/>
            <a:ext cx="8318090" cy="1569660"/>
          </a:xfrm>
          <a:prstGeom prst="rect">
            <a:avLst/>
          </a:prstGeom>
        </p:spPr>
        <p:txBody>
          <a:bodyPr wrap="square" rtlCol="0">
            <a:spAutoFit/>
          </a:bodyPr>
          <a:lstStyle/>
          <a:p>
            <a:r>
              <a:rPr lang="pt-BR" sz="2400" dirty="0">
                <a:latin typeface="Calibri" panose="020F0502020204030204" pitchFamily="34" charset="0"/>
                <a:cs typeface="Calibri" panose="020F0502020204030204" pitchFamily="34" charset="0"/>
              </a:rPr>
              <a:t>O processamento sensorial atípico é uma realidade para a maioria das pessoas no espectro autista. Os sentidos podem ser hipersensíveis (mais sensíveis que o normal) ou </a:t>
            </a:r>
            <a:r>
              <a:rPr lang="pt-BR" sz="2400" dirty="0" err="1">
                <a:latin typeface="Calibri" panose="020F0502020204030204" pitchFamily="34" charset="0"/>
                <a:cs typeface="Calibri" panose="020F0502020204030204" pitchFamily="34" charset="0"/>
              </a:rPr>
              <a:t>hipossensíveis</a:t>
            </a:r>
            <a:r>
              <a:rPr lang="pt-BR" sz="2400" dirty="0">
                <a:latin typeface="Calibri" panose="020F0502020204030204" pitchFamily="34" charset="0"/>
                <a:cs typeface="Calibri" panose="020F0502020204030204" pitchFamily="34" charset="0"/>
              </a:rPr>
              <a:t> (menos sensíveis).</a:t>
            </a:r>
          </a:p>
        </p:txBody>
      </p:sp>
      <p:sp>
        <p:nvSpPr>
          <p:cNvPr id="5" name="CaixaDeTexto 4">
            <a:extLst>
              <a:ext uri="{FF2B5EF4-FFF2-40B4-BE49-F238E27FC236}">
                <a16:creationId xmlns:a16="http://schemas.microsoft.com/office/drawing/2014/main" id="{40DF80DA-A4AA-4622-F9B6-ADE52226EEC9}"/>
              </a:ext>
            </a:extLst>
          </p:cNvPr>
          <p:cNvSpPr txBox="1"/>
          <p:nvPr/>
        </p:nvSpPr>
        <p:spPr>
          <a:xfrm>
            <a:off x="1145458" y="792800"/>
            <a:ext cx="13003164" cy="984885"/>
          </a:xfrm>
          <a:prstGeom prst="rect">
            <a:avLst/>
          </a:prstGeom>
          <a:noFill/>
        </p:spPr>
        <p:txBody>
          <a:bodyPr wrap="square" rtlCol="0">
            <a:spAutoFit/>
          </a:bodyPr>
          <a:lstStyle/>
          <a:p>
            <a:r>
              <a:rPr lang="pt-BR" sz="4000" dirty="0">
                <a:latin typeface="Impact" panose="020B0806030902050204" pitchFamily="34" charset="0"/>
              </a:rPr>
              <a:t>O Mundo em Volume Máximo ou Mínimo</a:t>
            </a:r>
          </a:p>
          <a:p>
            <a:endParaRPr lang="pt-BR" dirty="0"/>
          </a:p>
        </p:txBody>
      </p:sp>
      <p:sp>
        <p:nvSpPr>
          <p:cNvPr id="7" name="Retângulo 6">
            <a:extLst>
              <a:ext uri="{FF2B5EF4-FFF2-40B4-BE49-F238E27FC236}">
                <a16:creationId xmlns:a16="http://schemas.microsoft.com/office/drawing/2014/main" id="{E064E9C1-A38C-F51B-8410-E37F148F6262}"/>
              </a:ext>
            </a:extLst>
          </p:cNvPr>
          <p:cNvSpPr/>
          <p:nvPr/>
        </p:nvSpPr>
        <p:spPr>
          <a:xfrm>
            <a:off x="1069258" y="-6690"/>
            <a:ext cx="72000" cy="1332000"/>
          </a:xfrm>
          <a:prstGeom prst="rect">
            <a:avLst/>
          </a:prstGeom>
          <a:gradFill flip="none" rotWithShape="1">
            <a:gsLst>
              <a:gs pos="0">
                <a:srgbClr val="C04F15">
                  <a:tint val="66000"/>
                  <a:satMod val="160000"/>
                </a:srgbClr>
              </a:gs>
              <a:gs pos="50000">
                <a:srgbClr val="C04F15">
                  <a:tint val="44500"/>
                  <a:satMod val="160000"/>
                </a:srgbClr>
              </a:gs>
              <a:gs pos="100000">
                <a:srgbClr val="C04F15">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BC777488-2F9C-6549-0A02-9FEC4B6AB056}"/>
              </a:ext>
            </a:extLst>
          </p:cNvPr>
          <p:cNvSpPr txBox="1"/>
          <p:nvPr/>
        </p:nvSpPr>
        <p:spPr>
          <a:xfrm>
            <a:off x="1145458" y="4546551"/>
            <a:ext cx="8318090" cy="5262979"/>
          </a:xfrm>
          <a:prstGeom prst="rect">
            <a:avLst/>
          </a:prstGeom>
          <a:noFill/>
        </p:spPr>
        <p:txBody>
          <a:bodyPr wrap="square" rtlCol="0">
            <a:spAutoFit/>
          </a:bodyPr>
          <a:lstStyle/>
          <a:p>
            <a:pPr marL="457200" indent="-457200">
              <a:buFont typeface="+mj-lt"/>
              <a:buAutoNum type="arabicPeriod"/>
            </a:pPr>
            <a:r>
              <a:rPr lang="pt-BR" sz="2400" b="1" dirty="0">
                <a:latin typeface="Calibri" panose="020F0502020204030204" pitchFamily="34" charset="0"/>
                <a:cs typeface="Calibri" panose="020F0502020204030204" pitchFamily="34" charset="0"/>
              </a:rPr>
              <a:t>Auditiva:</a:t>
            </a:r>
            <a:r>
              <a:rPr lang="pt-BR" sz="2400" dirty="0">
                <a:latin typeface="Calibri" panose="020F0502020204030204" pitchFamily="34" charset="0"/>
                <a:cs typeface="Calibri" panose="020F0502020204030204" pitchFamily="34" charset="0"/>
              </a:rPr>
              <a:t> Sons comuns como o de um liquidificador, secador de cabelo, latidos ou o barulho de um pátio escolar podem ser fisicamente dolorosos.</a:t>
            </a:r>
          </a:p>
          <a:p>
            <a:pPr marL="457200" indent="-457200">
              <a:buFont typeface="+mj-lt"/>
              <a:buAutoNum type="arabicPeriod"/>
            </a:pPr>
            <a:endParaRPr lang="pt-BR" sz="2400" dirty="0">
              <a:latin typeface="Calibri" panose="020F0502020204030204" pitchFamily="34" charset="0"/>
              <a:cs typeface="Calibri" panose="020F0502020204030204" pitchFamily="34" charset="0"/>
            </a:endParaRPr>
          </a:p>
          <a:p>
            <a:pPr marL="342900" indent="-342900">
              <a:buFont typeface="+mj-lt"/>
              <a:buAutoNum type="arabicPeriod"/>
            </a:pPr>
            <a:r>
              <a:rPr lang="pt-BR" sz="2400" b="1" dirty="0">
                <a:latin typeface="Calibri" panose="020F0502020204030204" pitchFamily="34" charset="0"/>
                <a:cs typeface="Calibri" panose="020F0502020204030204" pitchFamily="34" charset="0"/>
              </a:rPr>
              <a:t>Tátil:</a:t>
            </a:r>
            <a:r>
              <a:rPr lang="pt-BR" sz="2400" dirty="0">
                <a:latin typeface="Calibri" panose="020F0502020204030204" pitchFamily="34" charset="0"/>
                <a:cs typeface="Calibri" panose="020F0502020204030204" pitchFamily="34" charset="0"/>
              </a:rPr>
              <a:t> Etiquetas em roupas, costuras de meias, texturas de certos alimentos ou um toque inesperado podem ser insuportáveis.</a:t>
            </a:r>
          </a:p>
          <a:p>
            <a:pPr marL="342900" indent="-342900">
              <a:buFont typeface="+mj-lt"/>
              <a:buAutoNum type="arabicPeriod"/>
            </a:pPr>
            <a:endParaRPr lang="pt-BR" sz="2400" dirty="0">
              <a:latin typeface="Calibri" panose="020F0502020204030204" pitchFamily="34" charset="0"/>
              <a:cs typeface="Calibri" panose="020F0502020204030204" pitchFamily="34" charset="0"/>
            </a:endParaRPr>
          </a:p>
          <a:p>
            <a:pPr marL="342900" indent="-342900">
              <a:buFont typeface="+mj-lt"/>
              <a:buAutoNum type="arabicPeriod"/>
            </a:pPr>
            <a:r>
              <a:rPr lang="pt-BR" sz="2400" b="1" dirty="0"/>
              <a:t>Visual:</a:t>
            </a:r>
            <a:r>
              <a:rPr lang="pt-BR" sz="2400" dirty="0"/>
              <a:t> Luzes fluorescentes, brilho do sol ou ambientes com muita informação visual podem causar sobrecarga e dor de cabeça.</a:t>
            </a:r>
          </a:p>
          <a:p>
            <a:pPr marL="342900" indent="-342900">
              <a:buFont typeface="+mj-lt"/>
              <a:buAutoNum type="arabicPeriod"/>
            </a:pPr>
            <a:endParaRPr lang="pt-BR" sz="2400" dirty="0"/>
          </a:p>
          <a:p>
            <a:pPr marL="342900" indent="-342900">
              <a:buFont typeface="+mj-lt"/>
              <a:buAutoNum type="arabicPeriod"/>
            </a:pPr>
            <a:r>
              <a:rPr lang="pt-BR" sz="2400" b="1" dirty="0"/>
              <a:t>Olfativa/Gustativa:</a:t>
            </a:r>
            <a:r>
              <a:rPr lang="pt-BR" sz="2400" dirty="0"/>
              <a:t> Cheiros e sabores fortes podem ser </a:t>
            </a:r>
            <a:r>
              <a:rPr lang="pt-BR" sz="2400" dirty="0">
                <a:latin typeface="Calibri" panose="020F0502020204030204" pitchFamily="34" charset="0"/>
                <a:cs typeface="Calibri" panose="020F0502020204030204" pitchFamily="34" charset="0"/>
              </a:rPr>
              <a:t>nauseantes</a:t>
            </a:r>
            <a:r>
              <a:rPr lang="pt-BR" sz="2400" dirty="0"/>
              <a:t>, levando a uma grande seletividade alimentar.</a:t>
            </a:r>
            <a:endParaRPr lang="pt-BR" sz="2400" dirty="0">
              <a:latin typeface="Calibri" panose="020F0502020204030204" pitchFamily="34" charset="0"/>
              <a:cs typeface="Calibri" panose="020F0502020204030204" pitchFamily="34" charset="0"/>
            </a:endParaRPr>
          </a:p>
        </p:txBody>
      </p:sp>
      <p:sp>
        <p:nvSpPr>
          <p:cNvPr id="13" name="CaixaDeTexto 12">
            <a:extLst>
              <a:ext uri="{FF2B5EF4-FFF2-40B4-BE49-F238E27FC236}">
                <a16:creationId xmlns:a16="http://schemas.microsoft.com/office/drawing/2014/main" id="{5EE9A84C-34AD-4375-7EC7-84D51A689120}"/>
              </a:ext>
            </a:extLst>
          </p:cNvPr>
          <p:cNvSpPr txBox="1"/>
          <p:nvPr/>
        </p:nvSpPr>
        <p:spPr>
          <a:xfrm>
            <a:off x="1118023" y="3982580"/>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err="1">
                <a:latin typeface="Calibri Light" panose="020F0302020204030204" pitchFamily="34" charset="0"/>
                <a:cs typeface="Calibri Light" panose="020F0302020204030204" pitchFamily="34" charset="0"/>
              </a:rPr>
              <a:t>Hipersencibilidade</a:t>
            </a:r>
            <a:endParaRPr lang="pt-BR" sz="3200" b="1" dirty="0"/>
          </a:p>
        </p:txBody>
      </p:sp>
      <p:sp>
        <p:nvSpPr>
          <p:cNvPr id="3" name="Espaço Reservado para Número de Slide 2">
            <a:extLst>
              <a:ext uri="{FF2B5EF4-FFF2-40B4-BE49-F238E27FC236}">
                <a16:creationId xmlns:a16="http://schemas.microsoft.com/office/drawing/2014/main" id="{ED82953B-AD75-2B59-A406-AAF93EB2E1F1}"/>
              </a:ext>
            </a:extLst>
          </p:cNvPr>
          <p:cNvSpPr>
            <a:spLocks noGrp="1"/>
          </p:cNvSpPr>
          <p:nvPr>
            <p:ph type="sldNum" sz="quarter" idx="12"/>
          </p:nvPr>
        </p:nvSpPr>
        <p:spPr/>
        <p:txBody>
          <a:bodyPr/>
          <a:lstStyle/>
          <a:p>
            <a:fld id="{46CBEAAA-DA4F-469D-A772-EC38CB5ABD47}" type="slidenum">
              <a:rPr lang="pt-BR" smtClean="0"/>
              <a:t>13</a:t>
            </a:fld>
            <a:endParaRPr lang="pt-BR"/>
          </a:p>
        </p:txBody>
      </p:sp>
      <p:sp>
        <p:nvSpPr>
          <p:cNvPr id="6" name="Espaço Reservado para Rodapé 5">
            <a:extLst>
              <a:ext uri="{FF2B5EF4-FFF2-40B4-BE49-F238E27FC236}">
                <a16:creationId xmlns:a16="http://schemas.microsoft.com/office/drawing/2014/main" id="{A3515141-6F08-4B30-7292-CFEAE7272912}"/>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2742625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A8560-A90D-D72E-15DC-BBFFD32F790D}"/>
            </a:ext>
          </a:extLst>
        </p:cNvPr>
        <p:cNvGrpSpPr/>
        <p:nvPr/>
      </p:nvGrpSpPr>
      <p:grpSpPr>
        <a:xfrm>
          <a:off x="0" y="0"/>
          <a:ext cx="0" cy="0"/>
          <a:chOff x="0" y="0"/>
          <a:chExt cx="0" cy="0"/>
        </a:xfrm>
      </p:grpSpPr>
      <p:pic>
        <p:nvPicPr>
          <p:cNvPr id="9" name="Imagem 8">
            <a:extLst>
              <a:ext uri="{FF2B5EF4-FFF2-40B4-BE49-F238E27FC236}">
                <a16:creationId xmlns:a16="http://schemas.microsoft.com/office/drawing/2014/main" id="{23CFEE6D-4D9A-754A-D32D-8563D53F11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6" name="CaixaDeTexto 5">
            <a:extLst>
              <a:ext uri="{FF2B5EF4-FFF2-40B4-BE49-F238E27FC236}">
                <a16:creationId xmlns:a16="http://schemas.microsoft.com/office/drawing/2014/main" id="{D717C84F-E9BC-501D-407A-56CA628ACC2C}"/>
              </a:ext>
            </a:extLst>
          </p:cNvPr>
          <p:cNvSpPr txBox="1"/>
          <p:nvPr/>
        </p:nvSpPr>
        <p:spPr>
          <a:xfrm>
            <a:off x="1153480" y="3355436"/>
            <a:ext cx="8318090" cy="2369880"/>
          </a:xfrm>
          <a:prstGeom prst="rect">
            <a:avLst/>
          </a:prstGeom>
          <a:noFill/>
        </p:spPr>
        <p:txBody>
          <a:bodyPr wrap="square" rtlCol="0">
            <a:spAutoFit/>
          </a:bodyPr>
          <a:lstStyle/>
          <a:p>
            <a:r>
              <a:rPr lang="pt-BR" sz="2800" b="1" dirty="0">
                <a:latin typeface="Calibri" panose="020F0502020204030204" pitchFamily="34" charset="0"/>
                <a:cs typeface="Calibri" panose="020F0502020204030204" pitchFamily="34" charset="0"/>
              </a:rPr>
              <a:t>Na prática</a:t>
            </a:r>
            <a:r>
              <a:rPr lang="pt-BR" sz="2400" b="1" dirty="0">
                <a:latin typeface="Calibri" panose="020F0502020204030204" pitchFamily="34" charset="0"/>
                <a:cs typeface="Calibri" panose="020F0502020204030204" pitchFamily="34" charset="0"/>
              </a:rPr>
              <a:t>:</a:t>
            </a:r>
            <a:r>
              <a:rPr lang="pt-BR" sz="2400" dirty="0">
                <a:latin typeface="Calibri" panose="020F0502020204030204" pitchFamily="34" charset="0"/>
                <a:cs typeface="Calibri" panose="020F0502020204030204" pitchFamily="34" charset="0"/>
              </a:rPr>
              <a:t> Uma criança pode se recusar a ir a festas de aniversário por conta do barulho e das luzes, ou pode comer uma variedade muito restrita de alimentos por causa da textura. A sobrecarga sensorial pode levar a "</a:t>
            </a:r>
            <a:r>
              <a:rPr lang="pt-BR" sz="2400" dirty="0" err="1">
                <a:latin typeface="Calibri" panose="020F0502020204030204" pitchFamily="34" charset="0"/>
                <a:cs typeface="Calibri" panose="020F0502020204030204" pitchFamily="34" charset="0"/>
              </a:rPr>
              <a:t>meltdowns</a:t>
            </a:r>
            <a:r>
              <a:rPr lang="pt-BR" sz="2400" dirty="0">
                <a:latin typeface="Calibri" panose="020F0502020204030204" pitchFamily="34" charset="0"/>
                <a:cs typeface="Calibri" panose="020F0502020204030204" pitchFamily="34" charset="0"/>
              </a:rPr>
              <a:t>" (explosões emocionais) ou "shutdowns" (quando a criança se "desliga" do ambiente), que são respostas neurológicas, e não birra.</a:t>
            </a:r>
            <a:endParaRPr lang="pt-BR" dirty="0">
              <a:latin typeface="Calibri" panose="020F0502020204030204" pitchFamily="34" charset="0"/>
              <a:cs typeface="Calibri" panose="020F0502020204030204" pitchFamily="34" charset="0"/>
            </a:endParaRPr>
          </a:p>
        </p:txBody>
      </p:sp>
      <p:sp>
        <p:nvSpPr>
          <p:cNvPr id="3" name="Retângulo 2">
            <a:extLst>
              <a:ext uri="{FF2B5EF4-FFF2-40B4-BE49-F238E27FC236}">
                <a16:creationId xmlns:a16="http://schemas.microsoft.com/office/drawing/2014/main" id="{828FE80C-7672-1869-0469-F51C84C9ACC4}"/>
              </a:ext>
            </a:extLst>
          </p:cNvPr>
          <p:cNvSpPr/>
          <p:nvPr/>
        </p:nvSpPr>
        <p:spPr>
          <a:xfrm>
            <a:off x="1241199" y="6539947"/>
            <a:ext cx="7992000" cy="72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sp>
        <p:nvSpPr>
          <p:cNvPr id="7" name="Espaço Reservado para Número de Slide 6">
            <a:extLst>
              <a:ext uri="{FF2B5EF4-FFF2-40B4-BE49-F238E27FC236}">
                <a16:creationId xmlns:a16="http://schemas.microsoft.com/office/drawing/2014/main" id="{37C22D98-D37A-EADA-2108-439D53A760AF}"/>
              </a:ext>
            </a:extLst>
          </p:cNvPr>
          <p:cNvSpPr>
            <a:spLocks noGrp="1"/>
          </p:cNvSpPr>
          <p:nvPr>
            <p:ph type="sldNum" sz="quarter" idx="12"/>
          </p:nvPr>
        </p:nvSpPr>
        <p:spPr/>
        <p:txBody>
          <a:bodyPr/>
          <a:lstStyle/>
          <a:p>
            <a:fld id="{46CBEAAA-DA4F-469D-A772-EC38CB5ABD47}" type="slidenum">
              <a:rPr lang="pt-BR" smtClean="0"/>
              <a:t>14</a:t>
            </a:fld>
            <a:endParaRPr lang="pt-BR"/>
          </a:p>
        </p:txBody>
      </p:sp>
      <p:sp>
        <p:nvSpPr>
          <p:cNvPr id="8" name="Espaço Reservado para Rodapé 7">
            <a:extLst>
              <a:ext uri="{FF2B5EF4-FFF2-40B4-BE49-F238E27FC236}">
                <a16:creationId xmlns:a16="http://schemas.microsoft.com/office/drawing/2014/main" id="{BAAB151A-63B4-560F-C5AD-79E59E559377}"/>
              </a:ext>
            </a:extLst>
          </p:cNvPr>
          <p:cNvSpPr>
            <a:spLocks noGrp="1"/>
          </p:cNvSpPr>
          <p:nvPr>
            <p:ph type="ftr" sz="quarter" idx="11"/>
          </p:nvPr>
        </p:nvSpPr>
        <p:spPr/>
        <p:txBody>
          <a:bodyPr/>
          <a:lstStyle/>
          <a:p>
            <a:r>
              <a:rPr lang="pt-BR"/>
              <a:t>Autísmo nível 1 - Roger Toledo</a:t>
            </a:r>
          </a:p>
        </p:txBody>
      </p:sp>
      <p:sp>
        <p:nvSpPr>
          <p:cNvPr id="15" name="CaixaDeTexto 14">
            <a:extLst>
              <a:ext uri="{FF2B5EF4-FFF2-40B4-BE49-F238E27FC236}">
                <a16:creationId xmlns:a16="http://schemas.microsoft.com/office/drawing/2014/main" id="{41A132CB-BA38-390E-2AFD-C8659946AAB6}"/>
              </a:ext>
            </a:extLst>
          </p:cNvPr>
          <p:cNvSpPr txBox="1"/>
          <p:nvPr/>
        </p:nvSpPr>
        <p:spPr>
          <a:xfrm>
            <a:off x="1126045" y="920533"/>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err="1">
                <a:latin typeface="Calibri Light" panose="020F0302020204030204" pitchFamily="34" charset="0"/>
                <a:cs typeface="Calibri Light" panose="020F0302020204030204" pitchFamily="34" charset="0"/>
              </a:rPr>
              <a:t>Hipossensibilidade</a:t>
            </a:r>
            <a:endParaRPr lang="pt-BR" sz="3200" b="1" dirty="0"/>
          </a:p>
        </p:txBody>
      </p:sp>
      <p:sp>
        <p:nvSpPr>
          <p:cNvPr id="17" name="CaixaDeTexto 16">
            <a:extLst>
              <a:ext uri="{FF2B5EF4-FFF2-40B4-BE49-F238E27FC236}">
                <a16:creationId xmlns:a16="http://schemas.microsoft.com/office/drawing/2014/main" id="{1DA8CC1F-DABF-CB67-10C4-29DFA03CEA98}"/>
              </a:ext>
            </a:extLst>
          </p:cNvPr>
          <p:cNvSpPr txBox="1"/>
          <p:nvPr/>
        </p:nvSpPr>
        <p:spPr>
          <a:xfrm>
            <a:off x="1153479" y="1436382"/>
            <a:ext cx="8318090"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 criança pode não sentir dor de forma típica, não perceber que está suja ou ter uma necessidade constante de estímulos fortes, como pular, girar ou buscar abraços muito apertados para sentir o próprio corpo.</a:t>
            </a:r>
            <a:endParaRPr lang="pt-B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75150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E8F44-3EDA-CCD8-9C3E-5A43C5E3A9D9}"/>
            </a:ext>
          </a:extLst>
        </p:cNvPr>
        <p:cNvGrpSpPr/>
        <p:nvPr/>
      </p:nvGrpSpPr>
      <p:grpSpPr>
        <a:xfrm>
          <a:off x="0" y="0"/>
          <a:ext cx="0" cy="0"/>
          <a:chOff x="0" y="0"/>
          <a:chExt cx="0" cy="0"/>
        </a:xfrm>
      </p:grpSpPr>
      <p:pic>
        <p:nvPicPr>
          <p:cNvPr id="12" name="Imagem 11">
            <a:extLst>
              <a:ext uri="{FF2B5EF4-FFF2-40B4-BE49-F238E27FC236}">
                <a16:creationId xmlns:a16="http://schemas.microsoft.com/office/drawing/2014/main" id="{2D6319C2-B212-3A34-6571-D7E9B3B96D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7" name="CaixaDeTexto 6">
            <a:extLst>
              <a:ext uri="{FF2B5EF4-FFF2-40B4-BE49-F238E27FC236}">
                <a16:creationId xmlns:a16="http://schemas.microsoft.com/office/drawing/2014/main" id="{C3EFC822-9A77-EC03-3775-0EB95AFDDFC3}"/>
              </a:ext>
            </a:extLst>
          </p:cNvPr>
          <p:cNvSpPr txBox="1"/>
          <p:nvPr/>
        </p:nvSpPr>
        <p:spPr>
          <a:xfrm>
            <a:off x="1145458" y="1675017"/>
            <a:ext cx="8318090" cy="5632311"/>
          </a:xfrm>
          <a:prstGeom prst="rect">
            <a:avLst/>
          </a:prstGeom>
        </p:spPr>
        <p:txBody>
          <a:bodyPr wrap="square" rtlCol="0">
            <a:spAutoFit/>
          </a:bodyPr>
          <a:lstStyle/>
          <a:p>
            <a:r>
              <a:rPr lang="pt-BR" sz="2400" dirty="0">
                <a:latin typeface="Calibri" panose="020F0502020204030204" pitchFamily="34" charset="0"/>
                <a:cs typeface="Calibri" panose="020F0502020204030204" pitchFamily="34" charset="0"/>
              </a:rPr>
              <a:t>É fundamental lembrar que o autismo nível 1 é um espectro e cada criança é única. A intensidade e a combinação dessas dificuldades variam de indivíduo para indivíduo. O diagnóstico precoce e a intervenção multidisciplinar são cruciais para ajudar a criança a desenvolver suas habilidades e lidar com os desafios. Terapeutas ocupacionais, fonoaudiólogos, psicólogos e educadores especializados desempenham um papel vital nesse processo.</a:t>
            </a:r>
          </a:p>
          <a:p>
            <a:endParaRPr lang="pt-BR" sz="2400" dirty="0">
              <a:latin typeface="Calibri" panose="020F0502020204030204" pitchFamily="34" charset="0"/>
              <a:cs typeface="Calibri" panose="020F0502020204030204" pitchFamily="34" charset="0"/>
            </a:endParaRPr>
          </a:p>
          <a:p>
            <a:r>
              <a:rPr lang="pt-BR" sz="2400" dirty="0">
                <a:latin typeface="Calibri" panose="020F0502020204030204" pitchFamily="34" charset="0"/>
                <a:cs typeface="Calibri" panose="020F0502020204030204" pitchFamily="34" charset="0"/>
              </a:rPr>
              <a:t>Com compreensão, paciência e o suporte adequado, crianças com autismo nível 1 podem florescer, desenvolver suas habilidades e levar vidas plenas e significativas. O foco deve ser sempre em suas </a:t>
            </a:r>
            <a:r>
              <a:rPr lang="pt-BR" sz="2400" b="1" dirty="0">
                <a:latin typeface="Calibri" panose="020F0502020204030204" pitchFamily="34" charset="0"/>
                <a:cs typeface="Calibri" panose="020F0502020204030204" pitchFamily="34" charset="0"/>
              </a:rPr>
              <a:t>potencialidades</a:t>
            </a:r>
            <a:r>
              <a:rPr lang="pt-BR" sz="2400" dirty="0">
                <a:latin typeface="Calibri" panose="020F0502020204030204" pitchFamily="34" charset="0"/>
                <a:cs typeface="Calibri" panose="020F0502020204030204" pitchFamily="34" charset="0"/>
              </a:rPr>
              <a:t>, celebrando suas características únicas e fornecendo as ferramentas necessárias para que alcancem seu máximo desenvolvimento.</a:t>
            </a:r>
          </a:p>
        </p:txBody>
      </p:sp>
      <p:sp>
        <p:nvSpPr>
          <p:cNvPr id="8" name="CaixaDeTexto 7">
            <a:extLst>
              <a:ext uri="{FF2B5EF4-FFF2-40B4-BE49-F238E27FC236}">
                <a16:creationId xmlns:a16="http://schemas.microsoft.com/office/drawing/2014/main" id="{47818684-90F2-9C2A-9CC4-ABBD23CFE446}"/>
              </a:ext>
            </a:extLst>
          </p:cNvPr>
          <p:cNvSpPr txBox="1"/>
          <p:nvPr/>
        </p:nvSpPr>
        <p:spPr>
          <a:xfrm>
            <a:off x="1145458" y="792800"/>
            <a:ext cx="8318090" cy="584775"/>
          </a:xfrm>
          <a:prstGeom prst="rect">
            <a:avLst/>
          </a:prstGeom>
          <a:noFill/>
        </p:spPr>
        <p:txBody>
          <a:bodyPr wrap="square" rtlCol="0">
            <a:spAutoFit/>
          </a:bodyPr>
          <a:lstStyle/>
          <a:p>
            <a:r>
              <a:rPr lang="pt-BR" sz="3200" b="1" dirty="0">
                <a:latin typeface="Calibri Light" panose="020F0302020204030204" pitchFamily="34" charset="0"/>
                <a:cs typeface="Calibri Light" panose="020F0302020204030204" pitchFamily="34" charset="0"/>
              </a:rPr>
              <a:t>O Caminho para o Suporte e Desenvolvimento</a:t>
            </a:r>
          </a:p>
        </p:txBody>
      </p:sp>
      <p:sp>
        <p:nvSpPr>
          <p:cNvPr id="10" name="Espaço Reservado para Número de Slide 9">
            <a:extLst>
              <a:ext uri="{FF2B5EF4-FFF2-40B4-BE49-F238E27FC236}">
                <a16:creationId xmlns:a16="http://schemas.microsoft.com/office/drawing/2014/main" id="{7F59F6D3-FD73-0AA2-EE23-C89198BAC196}"/>
              </a:ext>
            </a:extLst>
          </p:cNvPr>
          <p:cNvSpPr>
            <a:spLocks noGrp="1"/>
          </p:cNvSpPr>
          <p:nvPr>
            <p:ph type="sldNum" sz="quarter" idx="12"/>
          </p:nvPr>
        </p:nvSpPr>
        <p:spPr/>
        <p:txBody>
          <a:bodyPr/>
          <a:lstStyle/>
          <a:p>
            <a:fld id="{46CBEAAA-DA4F-469D-A772-EC38CB5ABD47}" type="slidenum">
              <a:rPr lang="pt-BR" smtClean="0"/>
              <a:t>15</a:t>
            </a:fld>
            <a:endParaRPr lang="pt-BR"/>
          </a:p>
        </p:txBody>
      </p:sp>
      <p:sp>
        <p:nvSpPr>
          <p:cNvPr id="11" name="Espaço Reservado para Rodapé 10">
            <a:extLst>
              <a:ext uri="{FF2B5EF4-FFF2-40B4-BE49-F238E27FC236}">
                <a16:creationId xmlns:a16="http://schemas.microsoft.com/office/drawing/2014/main" id="{8C4D6447-D959-106C-F78C-AAF0623020AF}"/>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1053748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m 10">
            <a:extLst>
              <a:ext uri="{FF2B5EF4-FFF2-40B4-BE49-F238E27FC236}">
                <a16:creationId xmlns:a16="http://schemas.microsoft.com/office/drawing/2014/main" id="{20FB096E-2401-AE89-1D67-28636BC0E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4" name="CaixaDeTexto 3">
            <a:extLst>
              <a:ext uri="{FF2B5EF4-FFF2-40B4-BE49-F238E27FC236}">
                <a16:creationId xmlns:a16="http://schemas.microsoft.com/office/drawing/2014/main" id="{D80D62D8-DC33-3050-4987-772A4AC10907}"/>
              </a:ext>
            </a:extLst>
          </p:cNvPr>
          <p:cNvSpPr txBox="1"/>
          <p:nvPr/>
        </p:nvSpPr>
        <p:spPr>
          <a:xfrm>
            <a:off x="1155287" y="3067665"/>
            <a:ext cx="8318090" cy="4431983"/>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Conhecido por muitos como "autismo leve", este diagnóstico traz consigo um conjunto único de desafios que, embora possam parecer sutis para um observador externo, impactam profundamente o dia a dia da criança e seu desenvolvimento.</a:t>
            </a:r>
          </a:p>
          <a:p>
            <a:r>
              <a:rPr lang="pt-BR" sz="2400" dirty="0">
                <a:latin typeface="Calibri" panose="020F0502020204030204" pitchFamily="34" charset="0"/>
                <a:cs typeface="Calibri" panose="020F0502020204030204" pitchFamily="34" charset="0"/>
              </a:rPr>
              <a:t>Navegar pela infância com autismo nível 1 é vivenciar o mundo de uma maneira diferente. É ter um cérebro com uma "fiação" particular, que processa informações sociais, sensoriais e de comunicação de forma distinta. A seguir, listamos e explicamos as principais áreas de dificuldade que podem se manifestar, com o objetivo de iluminar caminhos e fortalecer a rede de apoio ao redor da criança.</a:t>
            </a:r>
          </a:p>
          <a:p>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0CAB8B4C-4136-9C03-5B6A-88188022F7D8}"/>
              </a:ext>
            </a:extLst>
          </p:cNvPr>
          <p:cNvSpPr>
            <a:spLocks noGrp="1"/>
          </p:cNvSpPr>
          <p:nvPr>
            <p:ph type="sldNum" sz="quarter" idx="12"/>
          </p:nvPr>
        </p:nvSpPr>
        <p:spPr/>
        <p:txBody>
          <a:bodyPr/>
          <a:lstStyle/>
          <a:p>
            <a:fld id="{46CBEAAA-DA4F-469D-A772-EC38CB5ABD47}" type="slidenum">
              <a:rPr lang="pt-BR" smtClean="0"/>
              <a:t>2</a:t>
            </a:fld>
            <a:endParaRPr lang="pt-BR"/>
          </a:p>
        </p:txBody>
      </p:sp>
      <p:sp>
        <p:nvSpPr>
          <p:cNvPr id="6" name="Espaço Reservado para Rodapé 5">
            <a:extLst>
              <a:ext uri="{FF2B5EF4-FFF2-40B4-BE49-F238E27FC236}">
                <a16:creationId xmlns:a16="http://schemas.microsoft.com/office/drawing/2014/main" id="{E40EC36B-5B8E-77A4-6DBD-43BD7CDEDCE5}"/>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161287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30A91BDF-12A8-96D7-AF32-E8659E4A2168}"/>
              </a:ext>
            </a:extLst>
          </p:cNvPr>
          <p:cNvSpPr/>
          <p:nvPr/>
        </p:nvSpPr>
        <p:spPr>
          <a:xfrm>
            <a:off x="0" y="0"/>
            <a:ext cx="9601200" cy="12801600"/>
          </a:xfrm>
          <a:prstGeom prst="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7" name="CaixaDeTexto 6">
            <a:extLst>
              <a:ext uri="{FF2B5EF4-FFF2-40B4-BE49-F238E27FC236}">
                <a16:creationId xmlns:a16="http://schemas.microsoft.com/office/drawing/2014/main" id="{248B0B7D-B35D-1FDB-7A2A-82FC761D3D45}"/>
              </a:ext>
            </a:extLst>
          </p:cNvPr>
          <p:cNvSpPr txBox="1"/>
          <p:nvPr/>
        </p:nvSpPr>
        <p:spPr>
          <a:xfrm>
            <a:off x="2492466" y="1074414"/>
            <a:ext cx="4478597" cy="4708981"/>
          </a:xfrm>
          <a:prstGeom prst="rect">
            <a:avLst/>
          </a:prstGeom>
          <a:solidFill>
            <a:schemeClr val="accent1">
              <a:alpha val="48000"/>
            </a:schemeClr>
          </a:solidFill>
        </p:spPr>
        <p:txBody>
          <a:bodyPr wrap="square" rtlCol="0">
            <a:spAutoFit/>
          </a:bodyPr>
          <a:lstStyle/>
          <a:p>
            <a:pPr algn="ctr"/>
            <a:r>
              <a:rPr lang="pt-BR" sz="30000" dirty="0">
                <a:ln>
                  <a:solidFill>
                    <a:schemeClr val="bg1"/>
                  </a:solidFill>
                </a:ln>
                <a:noFill/>
                <a:latin typeface="Impact" panose="020B0806030902050204" pitchFamily="34" charset="0"/>
              </a:rPr>
              <a:t>01</a:t>
            </a:r>
          </a:p>
        </p:txBody>
      </p:sp>
      <p:sp>
        <p:nvSpPr>
          <p:cNvPr id="8" name="Retângulo 7">
            <a:extLst>
              <a:ext uri="{FF2B5EF4-FFF2-40B4-BE49-F238E27FC236}">
                <a16:creationId xmlns:a16="http://schemas.microsoft.com/office/drawing/2014/main" id="{E9056CFA-C223-F387-C0F1-4A22098A1718}"/>
              </a:ext>
            </a:extLst>
          </p:cNvPr>
          <p:cNvSpPr/>
          <p:nvPr/>
        </p:nvSpPr>
        <p:spPr>
          <a:xfrm>
            <a:off x="1578081" y="8124096"/>
            <a:ext cx="6516000" cy="72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sp>
        <p:nvSpPr>
          <p:cNvPr id="5" name="CaixaDeTexto 4">
            <a:extLst>
              <a:ext uri="{FF2B5EF4-FFF2-40B4-BE49-F238E27FC236}">
                <a16:creationId xmlns:a16="http://schemas.microsoft.com/office/drawing/2014/main" id="{12513E3F-0A14-E847-6FC5-D8D2AF25895A}"/>
              </a:ext>
            </a:extLst>
          </p:cNvPr>
          <p:cNvSpPr txBox="1"/>
          <p:nvPr/>
        </p:nvSpPr>
        <p:spPr>
          <a:xfrm>
            <a:off x="1532735" y="5504461"/>
            <a:ext cx="6516000" cy="707886"/>
          </a:xfrm>
          <a:prstGeom prst="rect">
            <a:avLst/>
          </a:prstGeom>
          <a:noFill/>
        </p:spPr>
        <p:txBody>
          <a:bodyPr wrap="square" rtlCol="0">
            <a:spAutoFit/>
          </a:bodyPr>
          <a:lstStyle/>
          <a:p>
            <a:pPr algn="ctr"/>
            <a:r>
              <a:rPr lang="pt-BR" sz="4000" dirty="0">
                <a:ln>
                  <a:solidFill>
                    <a:schemeClr val="bg1"/>
                  </a:solidFill>
                </a:ln>
                <a:solidFill>
                  <a:schemeClr val="bg1"/>
                </a:solidFill>
                <a:latin typeface="Calibri" panose="020F0502020204030204" pitchFamily="34" charset="0"/>
                <a:cs typeface="Calibri" panose="020F0502020204030204" pitchFamily="34" charset="0"/>
              </a:rPr>
              <a:t>Desafios da Interação Social</a:t>
            </a:r>
          </a:p>
        </p:txBody>
      </p:sp>
      <p:sp>
        <p:nvSpPr>
          <p:cNvPr id="9" name="CaixaDeTexto 8">
            <a:extLst>
              <a:ext uri="{FF2B5EF4-FFF2-40B4-BE49-F238E27FC236}">
                <a16:creationId xmlns:a16="http://schemas.microsoft.com/office/drawing/2014/main" id="{5CBF0CD2-2FA8-9794-29E6-BBE3B3E967DA}"/>
              </a:ext>
            </a:extLst>
          </p:cNvPr>
          <p:cNvSpPr txBox="1"/>
          <p:nvPr/>
        </p:nvSpPr>
        <p:spPr>
          <a:xfrm>
            <a:off x="1578081" y="8805394"/>
            <a:ext cx="6516000"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Crianças com autismo nível 1 têm dificuldade real em entender e participar das interações sociais, não por falta de vontade, mas por não "lerem" as entrelinhas das relações humanas.</a:t>
            </a:r>
          </a:p>
        </p:txBody>
      </p:sp>
      <p:sp>
        <p:nvSpPr>
          <p:cNvPr id="3" name="Espaço Reservado para Número de Slide 2">
            <a:extLst>
              <a:ext uri="{FF2B5EF4-FFF2-40B4-BE49-F238E27FC236}">
                <a16:creationId xmlns:a16="http://schemas.microsoft.com/office/drawing/2014/main" id="{F2A81B9D-9E80-CF4D-3467-AAB46845214B}"/>
              </a:ext>
            </a:extLst>
          </p:cNvPr>
          <p:cNvSpPr>
            <a:spLocks noGrp="1"/>
          </p:cNvSpPr>
          <p:nvPr>
            <p:ph type="sldNum" sz="quarter" idx="12"/>
          </p:nvPr>
        </p:nvSpPr>
        <p:spPr/>
        <p:txBody>
          <a:bodyPr/>
          <a:lstStyle/>
          <a:p>
            <a:fld id="{46CBEAAA-DA4F-469D-A772-EC38CB5ABD47}" type="slidenum">
              <a:rPr lang="pt-BR" smtClean="0"/>
              <a:t>3</a:t>
            </a:fld>
            <a:endParaRPr lang="pt-BR"/>
          </a:p>
        </p:txBody>
      </p:sp>
      <p:sp>
        <p:nvSpPr>
          <p:cNvPr id="6" name="Espaço Reservado para Rodapé 5">
            <a:extLst>
              <a:ext uri="{FF2B5EF4-FFF2-40B4-BE49-F238E27FC236}">
                <a16:creationId xmlns:a16="http://schemas.microsoft.com/office/drawing/2014/main" id="{E5D0322E-41EB-B4D3-5531-0188A53CAC08}"/>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2098571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FBF1BD3D-739C-AF08-A71C-F24A646E27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4" name="CaixaDeTexto 3">
            <a:extLst>
              <a:ext uri="{FF2B5EF4-FFF2-40B4-BE49-F238E27FC236}">
                <a16:creationId xmlns:a16="http://schemas.microsoft.com/office/drawing/2014/main" id="{2B061A97-3797-51F9-A9B8-71640A583415}"/>
              </a:ext>
            </a:extLst>
          </p:cNvPr>
          <p:cNvSpPr txBox="1"/>
          <p:nvPr/>
        </p:nvSpPr>
        <p:spPr>
          <a:xfrm>
            <a:off x="1145458" y="1675017"/>
            <a:ext cx="8318090" cy="1569660"/>
          </a:xfrm>
          <a:prstGeom prst="rect">
            <a:avLst/>
          </a:prstGeom>
        </p:spPr>
        <p:txBody>
          <a:bodyPr wrap="square" rtlCol="0">
            <a:spAutoFit/>
          </a:bodyPr>
          <a:lstStyle/>
          <a:p>
            <a:r>
              <a:rPr lang="pt-BR" sz="2400" dirty="0">
                <a:latin typeface="Calibri" panose="020F0502020204030204" pitchFamily="34" charset="0"/>
                <a:cs typeface="Calibri" panose="020F0502020204030204" pitchFamily="34" charset="0"/>
              </a:rPr>
              <a:t>Uma das características centrais do autismo nível 1 na infância é a dificuldade na interação e reciprocidade social. Não se trata de falta de vontade de se conectar, mas sim de uma dificuldade genuína em "ler" as entrelinhas das relações humanas.</a:t>
            </a:r>
          </a:p>
        </p:txBody>
      </p:sp>
      <p:sp>
        <p:nvSpPr>
          <p:cNvPr id="5" name="CaixaDeTexto 4">
            <a:extLst>
              <a:ext uri="{FF2B5EF4-FFF2-40B4-BE49-F238E27FC236}">
                <a16:creationId xmlns:a16="http://schemas.microsoft.com/office/drawing/2014/main" id="{64312182-23F3-06FC-EB36-52C20CA56FCD}"/>
              </a:ext>
            </a:extLst>
          </p:cNvPr>
          <p:cNvSpPr txBox="1"/>
          <p:nvPr/>
        </p:nvSpPr>
        <p:spPr>
          <a:xfrm>
            <a:off x="1145458" y="792800"/>
            <a:ext cx="13003164" cy="984885"/>
          </a:xfrm>
          <a:prstGeom prst="rect">
            <a:avLst/>
          </a:prstGeom>
          <a:noFill/>
        </p:spPr>
        <p:txBody>
          <a:bodyPr wrap="square" rtlCol="0">
            <a:spAutoFit/>
          </a:bodyPr>
          <a:lstStyle/>
          <a:p>
            <a:r>
              <a:rPr lang="pt-BR" sz="4000" dirty="0">
                <a:latin typeface="Impact" panose="020B0806030902050204" pitchFamily="34" charset="0"/>
              </a:rPr>
              <a:t>Decifrando um Código complexo</a:t>
            </a:r>
          </a:p>
          <a:p>
            <a:endParaRPr lang="pt-BR" dirty="0"/>
          </a:p>
        </p:txBody>
      </p:sp>
      <p:sp>
        <p:nvSpPr>
          <p:cNvPr id="7" name="Retângulo 6">
            <a:extLst>
              <a:ext uri="{FF2B5EF4-FFF2-40B4-BE49-F238E27FC236}">
                <a16:creationId xmlns:a16="http://schemas.microsoft.com/office/drawing/2014/main" id="{02B9465A-4ED0-02A9-B004-843C0508D2EB}"/>
              </a:ext>
            </a:extLst>
          </p:cNvPr>
          <p:cNvSpPr/>
          <p:nvPr/>
        </p:nvSpPr>
        <p:spPr>
          <a:xfrm>
            <a:off x="1069258" y="-6690"/>
            <a:ext cx="72000" cy="1332000"/>
          </a:xfrm>
          <a:prstGeom prst="rect">
            <a:avLst/>
          </a:prstGeom>
          <a:gradFill flip="none" rotWithShape="1">
            <a:gsLst>
              <a:gs pos="0">
                <a:srgbClr val="C04F15">
                  <a:tint val="66000"/>
                  <a:satMod val="160000"/>
                </a:srgbClr>
              </a:gs>
              <a:gs pos="50000">
                <a:srgbClr val="C04F15">
                  <a:tint val="44500"/>
                  <a:satMod val="160000"/>
                </a:srgbClr>
              </a:gs>
              <a:gs pos="100000">
                <a:srgbClr val="C04F15">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6945C832-B48F-D0E6-C8BD-7492E71A3EC3}"/>
              </a:ext>
            </a:extLst>
          </p:cNvPr>
          <p:cNvSpPr txBox="1"/>
          <p:nvPr/>
        </p:nvSpPr>
        <p:spPr>
          <a:xfrm>
            <a:off x="1145458" y="4715994"/>
            <a:ext cx="8318090"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A criança pode desejar interagir, mas não saber como começar um diálogo, entrar em uma brincadeira já em andamento ou manter uma conversa fluindo. Pode parecer tímida, desinteressada ou até mesmo "rude", quando na verdade está apenas sem as ferramentas intuitivas para a socialização.</a:t>
            </a:r>
            <a:endParaRPr lang="pt-BR" dirty="0">
              <a:latin typeface="Calibri" panose="020F0502020204030204" pitchFamily="34" charset="0"/>
              <a:cs typeface="Calibri" panose="020F0502020204030204" pitchFamily="34" charset="0"/>
            </a:endParaRPr>
          </a:p>
        </p:txBody>
      </p:sp>
      <p:sp>
        <p:nvSpPr>
          <p:cNvPr id="13" name="CaixaDeTexto 12">
            <a:extLst>
              <a:ext uri="{FF2B5EF4-FFF2-40B4-BE49-F238E27FC236}">
                <a16:creationId xmlns:a16="http://schemas.microsoft.com/office/drawing/2014/main" id="{376BF46B-4833-E4FA-8B09-C51C92FA8EF1}"/>
              </a:ext>
            </a:extLst>
          </p:cNvPr>
          <p:cNvSpPr txBox="1"/>
          <p:nvPr/>
        </p:nvSpPr>
        <p:spPr>
          <a:xfrm>
            <a:off x="1118023" y="4152023"/>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Dificuldade em Iniciar e manter Conversas</a:t>
            </a:r>
            <a:endParaRPr lang="pt-BR" sz="3200" b="1" dirty="0"/>
          </a:p>
        </p:txBody>
      </p:sp>
      <p:sp>
        <p:nvSpPr>
          <p:cNvPr id="15" name="CaixaDeTexto 14">
            <a:extLst>
              <a:ext uri="{FF2B5EF4-FFF2-40B4-BE49-F238E27FC236}">
                <a16:creationId xmlns:a16="http://schemas.microsoft.com/office/drawing/2014/main" id="{9875C68E-CB0F-20C0-1402-9A0017B61729}"/>
              </a:ext>
            </a:extLst>
          </p:cNvPr>
          <p:cNvSpPr txBox="1"/>
          <p:nvPr/>
        </p:nvSpPr>
        <p:spPr>
          <a:xfrm>
            <a:off x="1126045" y="6782923"/>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Interpretação Literal da Linguagem</a:t>
            </a:r>
            <a:endParaRPr lang="pt-BR" sz="3200" b="1" dirty="0"/>
          </a:p>
        </p:txBody>
      </p:sp>
      <p:sp>
        <p:nvSpPr>
          <p:cNvPr id="17" name="CaixaDeTexto 16">
            <a:extLst>
              <a:ext uri="{FF2B5EF4-FFF2-40B4-BE49-F238E27FC236}">
                <a16:creationId xmlns:a16="http://schemas.microsoft.com/office/drawing/2014/main" id="{2AAB339B-623F-CB5D-7957-C82BBF7BEAE5}"/>
              </a:ext>
            </a:extLst>
          </p:cNvPr>
          <p:cNvSpPr txBox="1"/>
          <p:nvPr/>
        </p:nvSpPr>
        <p:spPr>
          <a:xfrm>
            <a:off x="1153479" y="7322835"/>
            <a:ext cx="8318090" cy="1569660"/>
          </a:xfrm>
          <a:prstGeom prst="rect">
            <a:avLst/>
          </a:prstGeom>
          <a:noFill/>
        </p:spPr>
        <p:txBody>
          <a:bodyPr wrap="square" rtlCol="0">
            <a:spAutoFit/>
          </a:bodyPr>
          <a:lstStyle/>
          <a:p>
            <a:r>
              <a:rPr lang="pt-BR" sz="2400" dirty="0"/>
              <a:t>Expressões faciais, tons de voz, gírias e ironias são como um idioma estrangeiro. A criança pode não entender piadas, sarcasmo ou a força de uma metáfora, o que pode gerar mal-entendidos e ansiedade em situações sociais.</a:t>
            </a:r>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0EF031F5-811D-3C6F-066E-C495332C272C}"/>
              </a:ext>
            </a:extLst>
          </p:cNvPr>
          <p:cNvSpPr>
            <a:spLocks noGrp="1"/>
          </p:cNvSpPr>
          <p:nvPr>
            <p:ph type="sldNum" sz="quarter" idx="12"/>
          </p:nvPr>
        </p:nvSpPr>
        <p:spPr/>
        <p:txBody>
          <a:bodyPr/>
          <a:lstStyle/>
          <a:p>
            <a:fld id="{46CBEAAA-DA4F-469D-A772-EC38CB5ABD47}" type="slidenum">
              <a:rPr lang="pt-BR" smtClean="0"/>
              <a:t>4</a:t>
            </a:fld>
            <a:endParaRPr lang="pt-BR"/>
          </a:p>
        </p:txBody>
      </p:sp>
      <p:sp>
        <p:nvSpPr>
          <p:cNvPr id="6" name="Espaço Reservado para Rodapé 5">
            <a:extLst>
              <a:ext uri="{FF2B5EF4-FFF2-40B4-BE49-F238E27FC236}">
                <a16:creationId xmlns:a16="http://schemas.microsoft.com/office/drawing/2014/main" id="{6A3495D4-CAD9-B49D-6666-5B4F0A907FA2}"/>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3490360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a:extLst>
              <a:ext uri="{FF2B5EF4-FFF2-40B4-BE49-F238E27FC236}">
                <a16:creationId xmlns:a16="http://schemas.microsoft.com/office/drawing/2014/main" id="{0C13696B-AA29-AA6E-C883-BB5B7111332A}"/>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4" name="CaixaDeTexto 3">
            <a:extLst>
              <a:ext uri="{FF2B5EF4-FFF2-40B4-BE49-F238E27FC236}">
                <a16:creationId xmlns:a16="http://schemas.microsoft.com/office/drawing/2014/main" id="{12EEEE83-9EC1-53E8-3F5A-EC08DE6D4A1E}"/>
              </a:ext>
            </a:extLst>
          </p:cNvPr>
          <p:cNvSpPr txBox="1"/>
          <p:nvPr/>
        </p:nvSpPr>
        <p:spPr>
          <a:xfrm>
            <a:off x="1145458" y="4374817"/>
            <a:ext cx="8318090" cy="1569660"/>
          </a:xfrm>
          <a:prstGeom prst="rect">
            <a:avLst/>
          </a:prstGeom>
          <a:noFill/>
        </p:spPr>
        <p:txBody>
          <a:bodyPr wrap="square" rtlCol="0">
            <a:spAutoFit/>
          </a:bodyPr>
          <a:lstStyle/>
          <a:p>
            <a:r>
              <a:rPr lang="pt-BR" sz="2400" dirty="0"/>
              <a:t>O contato visual pode ser desconfortável ou até mesmo avassalador, fazendo com que a criança o evite. Isso não é um sinal de desrespeito, mas uma forma de se autorregular para conseguir processar a informação auditiva.</a:t>
            </a:r>
            <a:endParaRPr lang="pt-BR" dirty="0">
              <a:latin typeface="Calibri" panose="020F0502020204030204" pitchFamily="34" charset="0"/>
              <a:cs typeface="Calibri" panose="020F0502020204030204" pitchFamily="34" charset="0"/>
            </a:endParaRPr>
          </a:p>
        </p:txBody>
      </p:sp>
      <p:sp>
        <p:nvSpPr>
          <p:cNvPr id="5" name="CaixaDeTexto 4">
            <a:extLst>
              <a:ext uri="{FF2B5EF4-FFF2-40B4-BE49-F238E27FC236}">
                <a16:creationId xmlns:a16="http://schemas.microsoft.com/office/drawing/2014/main" id="{F5F1317E-92D7-958D-133F-5B7BE4150E2D}"/>
              </a:ext>
            </a:extLst>
          </p:cNvPr>
          <p:cNvSpPr txBox="1"/>
          <p:nvPr/>
        </p:nvSpPr>
        <p:spPr>
          <a:xfrm>
            <a:off x="1118023" y="3810846"/>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Contato Visual Atípico</a:t>
            </a:r>
            <a:endParaRPr lang="pt-BR" sz="3200" b="1" dirty="0"/>
          </a:p>
        </p:txBody>
      </p:sp>
      <p:sp>
        <p:nvSpPr>
          <p:cNvPr id="6" name="CaixaDeTexto 5">
            <a:extLst>
              <a:ext uri="{FF2B5EF4-FFF2-40B4-BE49-F238E27FC236}">
                <a16:creationId xmlns:a16="http://schemas.microsoft.com/office/drawing/2014/main" id="{F1008EC1-B64D-A4E1-EFB3-5EDB294EAAB1}"/>
              </a:ext>
            </a:extLst>
          </p:cNvPr>
          <p:cNvSpPr txBox="1"/>
          <p:nvPr/>
        </p:nvSpPr>
        <p:spPr>
          <a:xfrm>
            <a:off x="1153480" y="6187573"/>
            <a:ext cx="8318090" cy="1631216"/>
          </a:xfrm>
          <a:prstGeom prst="rect">
            <a:avLst/>
          </a:prstGeom>
          <a:noFill/>
        </p:spPr>
        <p:txBody>
          <a:bodyPr wrap="square" rtlCol="0">
            <a:spAutoFit/>
          </a:bodyPr>
          <a:lstStyle/>
          <a:p>
            <a:r>
              <a:rPr lang="pt-BR" sz="2800" b="1" dirty="0">
                <a:latin typeface="Calibri" panose="020F0502020204030204" pitchFamily="34" charset="0"/>
                <a:cs typeface="Calibri" panose="020F0502020204030204" pitchFamily="34" charset="0"/>
              </a:rPr>
              <a:t>Na prática</a:t>
            </a:r>
            <a:r>
              <a:rPr lang="pt-BR" sz="2400" b="1" dirty="0">
                <a:latin typeface="Calibri" panose="020F0502020204030204" pitchFamily="34" charset="0"/>
                <a:cs typeface="Calibri" panose="020F0502020204030204" pitchFamily="34" charset="0"/>
              </a:rPr>
              <a:t>:</a:t>
            </a:r>
            <a:r>
              <a:rPr lang="pt-BR" sz="2400" dirty="0">
                <a:latin typeface="Calibri" panose="020F0502020204030204" pitchFamily="34" charset="0"/>
                <a:cs typeface="Calibri" panose="020F0502020204030204" pitchFamily="34" charset="0"/>
              </a:rPr>
              <a:t> Isso pode se traduzir em uma criança que brinca sozinha no recreio, que não responde a cumprimentos ou que parece estar "no seu próprio mundo" durante atividades em grupo.</a:t>
            </a:r>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375A3773-6F24-F2FD-1C15-6B2C1220AC58}"/>
              </a:ext>
            </a:extLst>
          </p:cNvPr>
          <p:cNvSpPr>
            <a:spLocks noGrp="1"/>
          </p:cNvSpPr>
          <p:nvPr>
            <p:ph type="sldNum" sz="quarter" idx="12"/>
          </p:nvPr>
        </p:nvSpPr>
        <p:spPr/>
        <p:txBody>
          <a:bodyPr/>
          <a:lstStyle/>
          <a:p>
            <a:fld id="{46CBEAAA-DA4F-469D-A772-EC38CB5ABD47}" type="slidenum">
              <a:rPr lang="pt-BR" smtClean="0"/>
              <a:t>5</a:t>
            </a:fld>
            <a:endParaRPr lang="pt-BR"/>
          </a:p>
        </p:txBody>
      </p:sp>
      <p:sp>
        <p:nvSpPr>
          <p:cNvPr id="18" name="CaixaDeTexto 17">
            <a:extLst>
              <a:ext uri="{FF2B5EF4-FFF2-40B4-BE49-F238E27FC236}">
                <a16:creationId xmlns:a16="http://schemas.microsoft.com/office/drawing/2014/main" id="{1071B079-7585-344B-FCDF-5799FF15C6B3}"/>
              </a:ext>
            </a:extLst>
          </p:cNvPr>
          <p:cNvSpPr txBox="1"/>
          <p:nvPr/>
        </p:nvSpPr>
        <p:spPr>
          <a:xfrm>
            <a:off x="1128318" y="883332"/>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Dificuldade de fazer e Manter Amizades</a:t>
            </a:r>
            <a:endParaRPr lang="pt-BR" sz="3200" b="1" dirty="0"/>
          </a:p>
        </p:txBody>
      </p:sp>
      <p:sp>
        <p:nvSpPr>
          <p:cNvPr id="19" name="CaixaDeTexto 18">
            <a:extLst>
              <a:ext uri="{FF2B5EF4-FFF2-40B4-BE49-F238E27FC236}">
                <a16:creationId xmlns:a16="http://schemas.microsoft.com/office/drawing/2014/main" id="{36C4451B-5AA9-655A-5CAE-C5F0123F7BBB}"/>
              </a:ext>
            </a:extLst>
          </p:cNvPr>
          <p:cNvSpPr txBox="1"/>
          <p:nvPr/>
        </p:nvSpPr>
        <p:spPr>
          <a:xfrm>
            <a:off x="1155752" y="1423244"/>
            <a:ext cx="8318090" cy="2308324"/>
          </a:xfrm>
          <a:prstGeom prst="rect">
            <a:avLst/>
          </a:prstGeom>
          <a:noFill/>
        </p:spPr>
        <p:txBody>
          <a:bodyPr wrap="square" rtlCol="0">
            <a:spAutoFit/>
          </a:bodyPr>
          <a:lstStyle/>
          <a:p>
            <a:r>
              <a:rPr lang="pt-BR" sz="2400" dirty="0"/>
              <a:t>Construir laços de amizade exige uma complexa dança social: compartilhar, negociar, ceder e perceber os interesses do outro. Para a criança com autismo nível 1, este processo pode ser exaustivo e confuso, fazendo com que muitas vezes prefira a companhia de si mesma ou de adultos, com quem a comunicação tende a ser mais direta.</a:t>
            </a:r>
            <a:endParaRPr lang="pt-BR" dirty="0">
              <a:latin typeface="Calibri" panose="020F0502020204030204" pitchFamily="34" charset="0"/>
              <a:cs typeface="Calibri" panose="020F0502020204030204" pitchFamily="34" charset="0"/>
            </a:endParaRPr>
          </a:p>
        </p:txBody>
      </p:sp>
      <p:sp>
        <p:nvSpPr>
          <p:cNvPr id="7" name="Espaço Reservado para Rodapé 6">
            <a:extLst>
              <a:ext uri="{FF2B5EF4-FFF2-40B4-BE49-F238E27FC236}">
                <a16:creationId xmlns:a16="http://schemas.microsoft.com/office/drawing/2014/main" id="{974FC9D0-3245-6B76-766E-DD6367BB4E57}"/>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2829801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AE578-61BE-0F63-3402-F27CE98C7E7A}"/>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8DA570E3-642B-2296-DB1F-FFF4C9008D51}"/>
              </a:ext>
            </a:extLst>
          </p:cNvPr>
          <p:cNvSpPr/>
          <p:nvPr/>
        </p:nvSpPr>
        <p:spPr>
          <a:xfrm>
            <a:off x="0" y="0"/>
            <a:ext cx="9601200" cy="12801600"/>
          </a:xfrm>
          <a:prstGeom prst="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7" name="CaixaDeTexto 6">
            <a:extLst>
              <a:ext uri="{FF2B5EF4-FFF2-40B4-BE49-F238E27FC236}">
                <a16:creationId xmlns:a16="http://schemas.microsoft.com/office/drawing/2014/main" id="{37846765-7191-C3CB-443F-5D47F829FC04}"/>
              </a:ext>
            </a:extLst>
          </p:cNvPr>
          <p:cNvSpPr txBox="1"/>
          <p:nvPr/>
        </p:nvSpPr>
        <p:spPr>
          <a:xfrm>
            <a:off x="2492466" y="1074414"/>
            <a:ext cx="4478597" cy="4708981"/>
          </a:xfrm>
          <a:prstGeom prst="rect">
            <a:avLst/>
          </a:prstGeom>
          <a:solidFill>
            <a:schemeClr val="accent1">
              <a:alpha val="48000"/>
            </a:schemeClr>
          </a:solidFill>
        </p:spPr>
        <p:txBody>
          <a:bodyPr wrap="square" rtlCol="0">
            <a:spAutoFit/>
          </a:bodyPr>
          <a:lstStyle/>
          <a:p>
            <a:pPr algn="ctr"/>
            <a:r>
              <a:rPr lang="pt-BR" sz="30000" dirty="0">
                <a:ln>
                  <a:solidFill>
                    <a:schemeClr val="bg1"/>
                  </a:solidFill>
                </a:ln>
                <a:noFill/>
                <a:latin typeface="Impact" panose="020B0806030902050204" pitchFamily="34" charset="0"/>
              </a:rPr>
              <a:t>02</a:t>
            </a:r>
          </a:p>
        </p:txBody>
      </p:sp>
      <p:sp>
        <p:nvSpPr>
          <p:cNvPr id="8" name="Retângulo 7">
            <a:extLst>
              <a:ext uri="{FF2B5EF4-FFF2-40B4-BE49-F238E27FC236}">
                <a16:creationId xmlns:a16="http://schemas.microsoft.com/office/drawing/2014/main" id="{A6D9D953-A851-44FA-FFFA-4F0DC556AE3B}"/>
              </a:ext>
            </a:extLst>
          </p:cNvPr>
          <p:cNvSpPr/>
          <p:nvPr/>
        </p:nvSpPr>
        <p:spPr>
          <a:xfrm>
            <a:off x="1578081" y="8124096"/>
            <a:ext cx="6516000" cy="72000"/>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sp>
        <p:nvSpPr>
          <p:cNvPr id="5" name="CaixaDeTexto 4">
            <a:extLst>
              <a:ext uri="{FF2B5EF4-FFF2-40B4-BE49-F238E27FC236}">
                <a16:creationId xmlns:a16="http://schemas.microsoft.com/office/drawing/2014/main" id="{9124462D-4058-C617-84E1-CA97B9D98090}"/>
              </a:ext>
            </a:extLst>
          </p:cNvPr>
          <p:cNvSpPr txBox="1"/>
          <p:nvPr/>
        </p:nvSpPr>
        <p:spPr>
          <a:xfrm>
            <a:off x="1400657" y="5504461"/>
            <a:ext cx="6819032" cy="707886"/>
          </a:xfrm>
          <a:prstGeom prst="rect">
            <a:avLst/>
          </a:prstGeom>
          <a:noFill/>
        </p:spPr>
        <p:txBody>
          <a:bodyPr wrap="square" rtlCol="0">
            <a:spAutoFit/>
          </a:bodyPr>
          <a:lstStyle/>
          <a:p>
            <a:pPr algn="ctr"/>
            <a:r>
              <a:rPr lang="pt-BR" sz="4000" dirty="0">
                <a:ln>
                  <a:solidFill>
                    <a:schemeClr val="bg1"/>
                  </a:solidFill>
                </a:ln>
                <a:solidFill>
                  <a:schemeClr val="bg1"/>
                </a:solidFill>
                <a:latin typeface="Impact" panose="020B0806030902050204" pitchFamily="34" charset="0"/>
              </a:rPr>
              <a:t>Barreira na Comunicação</a:t>
            </a:r>
          </a:p>
        </p:txBody>
      </p:sp>
      <p:sp>
        <p:nvSpPr>
          <p:cNvPr id="9" name="CaixaDeTexto 8">
            <a:extLst>
              <a:ext uri="{FF2B5EF4-FFF2-40B4-BE49-F238E27FC236}">
                <a16:creationId xmlns:a16="http://schemas.microsoft.com/office/drawing/2014/main" id="{A6FA1260-6D58-EB51-B479-9465A8F2C6F9}"/>
              </a:ext>
            </a:extLst>
          </p:cNvPr>
          <p:cNvSpPr txBox="1"/>
          <p:nvPr/>
        </p:nvSpPr>
        <p:spPr>
          <a:xfrm>
            <a:off x="1578081" y="8805394"/>
            <a:ext cx="6516000"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Mesmo falando bem e com muitas palavras, crianças com autismo nível 1 têm dificuldade em usar a linguagem de forma socialmente adequada no dia a dia.</a:t>
            </a:r>
          </a:p>
        </p:txBody>
      </p:sp>
      <p:sp>
        <p:nvSpPr>
          <p:cNvPr id="3" name="Espaço Reservado para Número de Slide 2">
            <a:extLst>
              <a:ext uri="{FF2B5EF4-FFF2-40B4-BE49-F238E27FC236}">
                <a16:creationId xmlns:a16="http://schemas.microsoft.com/office/drawing/2014/main" id="{00D5EF9F-99AA-3558-0BFC-C339868E580A}"/>
              </a:ext>
            </a:extLst>
          </p:cNvPr>
          <p:cNvSpPr>
            <a:spLocks noGrp="1"/>
          </p:cNvSpPr>
          <p:nvPr>
            <p:ph type="sldNum" sz="quarter" idx="12"/>
          </p:nvPr>
        </p:nvSpPr>
        <p:spPr/>
        <p:txBody>
          <a:bodyPr/>
          <a:lstStyle/>
          <a:p>
            <a:fld id="{46CBEAAA-DA4F-469D-A772-EC38CB5ABD47}" type="slidenum">
              <a:rPr lang="pt-BR" smtClean="0"/>
              <a:t>6</a:t>
            </a:fld>
            <a:endParaRPr lang="pt-BR"/>
          </a:p>
        </p:txBody>
      </p:sp>
      <p:sp>
        <p:nvSpPr>
          <p:cNvPr id="6" name="Espaço Reservado para Rodapé 5">
            <a:extLst>
              <a:ext uri="{FF2B5EF4-FFF2-40B4-BE49-F238E27FC236}">
                <a16:creationId xmlns:a16="http://schemas.microsoft.com/office/drawing/2014/main" id="{A953FA6E-AAAD-B363-D585-442723C94C8E}"/>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285617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E6099-418A-D6D5-7999-876F0A5A85AA}"/>
            </a:ext>
          </a:extLst>
        </p:cNvPr>
        <p:cNvGrpSpPr/>
        <p:nvPr/>
      </p:nvGrpSpPr>
      <p:grpSpPr>
        <a:xfrm>
          <a:off x="0" y="0"/>
          <a:ext cx="0" cy="0"/>
          <a:chOff x="0" y="0"/>
          <a:chExt cx="0" cy="0"/>
        </a:xfrm>
      </p:grpSpPr>
      <p:pic>
        <p:nvPicPr>
          <p:cNvPr id="9" name="Imagem 8">
            <a:extLst>
              <a:ext uri="{FF2B5EF4-FFF2-40B4-BE49-F238E27FC236}">
                <a16:creationId xmlns:a16="http://schemas.microsoft.com/office/drawing/2014/main" id="{7ED6123B-449C-BBCC-CE0A-A9A346FF5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4" name="CaixaDeTexto 3">
            <a:extLst>
              <a:ext uri="{FF2B5EF4-FFF2-40B4-BE49-F238E27FC236}">
                <a16:creationId xmlns:a16="http://schemas.microsoft.com/office/drawing/2014/main" id="{94C2E3B0-FDA1-7989-D161-7D125530C636}"/>
              </a:ext>
            </a:extLst>
          </p:cNvPr>
          <p:cNvSpPr txBox="1"/>
          <p:nvPr/>
        </p:nvSpPr>
        <p:spPr>
          <a:xfrm>
            <a:off x="1145458" y="1675017"/>
            <a:ext cx="8318090" cy="1569660"/>
          </a:xfrm>
          <a:prstGeom prst="rect">
            <a:avLst/>
          </a:prstGeom>
        </p:spPr>
        <p:txBody>
          <a:bodyPr wrap="square" rtlCol="0">
            <a:spAutoFit/>
          </a:bodyPr>
          <a:lstStyle/>
          <a:p>
            <a:r>
              <a:rPr lang="pt-BR" sz="2400" dirty="0">
                <a:latin typeface="Calibri" panose="020F0502020204030204" pitchFamily="34" charset="0"/>
                <a:cs typeface="Calibri" panose="020F0502020204030204" pitchFamily="34" charset="0"/>
              </a:rPr>
              <a:t>Mesmo que a criança com autismo nível 1 tenha um vocabulário rico e fale de forma clara, a comunicação vai além das palavras. As dificuldades se encontram no uso social e funcional da linguagem.</a:t>
            </a:r>
          </a:p>
        </p:txBody>
      </p:sp>
      <p:sp>
        <p:nvSpPr>
          <p:cNvPr id="5" name="CaixaDeTexto 4">
            <a:extLst>
              <a:ext uri="{FF2B5EF4-FFF2-40B4-BE49-F238E27FC236}">
                <a16:creationId xmlns:a16="http://schemas.microsoft.com/office/drawing/2014/main" id="{C5B1856C-5BC8-0599-8F0C-B9281CB7BC51}"/>
              </a:ext>
            </a:extLst>
          </p:cNvPr>
          <p:cNvSpPr txBox="1"/>
          <p:nvPr/>
        </p:nvSpPr>
        <p:spPr>
          <a:xfrm>
            <a:off x="1145458" y="792800"/>
            <a:ext cx="13003164" cy="984885"/>
          </a:xfrm>
          <a:prstGeom prst="rect">
            <a:avLst/>
          </a:prstGeom>
          <a:noFill/>
        </p:spPr>
        <p:txBody>
          <a:bodyPr wrap="square" rtlCol="0">
            <a:spAutoFit/>
          </a:bodyPr>
          <a:lstStyle/>
          <a:p>
            <a:r>
              <a:rPr lang="pt-BR" sz="4000" dirty="0">
                <a:latin typeface="Impact" panose="020B0806030902050204" pitchFamily="34" charset="0"/>
              </a:rPr>
              <a:t>Quando as Palavras Não Bastam</a:t>
            </a:r>
          </a:p>
          <a:p>
            <a:endParaRPr lang="pt-BR" dirty="0"/>
          </a:p>
        </p:txBody>
      </p:sp>
      <p:sp>
        <p:nvSpPr>
          <p:cNvPr id="7" name="Retângulo 6">
            <a:extLst>
              <a:ext uri="{FF2B5EF4-FFF2-40B4-BE49-F238E27FC236}">
                <a16:creationId xmlns:a16="http://schemas.microsoft.com/office/drawing/2014/main" id="{087C92B0-52DB-A8C0-561E-A88378D9D559}"/>
              </a:ext>
            </a:extLst>
          </p:cNvPr>
          <p:cNvSpPr/>
          <p:nvPr/>
        </p:nvSpPr>
        <p:spPr>
          <a:xfrm>
            <a:off x="1069258" y="-6690"/>
            <a:ext cx="72000" cy="1332000"/>
          </a:xfrm>
          <a:prstGeom prst="rect">
            <a:avLst/>
          </a:prstGeom>
          <a:gradFill flip="none" rotWithShape="1">
            <a:gsLst>
              <a:gs pos="0">
                <a:srgbClr val="C04F15">
                  <a:tint val="66000"/>
                  <a:satMod val="160000"/>
                </a:srgbClr>
              </a:gs>
              <a:gs pos="50000">
                <a:srgbClr val="C04F15">
                  <a:tint val="44500"/>
                  <a:satMod val="160000"/>
                </a:srgbClr>
              </a:gs>
              <a:gs pos="100000">
                <a:srgbClr val="C04F15">
                  <a:tint val="23500"/>
                  <a:satMod val="160000"/>
                </a:srgb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CaixaDeTexto 7">
            <a:extLst>
              <a:ext uri="{FF2B5EF4-FFF2-40B4-BE49-F238E27FC236}">
                <a16:creationId xmlns:a16="http://schemas.microsoft.com/office/drawing/2014/main" id="{476D8F2D-7AFB-1A18-DE1F-E7AD7E930683}"/>
              </a:ext>
            </a:extLst>
          </p:cNvPr>
          <p:cNvSpPr txBox="1"/>
          <p:nvPr/>
        </p:nvSpPr>
        <p:spPr>
          <a:xfrm>
            <a:off x="1145458" y="4666866"/>
            <a:ext cx="8318090" cy="1200329"/>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Como já mencionado, a tendência é interpretar tudo ao "pé da letra". Uma frase como "estou morrendo de rir" pode gerar confusão e angústia.</a:t>
            </a:r>
            <a:endParaRPr lang="pt-BR" dirty="0">
              <a:latin typeface="Calibri" panose="020F0502020204030204" pitchFamily="34" charset="0"/>
              <a:cs typeface="Calibri" panose="020F0502020204030204" pitchFamily="34" charset="0"/>
            </a:endParaRPr>
          </a:p>
        </p:txBody>
      </p:sp>
      <p:sp>
        <p:nvSpPr>
          <p:cNvPr id="13" name="CaixaDeTexto 12">
            <a:extLst>
              <a:ext uri="{FF2B5EF4-FFF2-40B4-BE49-F238E27FC236}">
                <a16:creationId xmlns:a16="http://schemas.microsoft.com/office/drawing/2014/main" id="{6C3D0625-7890-220F-359C-8D04F2BC8C11}"/>
              </a:ext>
            </a:extLst>
          </p:cNvPr>
          <p:cNvSpPr txBox="1"/>
          <p:nvPr/>
        </p:nvSpPr>
        <p:spPr>
          <a:xfrm>
            <a:off x="1118023" y="4102895"/>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Compreensão Literal</a:t>
            </a:r>
            <a:endParaRPr lang="pt-BR" sz="3200" b="1" dirty="0"/>
          </a:p>
        </p:txBody>
      </p:sp>
      <p:sp>
        <p:nvSpPr>
          <p:cNvPr id="15" name="CaixaDeTexto 14">
            <a:extLst>
              <a:ext uri="{FF2B5EF4-FFF2-40B4-BE49-F238E27FC236}">
                <a16:creationId xmlns:a16="http://schemas.microsoft.com/office/drawing/2014/main" id="{64F5C504-A702-5869-67AE-81E338BFD237}"/>
              </a:ext>
            </a:extLst>
          </p:cNvPr>
          <p:cNvSpPr txBox="1"/>
          <p:nvPr/>
        </p:nvSpPr>
        <p:spPr>
          <a:xfrm>
            <a:off x="1126045" y="5915653"/>
            <a:ext cx="8345525" cy="1077218"/>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Dificuldade em Expressar Sentimentos e Necessidades</a:t>
            </a:r>
          </a:p>
        </p:txBody>
      </p:sp>
      <p:sp>
        <p:nvSpPr>
          <p:cNvPr id="17" name="CaixaDeTexto 16">
            <a:extLst>
              <a:ext uri="{FF2B5EF4-FFF2-40B4-BE49-F238E27FC236}">
                <a16:creationId xmlns:a16="http://schemas.microsoft.com/office/drawing/2014/main" id="{916917FA-7FB3-8677-66DF-250A78539332}"/>
              </a:ext>
            </a:extLst>
          </p:cNvPr>
          <p:cNvSpPr txBox="1"/>
          <p:nvPr/>
        </p:nvSpPr>
        <p:spPr>
          <a:xfrm>
            <a:off x="1153479" y="6936825"/>
            <a:ext cx="8318090" cy="1938992"/>
          </a:xfrm>
          <a:prstGeom prst="rect">
            <a:avLst/>
          </a:prstGeom>
          <a:noFill/>
        </p:spPr>
        <p:txBody>
          <a:bodyPr wrap="square" rtlCol="0">
            <a:spAutoFit/>
          </a:bodyPr>
          <a:lstStyle/>
          <a:p>
            <a:r>
              <a:rPr lang="pt-BR" sz="2400" dirty="0"/>
              <a:t>A criança pode ter dificuldade em identificar e nomear suas próprias emoções. Raiva, frustração ou ansiedade podem ser demonstradas através de crises de choro, agitação ou isolamento, por não encontrar outra via para expressar o que sente.</a:t>
            </a:r>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93C2928E-DF71-7514-551E-58AC133393AF}"/>
              </a:ext>
            </a:extLst>
          </p:cNvPr>
          <p:cNvSpPr>
            <a:spLocks noGrp="1"/>
          </p:cNvSpPr>
          <p:nvPr>
            <p:ph type="sldNum" sz="quarter" idx="12"/>
          </p:nvPr>
        </p:nvSpPr>
        <p:spPr/>
        <p:txBody>
          <a:bodyPr/>
          <a:lstStyle/>
          <a:p>
            <a:fld id="{46CBEAAA-DA4F-469D-A772-EC38CB5ABD47}" type="slidenum">
              <a:rPr lang="pt-BR" smtClean="0"/>
              <a:t>7</a:t>
            </a:fld>
            <a:endParaRPr lang="pt-BR"/>
          </a:p>
        </p:txBody>
      </p:sp>
      <p:sp>
        <p:nvSpPr>
          <p:cNvPr id="6" name="Espaço Reservado para Rodapé 5">
            <a:extLst>
              <a:ext uri="{FF2B5EF4-FFF2-40B4-BE49-F238E27FC236}">
                <a16:creationId xmlns:a16="http://schemas.microsoft.com/office/drawing/2014/main" id="{A0D06C56-C0BF-2C2C-9BA3-EDA043347BCC}"/>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384358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6F848-1DB0-6FDE-3C8D-CFE29A789C0F}"/>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F477EB40-CAF8-57CA-2838-6ABD81EC84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392" y="10809557"/>
            <a:ext cx="1396415" cy="1396415"/>
          </a:xfrm>
          <a:prstGeom prst="rect">
            <a:avLst/>
          </a:prstGeom>
        </p:spPr>
      </p:pic>
      <p:sp>
        <p:nvSpPr>
          <p:cNvPr id="6" name="CaixaDeTexto 5">
            <a:extLst>
              <a:ext uri="{FF2B5EF4-FFF2-40B4-BE49-F238E27FC236}">
                <a16:creationId xmlns:a16="http://schemas.microsoft.com/office/drawing/2014/main" id="{9E1D1E15-4308-7E29-AB60-7CB1BC6F09AC}"/>
              </a:ext>
            </a:extLst>
          </p:cNvPr>
          <p:cNvSpPr txBox="1"/>
          <p:nvPr/>
        </p:nvSpPr>
        <p:spPr>
          <a:xfrm>
            <a:off x="1153480" y="3856750"/>
            <a:ext cx="8318090" cy="2000548"/>
          </a:xfrm>
          <a:prstGeom prst="rect">
            <a:avLst/>
          </a:prstGeom>
          <a:noFill/>
        </p:spPr>
        <p:txBody>
          <a:bodyPr wrap="square" rtlCol="0">
            <a:spAutoFit/>
          </a:bodyPr>
          <a:lstStyle/>
          <a:p>
            <a:r>
              <a:rPr lang="pt-BR" sz="2800" b="1" dirty="0">
                <a:latin typeface="Calibri" panose="020F0502020204030204" pitchFamily="34" charset="0"/>
                <a:cs typeface="Calibri" panose="020F0502020204030204" pitchFamily="34" charset="0"/>
              </a:rPr>
              <a:t>Na prática</a:t>
            </a:r>
            <a:r>
              <a:rPr lang="pt-BR" sz="2400" b="1" dirty="0">
                <a:latin typeface="Calibri" panose="020F0502020204030204" pitchFamily="34" charset="0"/>
                <a:cs typeface="Calibri" panose="020F0502020204030204" pitchFamily="34" charset="0"/>
              </a:rPr>
              <a:t>:</a:t>
            </a:r>
            <a:r>
              <a:rPr lang="pt-BR" sz="2400" dirty="0">
                <a:latin typeface="Calibri" panose="020F0502020204030204" pitchFamily="34" charset="0"/>
                <a:cs typeface="Calibri" panose="020F0502020204030204" pitchFamily="34" charset="0"/>
              </a:rPr>
              <a:t> </a:t>
            </a:r>
            <a:r>
              <a:rPr lang="pt-BR" sz="2400" dirty="0"/>
              <a:t>A criança pode não conseguir contar como foi seu dia na escola de forma detalhada ou pode interromper os outros para falar sobre seu tema de interesse, não por egoísmo, mas por uma dificuldade em entender a dinâmica da troca em um diálogo.</a:t>
            </a:r>
            <a:endParaRPr lang="pt-BR" dirty="0">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CB9A22C2-B2BA-C5E7-A034-E3FB9EDD8731}"/>
              </a:ext>
            </a:extLst>
          </p:cNvPr>
          <p:cNvSpPr>
            <a:spLocks noGrp="1"/>
          </p:cNvSpPr>
          <p:nvPr>
            <p:ph type="sldNum" sz="quarter" idx="12"/>
          </p:nvPr>
        </p:nvSpPr>
        <p:spPr/>
        <p:txBody>
          <a:bodyPr/>
          <a:lstStyle/>
          <a:p>
            <a:fld id="{46CBEAAA-DA4F-469D-A772-EC38CB5ABD47}" type="slidenum">
              <a:rPr lang="pt-BR" smtClean="0"/>
              <a:t>8</a:t>
            </a:fld>
            <a:endParaRPr lang="pt-BR"/>
          </a:p>
        </p:txBody>
      </p:sp>
      <p:sp>
        <p:nvSpPr>
          <p:cNvPr id="18" name="CaixaDeTexto 17">
            <a:extLst>
              <a:ext uri="{FF2B5EF4-FFF2-40B4-BE49-F238E27FC236}">
                <a16:creationId xmlns:a16="http://schemas.microsoft.com/office/drawing/2014/main" id="{D978309E-C364-664D-1AA5-5EDBC012725F}"/>
              </a:ext>
            </a:extLst>
          </p:cNvPr>
          <p:cNvSpPr txBox="1"/>
          <p:nvPr/>
        </p:nvSpPr>
        <p:spPr>
          <a:xfrm>
            <a:off x="1128318" y="925292"/>
            <a:ext cx="8345525" cy="584775"/>
          </a:xfrm>
          <a:prstGeom prst="rect">
            <a:avLst/>
          </a:prstGeom>
          <a:noFill/>
        </p:spPr>
        <p:txBody>
          <a:bodyPr wrap="square" rtlCol="0">
            <a:spAutoFit/>
          </a:bodyPr>
          <a:lstStyle/>
          <a:p>
            <a:pPr marL="457200" indent="-457200">
              <a:buFont typeface="Arial" panose="020B0604020202020204" pitchFamily="34" charset="0"/>
              <a:buChar char="•"/>
            </a:pPr>
            <a:r>
              <a:rPr lang="pt-BR" sz="3200" b="1" dirty="0">
                <a:latin typeface="Calibri Light" panose="020F0302020204030204" pitchFamily="34" charset="0"/>
                <a:cs typeface="Calibri Light" panose="020F0302020204030204" pitchFamily="34" charset="0"/>
              </a:rPr>
              <a:t>Monólogos e Hiperfoco</a:t>
            </a:r>
            <a:endParaRPr lang="pt-BR" sz="3200" b="1" dirty="0"/>
          </a:p>
        </p:txBody>
      </p:sp>
      <p:sp>
        <p:nvSpPr>
          <p:cNvPr id="19" name="CaixaDeTexto 18">
            <a:extLst>
              <a:ext uri="{FF2B5EF4-FFF2-40B4-BE49-F238E27FC236}">
                <a16:creationId xmlns:a16="http://schemas.microsoft.com/office/drawing/2014/main" id="{C18D1852-2537-F83E-335A-F1704D202AF1}"/>
              </a:ext>
            </a:extLst>
          </p:cNvPr>
          <p:cNvSpPr txBox="1"/>
          <p:nvPr/>
        </p:nvSpPr>
        <p:spPr>
          <a:xfrm>
            <a:off x="1155752" y="1465204"/>
            <a:ext cx="8318090" cy="1938992"/>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É comum que a criança desenvolva um interesse intenso e muito específico por um determinado assunto (dinossauros, planetas, trens, etc.). Em uma conversa, pode falar longamente sobre seu </a:t>
            </a:r>
            <a:r>
              <a:rPr lang="pt-BR" sz="2400" dirty="0" err="1">
                <a:latin typeface="Calibri" panose="020F0502020204030204" pitchFamily="34" charset="0"/>
                <a:cs typeface="Calibri" panose="020F0502020204030204" pitchFamily="34" charset="0"/>
              </a:rPr>
              <a:t>hiperfoco</a:t>
            </a:r>
            <a:r>
              <a:rPr lang="pt-BR" sz="2400" dirty="0">
                <a:latin typeface="Calibri" panose="020F0502020204030204" pitchFamily="34" charset="0"/>
                <a:cs typeface="Calibri" panose="020F0502020204030204" pitchFamily="34" charset="0"/>
              </a:rPr>
              <a:t>, sem perceber se o interlocutor está interessado, como uma forma de tentar se conectar através do que ama e domina.</a:t>
            </a:r>
            <a:endParaRPr lang="pt-BR" dirty="0">
              <a:latin typeface="Calibri" panose="020F0502020204030204" pitchFamily="34" charset="0"/>
              <a:cs typeface="Calibri" panose="020F0502020204030204" pitchFamily="34" charset="0"/>
            </a:endParaRPr>
          </a:p>
        </p:txBody>
      </p:sp>
      <p:sp>
        <p:nvSpPr>
          <p:cNvPr id="4" name="Espaço Reservado para Rodapé 3">
            <a:extLst>
              <a:ext uri="{FF2B5EF4-FFF2-40B4-BE49-F238E27FC236}">
                <a16:creationId xmlns:a16="http://schemas.microsoft.com/office/drawing/2014/main" id="{8AA14078-650B-2E0E-CA74-EB77E9655F1C}"/>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137513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50848-C880-E6B0-58C3-A5EC3EE9D192}"/>
            </a:ext>
          </a:extLst>
        </p:cNvPr>
        <p:cNvGrpSpPr/>
        <p:nvPr/>
      </p:nvGrpSpPr>
      <p:grpSpPr>
        <a:xfrm>
          <a:off x="0" y="0"/>
          <a:ext cx="0" cy="0"/>
          <a:chOff x="0" y="0"/>
          <a:chExt cx="0" cy="0"/>
        </a:xfrm>
      </p:grpSpPr>
      <p:sp>
        <p:nvSpPr>
          <p:cNvPr id="4" name="Retângulo 3">
            <a:extLst>
              <a:ext uri="{FF2B5EF4-FFF2-40B4-BE49-F238E27FC236}">
                <a16:creationId xmlns:a16="http://schemas.microsoft.com/office/drawing/2014/main" id="{1A9755C5-D8CD-B3DB-EB00-0EE703C56E07}"/>
              </a:ext>
            </a:extLst>
          </p:cNvPr>
          <p:cNvSpPr/>
          <p:nvPr/>
        </p:nvSpPr>
        <p:spPr>
          <a:xfrm>
            <a:off x="0" y="0"/>
            <a:ext cx="9601200" cy="12801600"/>
          </a:xfrm>
          <a:prstGeom prst="rect">
            <a:avLst/>
          </a:prstGeom>
          <a:solidFill>
            <a:schemeClr val="accent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bg1"/>
              </a:solidFill>
            </a:endParaRPr>
          </a:p>
        </p:txBody>
      </p:sp>
      <p:sp>
        <p:nvSpPr>
          <p:cNvPr id="7" name="CaixaDeTexto 6">
            <a:extLst>
              <a:ext uri="{FF2B5EF4-FFF2-40B4-BE49-F238E27FC236}">
                <a16:creationId xmlns:a16="http://schemas.microsoft.com/office/drawing/2014/main" id="{720F9DD8-B979-8157-745E-64FC60CDAA48}"/>
              </a:ext>
            </a:extLst>
          </p:cNvPr>
          <p:cNvSpPr txBox="1"/>
          <p:nvPr/>
        </p:nvSpPr>
        <p:spPr>
          <a:xfrm>
            <a:off x="2492466" y="1074414"/>
            <a:ext cx="4478597" cy="4708981"/>
          </a:xfrm>
          <a:prstGeom prst="rect">
            <a:avLst/>
          </a:prstGeom>
          <a:solidFill>
            <a:schemeClr val="accent1">
              <a:alpha val="48000"/>
            </a:schemeClr>
          </a:solidFill>
        </p:spPr>
        <p:txBody>
          <a:bodyPr wrap="square" rtlCol="0">
            <a:spAutoFit/>
          </a:bodyPr>
          <a:lstStyle/>
          <a:p>
            <a:pPr algn="ctr"/>
            <a:r>
              <a:rPr lang="pt-BR" sz="30000" dirty="0">
                <a:ln>
                  <a:solidFill>
                    <a:schemeClr val="bg1"/>
                  </a:solidFill>
                </a:ln>
                <a:noFill/>
                <a:latin typeface="Impact" panose="020B0806030902050204" pitchFamily="34" charset="0"/>
              </a:rPr>
              <a:t>03</a:t>
            </a:r>
          </a:p>
        </p:txBody>
      </p:sp>
      <p:sp>
        <p:nvSpPr>
          <p:cNvPr id="8" name="Retângulo 7">
            <a:extLst>
              <a:ext uri="{FF2B5EF4-FFF2-40B4-BE49-F238E27FC236}">
                <a16:creationId xmlns:a16="http://schemas.microsoft.com/office/drawing/2014/main" id="{1A41522D-9537-1691-EC2E-3A91C3384ECA}"/>
              </a:ext>
            </a:extLst>
          </p:cNvPr>
          <p:cNvSpPr/>
          <p:nvPr/>
        </p:nvSpPr>
        <p:spPr>
          <a:xfrm>
            <a:off x="1578081" y="8124096"/>
            <a:ext cx="6516000" cy="72000"/>
          </a:xfrm>
          <a:prstGeom prst="rect">
            <a:avLst/>
          </a:prstGeom>
          <a:solidFill>
            <a:srgbClr val="C04F1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w="0"/>
              <a:solidFill>
                <a:schemeClr val="accent1"/>
              </a:solidFill>
              <a:effectLst>
                <a:outerShdw blurRad="38100" dist="25400" dir="5400000" algn="ctr" rotWithShape="0">
                  <a:srgbClr val="6E747A">
                    <a:alpha val="43000"/>
                  </a:srgbClr>
                </a:outerShdw>
              </a:effectLst>
            </a:endParaRPr>
          </a:p>
        </p:txBody>
      </p:sp>
      <p:sp>
        <p:nvSpPr>
          <p:cNvPr id="5" name="CaixaDeTexto 4">
            <a:extLst>
              <a:ext uri="{FF2B5EF4-FFF2-40B4-BE49-F238E27FC236}">
                <a16:creationId xmlns:a16="http://schemas.microsoft.com/office/drawing/2014/main" id="{CCC232BE-748E-8988-D9F8-98530BEDA5FC}"/>
              </a:ext>
            </a:extLst>
          </p:cNvPr>
          <p:cNvSpPr txBox="1"/>
          <p:nvPr/>
        </p:nvSpPr>
        <p:spPr>
          <a:xfrm>
            <a:off x="1526265" y="5504461"/>
            <a:ext cx="6516000" cy="707886"/>
          </a:xfrm>
          <a:prstGeom prst="rect">
            <a:avLst/>
          </a:prstGeom>
          <a:noFill/>
        </p:spPr>
        <p:txBody>
          <a:bodyPr wrap="square" rtlCol="0">
            <a:spAutoFit/>
          </a:bodyPr>
          <a:lstStyle/>
          <a:p>
            <a:pPr algn="ctr"/>
            <a:r>
              <a:rPr lang="pt-BR" sz="4000" dirty="0">
                <a:ln>
                  <a:solidFill>
                    <a:schemeClr val="bg1"/>
                  </a:solidFill>
                </a:ln>
                <a:solidFill>
                  <a:schemeClr val="bg1"/>
                </a:solidFill>
                <a:latin typeface="Impact" panose="020B0806030902050204" pitchFamily="34" charset="0"/>
              </a:rPr>
              <a:t>Busca por </a:t>
            </a:r>
            <a:r>
              <a:rPr lang="pt-BR" sz="4000" dirty="0" err="1">
                <a:ln>
                  <a:solidFill>
                    <a:schemeClr val="bg1"/>
                  </a:solidFill>
                </a:ln>
                <a:solidFill>
                  <a:schemeClr val="bg1"/>
                </a:solidFill>
                <a:latin typeface="Impact" panose="020B0806030902050204" pitchFamily="34" charset="0"/>
              </a:rPr>
              <a:t>Presibilidade</a:t>
            </a:r>
            <a:endParaRPr lang="pt-BR" sz="4000" dirty="0">
              <a:ln>
                <a:solidFill>
                  <a:schemeClr val="bg1"/>
                </a:solidFill>
              </a:ln>
              <a:solidFill>
                <a:schemeClr val="bg1"/>
              </a:solidFill>
              <a:latin typeface="Impact" panose="020B0806030902050204" pitchFamily="34" charset="0"/>
            </a:endParaRPr>
          </a:p>
        </p:txBody>
      </p:sp>
      <p:sp>
        <p:nvSpPr>
          <p:cNvPr id="9" name="CaixaDeTexto 8">
            <a:extLst>
              <a:ext uri="{FF2B5EF4-FFF2-40B4-BE49-F238E27FC236}">
                <a16:creationId xmlns:a16="http://schemas.microsoft.com/office/drawing/2014/main" id="{5D0F47B0-4237-F439-ADA6-D5881D1530C6}"/>
              </a:ext>
            </a:extLst>
          </p:cNvPr>
          <p:cNvSpPr txBox="1"/>
          <p:nvPr/>
        </p:nvSpPr>
        <p:spPr>
          <a:xfrm>
            <a:off x="1578081" y="8805394"/>
            <a:ext cx="6516000" cy="1569660"/>
          </a:xfrm>
          <a:prstGeom prst="rect">
            <a:avLst/>
          </a:prstGeom>
          <a:noFill/>
        </p:spPr>
        <p:txBody>
          <a:bodyPr wrap="square" rtlCol="0">
            <a:spAutoFit/>
          </a:bodyPr>
          <a:lstStyle/>
          <a:p>
            <a:r>
              <a:rPr lang="pt-BR" sz="2400" dirty="0">
                <a:latin typeface="Calibri" panose="020F0502020204030204" pitchFamily="34" charset="0"/>
                <a:cs typeface="Calibri" panose="020F0502020204030204" pitchFamily="34" charset="0"/>
              </a:rPr>
              <a:t>Para crianças com autismo, o mundo pode ser confuso. Por isso, elas se sentem seguras com rotinas e ações repetitivas para diminuir a ansiedade.</a:t>
            </a:r>
            <a:endParaRPr lang="pt-BR" sz="2400" dirty="0">
              <a:effectLst/>
              <a:latin typeface="Calibri" panose="020F0502020204030204" pitchFamily="34" charset="0"/>
              <a:cs typeface="Calibri" panose="020F0502020204030204" pitchFamily="34" charset="0"/>
            </a:endParaRPr>
          </a:p>
        </p:txBody>
      </p:sp>
      <p:sp>
        <p:nvSpPr>
          <p:cNvPr id="3" name="Espaço Reservado para Número de Slide 2">
            <a:extLst>
              <a:ext uri="{FF2B5EF4-FFF2-40B4-BE49-F238E27FC236}">
                <a16:creationId xmlns:a16="http://schemas.microsoft.com/office/drawing/2014/main" id="{24EAE133-1739-EDA0-FE98-F273E81D6805}"/>
              </a:ext>
            </a:extLst>
          </p:cNvPr>
          <p:cNvSpPr>
            <a:spLocks noGrp="1"/>
          </p:cNvSpPr>
          <p:nvPr>
            <p:ph type="sldNum" sz="quarter" idx="12"/>
          </p:nvPr>
        </p:nvSpPr>
        <p:spPr/>
        <p:txBody>
          <a:bodyPr/>
          <a:lstStyle/>
          <a:p>
            <a:fld id="{46CBEAAA-DA4F-469D-A772-EC38CB5ABD47}" type="slidenum">
              <a:rPr lang="pt-BR" smtClean="0"/>
              <a:t>9</a:t>
            </a:fld>
            <a:endParaRPr lang="pt-BR"/>
          </a:p>
        </p:txBody>
      </p:sp>
      <p:sp>
        <p:nvSpPr>
          <p:cNvPr id="6" name="Espaço Reservado para Rodapé 5">
            <a:extLst>
              <a:ext uri="{FF2B5EF4-FFF2-40B4-BE49-F238E27FC236}">
                <a16:creationId xmlns:a16="http://schemas.microsoft.com/office/drawing/2014/main" id="{90B38B12-B51B-41FC-8A74-DF6155147A11}"/>
              </a:ext>
            </a:extLst>
          </p:cNvPr>
          <p:cNvSpPr>
            <a:spLocks noGrp="1"/>
          </p:cNvSpPr>
          <p:nvPr>
            <p:ph type="ftr" sz="quarter" idx="11"/>
          </p:nvPr>
        </p:nvSpPr>
        <p:spPr/>
        <p:txBody>
          <a:bodyPr/>
          <a:lstStyle/>
          <a:p>
            <a:r>
              <a:rPr lang="pt-BR"/>
              <a:t>Autísmo nível 1 - Roger Toledo</a:t>
            </a:r>
          </a:p>
        </p:txBody>
      </p:sp>
    </p:spTree>
    <p:extLst>
      <p:ext uri="{BB962C8B-B14F-4D97-AF65-F5344CB8AC3E}">
        <p14:creationId xmlns:p14="http://schemas.microsoft.com/office/powerpoint/2010/main" val="53253909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1489</Words>
  <Application>Microsoft Office PowerPoint</Application>
  <PresentationFormat>Papel A3 (297 x 420 mm)</PresentationFormat>
  <Paragraphs>92</Paragraphs>
  <Slides>15</Slides>
  <Notes>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15</vt:i4>
      </vt:variant>
    </vt:vector>
  </HeadingPairs>
  <TitlesOfParts>
    <vt:vector size="24" baseType="lpstr">
      <vt:lpstr>Aptos</vt:lpstr>
      <vt:lpstr>Aptos Display</vt:lpstr>
      <vt:lpstr>Arial</vt:lpstr>
      <vt:lpstr>Calibri</vt:lpstr>
      <vt:lpstr>Calibri Light</vt:lpstr>
      <vt:lpstr>Impact</vt:lpstr>
      <vt:lpstr>Kristen ITC</vt:lpstr>
      <vt:lpstr>Mistral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 Toledo</dc:creator>
  <cp:lastModifiedBy>Ana Toledo</cp:lastModifiedBy>
  <cp:revision>7</cp:revision>
  <dcterms:created xsi:type="dcterms:W3CDTF">2025-06-13T01:03:18Z</dcterms:created>
  <dcterms:modified xsi:type="dcterms:W3CDTF">2025-06-15T02:44:56Z</dcterms:modified>
</cp:coreProperties>
</file>