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4.jpg"/><Relationship Id="rId9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Emotion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/>
              <a:t>Tianqi</a:t>
            </a:r>
            <a:r>
              <a:rPr lang="en-AU" dirty="0"/>
              <a:t> Liu</a:t>
            </a:r>
          </a:p>
          <a:p>
            <a:r>
              <a:rPr lang="en-AU" dirty="0"/>
              <a:t>Hanzhang Zeng</a:t>
            </a:r>
          </a:p>
        </p:txBody>
      </p:sp>
    </p:spTree>
    <p:extLst>
      <p:ext uri="{BB962C8B-B14F-4D97-AF65-F5344CB8AC3E}">
        <p14:creationId xmlns:p14="http://schemas.microsoft.com/office/powerpoint/2010/main" val="29549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99236"/>
            <a:ext cx="9244422" cy="1507067"/>
          </a:xfrm>
        </p:spPr>
        <p:txBody>
          <a:bodyPr/>
          <a:lstStyle/>
          <a:p>
            <a:r>
              <a:rPr lang="en-AU" dirty="0"/>
              <a:t>Image processing (extract faces)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4907228" y="3696015"/>
            <a:ext cx="1378033" cy="685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 flipH="1">
            <a:off x="810047" y="5640694"/>
            <a:ext cx="10397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Use frontal face Cascade Classifier (provided by Intel) to crop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15" y="2834713"/>
            <a:ext cx="3048434" cy="24084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27050" t="27550" r="36350" b="26316"/>
          <a:stretch/>
        </p:blipFill>
        <p:spPr>
          <a:xfrm>
            <a:off x="7617204" y="3498209"/>
            <a:ext cx="1115735" cy="11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8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47122"/>
            <a:ext cx="8534400" cy="1507067"/>
          </a:xfrm>
        </p:spPr>
        <p:txBody>
          <a:bodyPr/>
          <a:lstStyle/>
          <a:p>
            <a:r>
              <a:rPr lang="en-AU" dirty="0"/>
              <a:t>Emotion categories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428" y="2184274"/>
            <a:ext cx="2773826" cy="2349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2175274"/>
            <a:ext cx="2114058" cy="26425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810" y="2208339"/>
            <a:ext cx="2576444" cy="25764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1045159" y="4944303"/>
            <a:ext cx="137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Neutral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3975370" y="4944303"/>
            <a:ext cx="1246335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Happy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6890211" y="4944301"/>
            <a:ext cx="125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Angry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10117461" y="4944300"/>
            <a:ext cx="1003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Sad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045159" y="5767972"/>
            <a:ext cx="732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Create individual training set for each category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417" y="2436218"/>
            <a:ext cx="25336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AU" dirty="0" err="1"/>
              <a:t>HAARCASCAde</a:t>
            </a:r>
            <a:r>
              <a:rPr lang="en-AU" dirty="0"/>
              <a:t> TRAINING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823" y="1705048"/>
            <a:ext cx="1206604" cy="1021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98" y="1356317"/>
            <a:ext cx="1325063" cy="1656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737" y="1705048"/>
            <a:ext cx="958868" cy="958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 flipH="1">
            <a:off x="535823" y="5315844"/>
            <a:ext cx="11371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1. Save a large set of facial expression for each categories. (Cohn-</a:t>
            </a:r>
            <a:r>
              <a:rPr lang="en-AU" sz="2400" dirty="0" err="1"/>
              <a:t>Kanade</a:t>
            </a:r>
            <a:r>
              <a:rPr lang="en-AU" sz="2400" dirty="0"/>
              <a:t>)</a:t>
            </a:r>
          </a:p>
          <a:p>
            <a:r>
              <a:rPr lang="en-AU" sz="2400" dirty="0"/>
              <a:t>2. Feed the input facial expression into comparison algorithm.</a:t>
            </a:r>
          </a:p>
          <a:p>
            <a:r>
              <a:rPr lang="en-AU" sz="2400" dirty="0"/>
              <a:t>3. Train the </a:t>
            </a:r>
            <a:r>
              <a:rPr lang="en-AU" sz="2400" dirty="0" err="1"/>
              <a:t>FisherFace</a:t>
            </a:r>
            <a:r>
              <a:rPr lang="en-AU" sz="2400" dirty="0"/>
              <a:t> recogniser by feeding face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5268" y="4537161"/>
            <a:ext cx="2346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Program</a:t>
            </a:r>
          </a:p>
        </p:txBody>
      </p:sp>
      <p:cxnSp>
        <p:nvCxnSpPr>
          <p:cNvPr id="5" name="Connector: Elbow 4"/>
          <p:cNvCxnSpPr>
            <a:stCxn id="7" idx="2"/>
            <a:endCxn id="3" idx="1"/>
          </p:cNvCxnSpPr>
          <p:nvPr/>
        </p:nvCxnSpPr>
        <p:spPr>
          <a:xfrm rot="16200000" flipH="1">
            <a:off x="2789299" y="3025134"/>
            <a:ext cx="339193" cy="3392746"/>
          </a:xfrm>
          <a:prstGeom prst="bentConnector2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/>
          <p:nvPr/>
        </p:nvCxnSpPr>
        <p:spPr>
          <a:xfrm rot="16200000" flipH="1">
            <a:off x="4092837" y="3767331"/>
            <a:ext cx="1008344" cy="708805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/>
          <p:cNvCxnSpPr>
            <a:endCxn id="3" idx="0"/>
          </p:cNvCxnSpPr>
          <p:nvPr/>
        </p:nvCxnSpPr>
        <p:spPr>
          <a:xfrm rot="10800000" flipV="1">
            <a:off x="5828347" y="3709323"/>
            <a:ext cx="1866530" cy="827837"/>
          </a:xfrm>
          <a:prstGeom prst="bentConnector2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endCxn id="3" idx="3"/>
          </p:cNvCxnSpPr>
          <p:nvPr/>
        </p:nvCxnSpPr>
        <p:spPr>
          <a:xfrm rot="10800000" flipV="1">
            <a:off x="7001426" y="3622788"/>
            <a:ext cx="4001132" cy="1268316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911" y="2637139"/>
            <a:ext cx="1713602" cy="1136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68" y="3175204"/>
            <a:ext cx="1376707" cy="1376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6097" y="2937821"/>
            <a:ext cx="1710704" cy="1292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9089" y="2937821"/>
            <a:ext cx="1938165" cy="1289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2016" y="1399433"/>
            <a:ext cx="1391497" cy="993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00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47122"/>
            <a:ext cx="8534400" cy="1507067"/>
          </a:xfrm>
        </p:spPr>
        <p:txBody>
          <a:bodyPr/>
          <a:lstStyle/>
          <a:p>
            <a:r>
              <a:rPr lang="en-AU" dirty="0"/>
              <a:t>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7883" y="1659474"/>
            <a:ext cx="159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Crop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68" y="1617468"/>
            <a:ext cx="2619375" cy="17430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767356" y="2633373"/>
            <a:ext cx="2415024" cy="0"/>
          </a:xfrm>
          <a:prstGeom prst="straightConnector1">
            <a:avLst/>
          </a:prstGeom>
          <a:ln w="76200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34157" t="38113" r="35738" b="16009"/>
          <a:stretch/>
        </p:blipFill>
        <p:spPr>
          <a:xfrm rot="1288451">
            <a:off x="8000598" y="2367359"/>
            <a:ext cx="788566" cy="79969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50253" y="2256639"/>
            <a:ext cx="813732" cy="8388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382297" y="3372875"/>
            <a:ext cx="25167" cy="1744910"/>
          </a:xfrm>
          <a:prstGeom prst="straightConnector1">
            <a:avLst/>
          </a:prstGeom>
          <a:ln w="76200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86979" y="5027098"/>
            <a:ext cx="169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Result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6754" y="5209563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Neutral</a:t>
            </a:r>
          </a:p>
          <a:p>
            <a:pPr algn="r"/>
            <a:r>
              <a:rPr lang="en-AU" dirty="0"/>
              <a:t>Happy</a:t>
            </a:r>
          </a:p>
          <a:p>
            <a:pPr algn="r"/>
            <a:r>
              <a:rPr lang="en-AU" dirty="0"/>
              <a:t>Angry</a:t>
            </a:r>
          </a:p>
          <a:p>
            <a:pPr algn="r"/>
            <a:r>
              <a:rPr lang="en-AU" dirty="0"/>
              <a:t>Sad</a:t>
            </a:r>
          </a:p>
        </p:txBody>
      </p:sp>
      <p:sp>
        <p:nvSpPr>
          <p:cNvPr id="33" name="Rectangle 32"/>
          <p:cNvSpPr/>
          <p:nvPr/>
        </p:nvSpPr>
        <p:spPr>
          <a:xfrm flipH="1">
            <a:off x="7985427" y="5323609"/>
            <a:ext cx="2098137" cy="1969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 flipH="1">
            <a:off x="7985428" y="5596015"/>
            <a:ext cx="434619" cy="2007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/>
          <p:cNvSpPr/>
          <p:nvPr/>
        </p:nvSpPr>
        <p:spPr>
          <a:xfrm flipH="1">
            <a:off x="7985427" y="5868866"/>
            <a:ext cx="806236" cy="2047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/>
          <p:cNvSpPr/>
          <p:nvPr/>
        </p:nvSpPr>
        <p:spPr>
          <a:xfrm flipH="1">
            <a:off x="7985426" y="6148637"/>
            <a:ext cx="2408533" cy="2037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9" name="Straight Arrow Connector 38"/>
          <p:cNvCxnSpPr>
            <a:stCxn id="16" idx="1"/>
            <a:endCxn id="45" idx="3"/>
          </p:cNvCxnSpPr>
          <p:nvPr/>
        </p:nvCxnSpPr>
        <p:spPr>
          <a:xfrm flipH="1">
            <a:off x="3735537" y="5809728"/>
            <a:ext cx="3311217" cy="8543"/>
          </a:xfrm>
          <a:prstGeom prst="straightConnector1">
            <a:avLst/>
          </a:prstGeom>
          <a:ln w="76200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59878" y="3208695"/>
            <a:ext cx="2847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err="1"/>
              <a:t>Fisherface</a:t>
            </a:r>
            <a:endParaRPr lang="en-AU" sz="4000" dirty="0"/>
          </a:p>
          <a:p>
            <a:r>
              <a:rPr lang="en-AU" sz="4000" dirty="0"/>
              <a:t>Algorithm</a:t>
            </a:r>
          </a:p>
          <a:p>
            <a:r>
              <a:rPr lang="en-AU" sz="4000" dirty="0"/>
              <a:t>Prediction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78701" y="5356606"/>
            <a:ext cx="155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26696735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194</TotalTime>
  <Words>89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Emotion recognition</vt:lpstr>
      <vt:lpstr>Image processing (extract faces)</vt:lpstr>
      <vt:lpstr>Emotion categories</vt:lpstr>
      <vt:lpstr>HAARCASCAde TRAINING</vt:lpstr>
      <vt:lpstr>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</dc:title>
  <dc:creator>Hanzhang Zeng</dc:creator>
  <cp:lastModifiedBy>Hanzhang Zeng</cp:lastModifiedBy>
  <cp:revision>15</cp:revision>
  <dcterms:created xsi:type="dcterms:W3CDTF">2016-09-29T06:42:19Z</dcterms:created>
  <dcterms:modified xsi:type="dcterms:W3CDTF">2016-10-03T12:59:38Z</dcterms:modified>
</cp:coreProperties>
</file>