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Roger Carl</a:t>
            </a:r>
          </a:p>
          <a:p>
            <a:r>
              <a:rPr lang="en-AU" dirty="0" err="1"/>
              <a:t>Tianqi</a:t>
            </a:r>
            <a:r>
              <a:rPr lang="en-AU" dirty="0"/>
              <a:t> Liu</a:t>
            </a:r>
            <a:endParaRPr lang="en-AU" dirty="0"/>
          </a:p>
          <a:p>
            <a:r>
              <a:rPr lang="en-AU" dirty="0"/>
              <a:t>Hanzhang Zeng</a:t>
            </a:r>
          </a:p>
        </p:txBody>
      </p:sp>
    </p:spTree>
    <p:extLst>
      <p:ext uri="{BB962C8B-B14F-4D97-AF65-F5344CB8AC3E}">
        <p14:creationId xmlns:p14="http://schemas.microsoft.com/office/powerpoint/2010/main" val="68266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4371"/>
          </a:xfrm>
        </p:spPr>
        <p:txBody>
          <a:bodyPr>
            <a:normAutofit/>
          </a:bodyPr>
          <a:lstStyle/>
          <a:p>
            <a:r>
              <a:rPr lang="en-AU" dirty="0"/>
              <a:t>Two weeks ago we decided</a:t>
            </a:r>
          </a:p>
          <a:p>
            <a:r>
              <a:rPr lang="en-AU" dirty="0"/>
              <a:t>Implementing classifier for four emotions</a:t>
            </a:r>
          </a:p>
          <a:p>
            <a:pPr lvl="1"/>
            <a:r>
              <a:rPr lang="en-AU" dirty="0"/>
              <a:t>Neutral</a:t>
            </a:r>
          </a:p>
          <a:p>
            <a:pPr lvl="1"/>
            <a:r>
              <a:rPr lang="en-AU" dirty="0"/>
              <a:t>Happy</a:t>
            </a:r>
          </a:p>
          <a:p>
            <a:pPr lvl="1"/>
            <a:r>
              <a:rPr lang="en-AU" dirty="0"/>
              <a:t>Sadness</a:t>
            </a:r>
          </a:p>
          <a:p>
            <a:pPr lvl="1"/>
            <a:r>
              <a:rPr lang="en-AU" dirty="0"/>
              <a:t>Anger</a:t>
            </a:r>
          </a:p>
          <a:p>
            <a:r>
              <a:rPr lang="en-AU" dirty="0"/>
              <a:t>Cohn-</a:t>
            </a:r>
            <a:r>
              <a:rPr lang="en-AU" dirty="0" err="1"/>
              <a:t>Kanade</a:t>
            </a:r>
            <a:r>
              <a:rPr lang="en-AU" dirty="0"/>
              <a:t> database</a:t>
            </a:r>
          </a:p>
          <a:p>
            <a:r>
              <a:rPr lang="en-AU" dirty="0"/>
              <a:t>Eigenface detector vs </a:t>
            </a:r>
            <a:r>
              <a:rPr lang="en-AU" dirty="0" err="1"/>
              <a:t>Fisherface</a:t>
            </a:r>
            <a:r>
              <a:rPr lang="en-AU" dirty="0"/>
              <a:t> detector</a:t>
            </a:r>
          </a:p>
          <a:p>
            <a:pPr lvl="1"/>
            <a:r>
              <a:rPr lang="en-AU" dirty="0"/>
              <a:t>Eigenface: Using </a:t>
            </a:r>
            <a:r>
              <a:rPr lang="en-AU" b="1" dirty="0"/>
              <a:t>Principal component analysis</a:t>
            </a:r>
            <a:r>
              <a:rPr lang="en-AU" dirty="0"/>
              <a:t>, project vectors to a lower dimension. Good at tracking peak points on faces. Noise prone.</a:t>
            </a:r>
          </a:p>
          <a:p>
            <a:pPr lvl="1"/>
            <a:r>
              <a:rPr lang="en-AU" dirty="0" err="1"/>
              <a:t>Fisherface</a:t>
            </a:r>
            <a:r>
              <a:rPr lang="en-AU" dirty="0"/>
              <a:t>: Using </a:t>
            </a:r>
            <a:r>
              <a:rPr lang="en-AU" b="1" dirty="0"/>
              <a:t>Linear discriminant analysis, </a:t>
            </a:r>
            <a:r>
              <a:rPr lang="en-AU" dirty="0"/>
              <a:t>regression-liked analysis between different class of data. Good at overall face detection. Heavy Computation.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98794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79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Emotion Recognition</vt:lpstr>
      <vt:lpstr>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Hanzhang Zeng</dc:creator>
  <cp:lastModifiedBy>Hanzhang Zeng</cp:lastModifiedBy>
  <cp:revision>5</cp:revision>
  <dcterms:created xsi:type="dcterms:W3CDTF">2016-10-23T15:47:25Z</dcterms:created>
  <dcterms:modified xsi:type="dcterms:W3CDTF">2016-10-23T16:32:35Z</dcterms:modified>
</cp:coreProperties>
</file>