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360bf529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360bf529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360bf529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360bf529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360bf52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360bf52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360bf529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360bf529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360bf529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360bf529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360bf529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360bf529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360bf529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360bf529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360bf529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360bf529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60bf529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60bf529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360bf529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360bf529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60bf529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360bf529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60bf529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360bf529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360bf529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360bf529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60bf529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360bf529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360bf529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360bf529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360bf529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360bf529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ws.amazon.com/rekognition/" TargetMode="External"/><Relationship Id="rId4" Type="http://schemas.openxmlformats.org/officeDocument/2006/relationships/hyperlink" Target="https://cloud.google.com/vision" TargetMode="External"/><Relationship Id="rId9" Type="http://schemas.openxmlformats.org/officeDocument/2006/relationships/hyperlink" Target="https://developer.apple.com/documentation/vision" TargetMode="External"/><Relationship Id="rId5" Type="http://schemas.openxmlformats.org/officeDocument/2006/relationships/hyperlink" Target="https://azure.microsoft.com/en-us/services/cognitive-services/computer-vision/" TargetMode="External"/><Relationship Id="rId6" Type="http://schemas.openxmlformats.org/officeDocument/2006/relationships/hyperlink" Target="https://azure.microsoft.com/en-us/services/cognitive-services/face/" TargetMode="External"/><Relationship Id="rId7" Type="http://schemas.openxmlformats.org/officeDocument/2006/relationships/hyperlink" Target="https://www.ibm.com/cloud/watson-visual-recognition" TargetMode="External"/><Relationship Id="rId8" Type="http://schemas.openxmlformats.org/officeDocument/2006/relationships/hyperlink" Target="https://www.mathworks.com/discovery/image-recognition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ab.research.google.com/drive/1aX38SknC5guOQ0SGQwgQ7GafSNFHzxMZ?usp=sharing" TargetMode="External"/><Relationship Id="rId4" Type="http://schemas.openxmlformats.org/officeDocument/2006/relationships/hyperlink" Target="https://colab.research.google.com/drive/17_fz6neWeaWm2fFV4OcDxsdVu90Csjpp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Keras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98175"/>
            <a:ext cx="34707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발표범위 : 5-1 ~ 5-2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VGG A, A-LRN, B, C, D, E 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174" y="958537"/>
            <a:ext cx="4078326" cy="41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https://bskyvision.com/504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VGG D(16)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99776"/>
            <a:ext cx="6576624" cy="370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https://bskyvision.com/504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GoogLeNet - Inception v1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https://bskyvision.com/539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7019"/>
            <a:ext cx="9144000" cy="204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5197"/>
            <a:ext cx="9144000" cy="227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GoogLeNet - Inception v1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https://bskyvision.com/539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25" y="994049"/>
            <a:ext cx="3391550" cy="390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/>
          <p:nvPr/>
        </p:nvSpPr>
        <p:spPr>
          <a:xfrm>
            <a:off x="4314525" y="2028525"/>
            <a:ext cx="4829400" cy="163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375" y="2028527"/>
            <a:ext cx="4685450" cy="14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ResNet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1139100" y="1185900"/>
            <a:ext cx="3354900" cy="29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628" y="0"/>
            <a:ext cx="32479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https://bskyvision.com/644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173" y="1201213"/>
            <a:ext cx="3283824" cy="27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SENet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https://bskyvision.com/640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00" y="894888"/>
            <a:ext cx="80391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950" y="2571750"/>
            <a:ext cx="6176093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라이브러리</a:t>
            </a:r>
            <a:endParaRPr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아마존 레코그니션(Amazon Rekognition)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구글 클라우드 비전 API(Google Cloud Vision API)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마이크로소프트 컴퓨터 비전 API(Microsoft Computer Vision API)</a:t>
            </a:r>
            <a:r>
              <a:rPr lang="ko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애저 페이스 API(Azure Face API)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IBM 왓슨 비주얼 레코그니션(IBM Watson Visual Recognition)</a:t>
            </a:r>
            <a:r>
              <a:rPr lang="ko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데이터 분석 패키지 매트랩(Matlab)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애플 비전(Apple Vision)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https://www.itworld.co.kr/insight/162635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5-1 합성곱 신경망 소개 실습</a:t>
            </a:r>
            <a:endParaRPr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https://colab.research.google.com/drive/1aX38SknC5guOQ0SGQwgQ7GafSNFHzxMZ?usp=sharing</a:t>
            </a:r>
            <a:r>
              <a:rPr lang="ko"/>
              <a:t> </a:t>
            </a:r>
            <a:endParaRPr/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1297500" y="2469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5-2 소규모 데이터셋에서 밑바닥부터 컨브넷 훈련하기 실습</a:t>
            </a:r>
            <a:endParaRPr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1297500" y="3642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https://colab.research.google.com/drive/17_fz6neWeaWm2fFV4OcDxsdVu90Csjpp?usp=sharing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 비전에서의 문제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Object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Image Segmentation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 Visual relationship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0" y="4712400"/>
            <a:ext cx="449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https://ganghee-lee.tistory.com/35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https://cs.stanford.edu/people/ranjaykrishna/vrd/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348" y="975500"/>
            <a:ext cx="5100175" cy="21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350" y="3131283"/>
            <a:ext cx="6106651" cy="201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Conv2D, MaxPooling2D 의 출력은 (height, width, channels) 의 3D 텐서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23963"/>
            <a:ext cx="66675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5-1 합성곱 신경망 소개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0" y="4835700"/>
            <a:ext cx="871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https://hobinjeong.medium.com/cnn%EC%97%90%EC%84%9C-pooling%EC%9D%B4%EB%9E%80-c4e01aa83c83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4635105" cy="44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https://cs231n.github.io/convolutional-networks/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Filter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48" y="984375"/>
            <a:ext cx="6602501" cy="37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https://tykimos.github.io/2017/01/27/CNN_Layer_Talk/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Max Pooling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99" y="1032971"/>
            <a:ext cx="7038900" cy="329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https://cs231n.github.io/convolutional-networks/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Optimizer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01" y="1089374"/>
            <a:ext cx="7011298" cy="36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https://onevision.tistory.com/entry/Optimizer-%EC%9D%98-%EC%A2%85%EB%A5%98%EC%99%80-%ED%8A%B9%EC%84%B1-Momentum-RMSProp-Adam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LeNet-5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https://bskyvision.com/418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50" y="1404938"/>
            <a:ext cx="79057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AlexNet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09175"/>
            <a:ext cx="6970149" cy="34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0" y="4835700"/>
            <a:ext cx="44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https://bskyvision.com/421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