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4f93422f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4f93422f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4f93422f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4f93422f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4ce9500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4ce9500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4f93422f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4f93422f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4ce9500d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4ce9500d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4ce9500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4ce9500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4f93422f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4f93422f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4f93422f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4f93422f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4f93422f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4f93422f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4ce9500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4ce9500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ce9500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ce9500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4ce9500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4ce9500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4f93422f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4f93422f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4f93422f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4f93422f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f93422f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f93422f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4f93422f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4f93422f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f93422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4f93422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f93422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4f93422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f93422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4f93422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f93422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4f93422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f93422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4f93422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eras.io/keras_tuner/" TargetMode="External"/><Relationship Id="rId4" Type="http://schemas.openxmlformats.org/officeDocument/2006/relationships/hyperlink" Target="https://keras.io/guides/keras_tuner/getting_started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RogerUltimate/-Keras-study/blob/main/8_1_Code.ipynb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lab.research.google.com/drive/14WQyRCsftHsD5O4R0Y72T9XBq5Mcu3Uu?usp=sharing" TargetMode="External"/><Relationship Id="rId4" Type="http://schemas.openxmlformats.org/officeDocument/2006/relationships/hyperlink" Target="https://github.com/RogerUltimate/-Keras-study/blob/main/7_3_Code.ipynb" TargetMode="External"/><Relationship Id="rId5" Type="http://schemas.openxmlformats.org/officeDocument/2006/relationships/hyperlink" Target="https://colab.research.google.com/drive/1QGePMgUagBaU7VoLzDzIwDNfxT3h14_P?usp=sharing" TargetMode="External"/><Relationship Id="rId6" Type="http://schemas.openxmlformats.org/officeDocument/2006/relationships/hyperlink" Target="https://github.com/RogerUltimate/-Keras-study/blob/main/8_1_Code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Keras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98175"/>
            <a:ext cx="34707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발표범위 : 7-3 ~ 8-1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Batch Normalization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1297500" y="860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네트워크 구성 시 </a:t>
            </a:r>
            <a:br>
              <a:rPr lang="ko"/>
            </a:br>
            <a:r>
              <a:rPr lang="ko"/>
              <a:t>Convolution - Batch Normalization - Activation - Dropout - Pooling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0" y="4589400"/>
            <a:ext cx="395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https://gaussian37.github.io/dl-concept-order_of_regularization_term/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https://deepinsight.tistory.com/116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http://cs231n.stanford.edu/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07625"/>
            <a:ext cx="5558976" cy="312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깊이별 분리 합성곱</a:t>
            </a:r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1297500" y="986375"/>
            <a:ext cx="70389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점별 합성곱(1x1)을 통해 출력 채널을 합침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공간특성의 학습, 채널 방향 특성의 학습을 분리하는 효과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모델 파라미터의 연산 수를 크게 줄여줌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합성곱을 통해 적은 데이터로도 좋은 모델 생성 가능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0" y="4835675"/>
            <a:ext cx="278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010350"/>
            <a:ext cx="3192225" cy="1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0" y="4835675"/>
            <a:ext cx="626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https://www.facebook.com/groups/KerasKorea/permalink/2449247731757844/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5497325" y="986375"/>
            <a:ext cx="70389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병목 현상을 유발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작은 사이즈 모델에서는 효과가 일관되지 않음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https://arxiv.org/abs/1801.06434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Hyper Parameter Tunning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Greed search - 모든 파라미터 입력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Random Search - 랜덤 한 값 입력 후 지정 횟수만큼 평가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Bayesian Optimization - 순차적으로 입력해보고 더 좋은 해들의 조합을 찾아감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Genetic Algorithms - ML 이전 사용하던 방식,  유전자 알고리즘을 이용한 돌연변이 등 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0" y="4343100"/>
            <a:ext cx="600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https://github.com/hyperopt/hyperopt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https://github.com/maxpumperla/hyperas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https://towardsdatascience.com/gas-and-nns-6a41f1e8146d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https://www.section.io/engineering-education/the-basics-of-genetic-algorithms-in-ml/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https://gooopy.tistory.com/75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Keras Tuner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Random 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Bayesian Optimization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Hyperband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https://keras.io/keras_tuner/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https://keras.io/guides/keras_tuner/getting_started/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0" y="4712400"/>
            <a:ext cx="608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https://ichi.pro/ko/keras-tunerleul-sayonghan-haipeo-palamiteo-tyuning-2762860380094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https://keras.io/keras_tuner/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Ensemble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여러 모델들을 함께 사용하여 기존보다 성능을 더 올리는 방법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Bagging, Boosting, Stacking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Bagging</a:t>
            </a:r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1297500" y="957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Training dataset을 Model 의 갯수만큼 나눠서 학습  마지막 합칠땐 Voting</a:t>
            </a:r>
            <a:br>
              <a:rPr lang="ko"/>
            </a:br>
            <a:r>
              <a:rPr lang="ko"/>
              <a:t>대표모델 : Random Forest</a:t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0" y="4835700"/>
            <a:ext cx="275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https://dailyheumsi.tistory.com/111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98602"/>
            <a:ext cx="6255574" cy="3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29625"/>
            <a:ext cx="6255574" cy="351386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Boosting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1297500" y="922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Training Dataset을 나누어서 학습하고 &gt; 학습된 모델을 전체Dataset을 가지고 Validation 후 틀린 부분을 포함한 새 Dataset 생성 &gt; 생성 Dataset을 가지고 새로 모델 훈련 &gt; … &gt; 반복</a:t>
            </a:r>
            <a:endParaRPr/>
          </a:p>
        </p:txBody>
      </p:sp>
      <p:sp>
        <p:nvSpPr>
          <p:cNvPr id="258" name="Google Shape;258;p28"/>
          <p:cNvSpPr txBox="1"/>
          <p:nvPr/>
        </p:nvSpPr>
        <p:spPr>
          <a:xfrm>
            <a:off x="0" y="4835700"/>
            <a:ext cx="275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https://dailyheumsi.tistory.com/111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Stacking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1297500" y="1161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Cross Validation 활용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0" y="4835700"/>
            <a:ext cx="630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https://quantdev.ssri.psu.edu/sites/qdev/files/CV_tutorial.html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543875"/>
            <a:ext cx="66198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Stacking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75" y="881150"/>
            <a:ext cx="7981826" cy="4088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 txBox="1"/>
          <p:nvPr/>
        </p:nvSpPr>
        <p:spPr>
          <a:xfrm>
            <a:off x="0" y="4835700"/>
            <a:ext cx="630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https://docs.google.com/presentation/d/160j7GQEoMPFkKn0mjculI0TpkDRJIsNkggUuwlG_ouY/edit#slide=id.g9c73e1fe10_0_324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Stacking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0" y="4835700"/>
            <a:ext cx="630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https://docs.google.com/presentation/d/160j7GQEoMPFkKn0mjculI0TpkDRJIsNkggUuwlG_ouY/edit#slide=id.g9c73e1fe10_0_324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50" y="864050"/>
            <a:ext cx="8055125" cy="4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7-3 모델의 성능을 최대로 끌어올리기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86375"/>
            <a:ext cx="70389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700"/>
              <a:t>고급 구조 패턴</a:t>
            </a:r>
            <a:br>
              <a:rPr lang="ko" sz="1700"/>
            </a:br>
            <a:r>
              <a:rPr lang="ko" sz="1700"/>
              <a:t>정규화, 깊이별 분리 합성곱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하이퍼파라미터 최적화</a:t>
            </a:r>
            <a:br>
              <a:rPr lang="ko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모델 앙상블</a:t>
            </a:r>
            <a:endParaRPr sz="1700"/>
          </a:p>
        </p:txBody>
      </p:sp>
      <p:sp>
        <p:nvSpPr>
          <p:cNvPr id="142" name="Google Shape;142;p14"/>
          <p:cNvSpPr txBox="1"/>
          <p:nvPr/>
        </p:nvSpPr>
        <p:spPr>
          <a:xfrm>
            <a:off x="0" y="4835675"/>
            <a:ext cx="278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8-1 생성 모델을 위한 딥러닝 </a:t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탐욕적 샘플링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확률적 샘플링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LSTM으로 텍스트 생성하기</a:t>
            </a:r>
            <a:endParaRPr/>
          </a:p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https://github.com/RogerUltimate/-Keras-study/blob/main/8_1_Code.ipynb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7-3 모델의 성능을 최대로 끌어올리기</a:t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https://colab.research.google.com/drive/14WQyRCsftHsD5O4R0Y72T9XBq5Mcu3Uu?usp=sharing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https://github.com/RogerUltimate/-Keras-study/blob/main/7_3_Code.ipynb</a:t>
            </a:r>
            <a:r>
              <a:rPr lang="ko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>
            <p:ph type="title"/>
          </p:nvPr>
        </p:nvSpPr>
        <p:spPr>
          <a:xfrm>
            <a:off x="1297500" y="2469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8-1 생성 모델을 위한 딥러닝 </a:t>
            </a:r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1297500" y="3642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https://colab.research.google.com/drive/1QGePMgUagBaU7VoLzDzIwDNfxT3h14_P?usp=sharing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https://github.com/RogerUltimate/-Keras-study/blob/main/8_1_Code.ipynb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Feature scalining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986375"/>
            <a:ext cx="70389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표준화(standardization) : 입력값들의 정규 분포를 </a:t>
            </a:r>
            <a:br>
              <a:rPr lang="ko"/>
            </a:br>
            <a:r>
              <a:rPr lang="ko"/>
              <a:t>                                                          평균이 0 이고 분산이 1 인  표준 정규 분포로 변환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이상치(outlier) 발견 및 제거</a:t>
            </a:r>
            <a:br>
              <a:rPr lang="ko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정규화 (nomalization) : 입력값들을 모두 0과 1사이의 값으로 변환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0" y="4835675"/>
            <a:ext cx="278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https://huidea.tistory.com/39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00" y="1592850"/>
            <a:ext cx="3386375" cy="112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15"/>
          <p:cNvGrpSpPr/>
          <p:nvPr/>
        </p:nvGrpSpPr>
        <p:grpSpPr>
          <a:xfrm>
            <a:off x="1854000" y="3574475"/>
            <a:ext cx="2909050" cy="1172100"/>
            <a:chOff x="1880775" y="3903625"/>
            <a:chExt cx="2909050" cy="1172100"/>
          </a:xfrm>
        </p:grpSpPr>
        <p:sp>
          <p:nvSpPr>
            <p:cNvPr id="152" name="Google Shape;152;p15"/>
            <p:cNvSpPr/>
            <p:nvPr/>
          </p:nvSpPr>
          <p:spPr>
            <a:xfrm>
              <a:off x="1884025" y="3903625"/>
              <a:ext cx="2905800" cy="117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3" name="Google Shape;15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80775" y="3934467"/>
              <a:ext cx="2824775" cy="1087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Batch Normalization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986375"/>
            <a:ext cx="70389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0" y="4835675"/>
            <a:ext cx="278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365388"/>
            <a:ext cx="44862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Normalization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986375"/>
            <a:ext cx="70389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0" y="4712400"/>
            <a:ext cx="362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http://hleecaster.com/ml-normalization-concept/ https://gaussian37.github.io/dl-concept-various_normalization/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875" y="986375"/>
            <a:ext cx="3434125" cy="257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86375"/>
            <a:ext cx="3434125" cy="25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4350" y="3595788"/>
            <a:ext cx="49720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Normalization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0" y="4835675"/>
            <a:ext cx="278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http://hleecaster.com/ml-normalization-concept/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300" y="986375"/>
            <a:ext cx="4151174" cy="311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100" y="986363"/>
            <a:ext cx="4151174" cy="311338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153300" y="4099750"/>
            <a:ext cx="79581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Min-Max Normalization : </a:t>
            </a:r>
            <a:r>
              <a:rPr lang="ko"/>
              <a:t>모든 feature들의 스케일이 동일하지만, 이상치(outlier)를 잘 처리하지 못한다.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Z-score Normalization : </a:t>
            </a:r>
            <a:r>
              <a:rPr lang="ko"/>
              <a:t>이상치(outlier)를 잘 처리하지만, 정확히 동일한 척도로 정규화 된 데이터를 생성하지는 않는다.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Batch Normalization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986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Batch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0" y="4835700"/>
            <a:ext cx="278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https://gaussian37.github.io/dl-concept-batchnorm/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83378"/>
            <a:ext cx="6034326" cy="26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Batch Normalization</a:t>
            </a:r>
            <a:endParaRPr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1297500" y="986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Internal Covariant Shift : 네트워크의 각 레이어나 Activation 마다 입력값의 분산이 달라지는 현상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0" y="4835700"/>
            <a:ext cx="278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https://gaussian37.github.io/dl-concept-batchnorm/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41975"/>
            <a:ext cx="5924151" cy="27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Batch Normalization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297500" y="986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Internal Covariant Shift 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0" y="4835700"/>
            <a:ext cx="278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https://arxiv.org/pdf/1502.03167.pdf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32000"/>
            <a:ext cx="6150975" cy="27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