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sldIdLst>
    <p:sldId id="256" r:id="rId2"/>
    <p:sldId id="257" r:id="rId3"/>
    <p:sldId id="258" r:id="rId4"/>
    <p:sldId id="265" r:id="rId5"/>
    <p:sldId id="262" r:id="rId6"/>
    <p:sldId id="261" r:id="rId7"/>
    <p:sldId id="264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7AC8F5-0238-4CB2-8B60-B40F00C117C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A96DE30-64A6-4CA5-AC7C-F97F83878C2D}">
      <dgm:prSet custT="1"/>
      <dgm:spPr/>
      <dgm:t>
        <a:bodyPr/>
        <a:lstStyle/>
        <a:p>
          <a:r>
            <a:rPr lang="de-CH" sz="2000" b="1" u="none" dirty="0"/>
            <a:t>		Startseite: </a:t>
          </a:r>
          <a:r>
            <a:rPr lang="de-CH" sz="2000" b="1" u="none" dirty="0" err="1"/>
            <a:t>Porirait</a:t>
          </a:r>
          <a:endParaRPr lang="en-US" sz="2000" u="none" dirty="0"/>
        </a:p>
      </dgm:t>
    </dgm:pt>
    <dgm:pt modelId="{D44316E6-52EA-450C-85BE-DCE0D662F298}" type="parTrans" cxnId="{F0D9F3D1-2114-487B-88AB-6C06DAC1E5F0}">
      <dgm:prSet/>
      <dgm:spPr/>
      <dgm:t>
        <a:bodyPr/>
        <a:lstStyle/>
        <a:p>
          <a:endParaRPr lang="en-US" sz="2000"/>
        </a:p>
      </dgm:t>
    </dgm:pt>
    <dgm:pt modelId="{CC6EEFDC-32B5-4DB1-9ACD-14CA1F964391}" type="sibTrans" cxnId="{F0D9F3D1-2114-487B-88AB-6C06DAC1E5F0}">
      <dgm:prSet/>
      <dgm:spPr/>
      <dgm:t>
        <a:bodyPr/>
        <a:lstStyle/>
        <a:p>
          <a:endParaRPr lang="en-US" sz="2000"/>
        </a:p>
      </dgm:t>
    </dgm:pt>
    <dgm:pt modelId="{DF06D1A1-0870-4248-8525-318FF6791026}">
      <dgm:prSet custT="1"/>
      <dgm:spPr/>
      <dgm:t>
        <a:bodyPr/>
        <a:lstStyle/>
        <a:p>
          <a:r>
            <a:rPr lang="de-CH" sz="2000" dirty="0"/>
            <a:t>Vorgeschichte         &lt;  Neue Familie  &gt;	Mein </a:t>
          </a:r>
          <a:r>
            <a:rPr lang="de-CH" sz="2000" dirty="0" err="1"/>
            <a:t>Altag</a:t>
          </a:r>
          <a:endParaRPr lang="en-US" sz="2000" dirty="0"/>
        </a:p>
      </dgm:t>
    </dgm:pt>
    <dgm:pt modelId="{E2767832-C50A-492D-9A9A-E351B39C8314}" type="parTrans" cxnId="{53060EA1-D749-44EA-BEBB-E3440154F4A3}">
      <dgm:prSet/>
      <dgm:spPr/>
      <dgm:t>
        <a:bodyPr/>
        <a:lstStyle/>
        <a:p>
          <a:endParaRPr lang="en-US" sz="2000"/>
        </a:p>
      </dgm:t>
    </dgm:pt>
    <dgm:pt modelId="{179BFD2B-8508-457B-8123-DADCE3B70353}" type="sibTrans" cxnId="{53060EA1-D749-44EA-BEBB-E3440154F4A3}">
      <dgm:prSet/>
      <dgm:spPr/>
      <dgm:t>
        <a:bodyPr/>
        <a:lstStyle/>
        <a:p>
          <a:endParaRPr lang="en-US" sz="2000"/>
        </a:p>
      </dgm:t>
    </dgm:pt>
    <dgm:pt modelId="{2985A345-E2B8-49BF-A475-5EAF402B476B}">
      <dgm:prSet custT="1"/>
      <dgm:spPr/>
      <dgm:t>
        <a:bodyPr/>
        <a:lstStyle/>
        <a:p>
          <a:r>
            <a:rPr lang="de-CH" sz="2000" dirty="0"/>
            <a:t>Mama	&lt;	Fotogalerie	&gt;	Papa</a:t>
          </a:r>
          <a:endParaRPr lang="en-US" sz="2000" dirty="0"/>
        </a:p>
      </dgm:t>
    </dgm:pt>
    <dgm:pt modelId="{9E978CCB-BC51-43DB-AFB1-5F262FC0D48F}" type="parTrans" cxnId="{8F38B0CD-94E3-40CF-AFDE-FF7FB38140D7}">
      <dgm:prSet/>
      <dgm:spPr/>
      <dgm:t>
        <a:bodyPr/>
        <a:lstStyle/>
        <a:p>
          <a:endParaRPr lang="en-US" sz="2000"/>
        </a:p>
      </dgm:t>
    </dgm:pt>
    <dgm:pt modelId="{798E8B05-F427-4213-A514-62F38DBCAD13}" type="sibTrans" cxnId="{8F38B0CD-94E3-40CF-AFDE-FF7FB38140D7}">
      <dgm:prSet/>
      <dgm:spPr/>
      <dgm:t>
        <a:bodyPr/>
        <a:lstStyle/>
        <a:p>
          <a:endParaRPr lang="en-US" sz="2000"/>
        </a:p>
      </dgm:t>
    </dgm:pt>
    <dgm:pt modelId="{D49B1785-E1A6-47A8-B364-0F6FB544CC10}">
      <dgm:prSet custT="1"/>
      <dgm:spPr/>
      <dgm:t>
        <a:bodyPr/>
        <a:lstStyle/>
        <a:p>
          <a:r>
            <a:rPr lang="de-CH" sz="2000" dirty="0"/>
            <a:t>Fussnavigation:</a:t>
          </a:r>
          <a:endParaRPr lang="en-US" sz="2000" dirty="0"/>
        </a:p>
      </dgm:t>
    </dgm:pt>
    <dgm:pt modelId="{84A0A039-54B9-4AB5-99F7-874FD2EC9F6E}" type="parTrans" cxnId="{AEBA1748-6FFC-4C94-9C68-B429BD5DCF44}">
      <dgm:prSet/>
      <dgm:spPr/>
      <dgm:t>
        <a:bodyPr/>
        <a:lstStyle/>
        <a:p>
          <a:endParaRPr lang="en-US" sz="2000"/>
        </a:p>
      </dgm:t>
    </dgm:pt>
    <dgm:pt modelId="{3DD12A5A-097B-42D3-84C7-91D4B1C76B6C}" type="sibTrans" cxnId="{AEBA1748-6FFC-4C94-9C68-B429BD5DCF44}">
      <dgm:prSet/>
      <dgm:spPr/>
      <dgm:t>
        <a:bodyPr/>
        <a:lstStyle/>
        <a:p>
          <a:endParaRPr lang="en-US" sz="2000"/>
        </a:p>
      </dgm:t>
    </dgm:pt>
    <dgm:pt modelId="{E46E5911-2E1E-43D3-82E0-30A92921FBCF}">
      <dgm:prSet custT="1"/>
      <dgm:spPr/>
      <dgm:t>
        <a:bodyPr/>
        <a:lstStyle/>
        <a:p>
          <a:r>
            <a:rPr lang="de-CH" sz="2000" dirty="0"/>
            <a:t>Anmeldformular</a:t>
          </a:r>
          <a:endParaRPr lang="en-US" sz="2000" dirty="0"/>
        </a:p>
      </dgm:t>
    </dgm:pt>
    <dgm:pt modelId="{0FF59B34-D6FF-4BF8-81AB-B054AA8A8EF8}" type="parTrans" cxnId="{092C88B5-7EA3-4605-AE6A-F50AEACC0EB7}">
      <dgm:prSet/>
      <dgm:spPr/>
      <dgm:t>
        <a:bodyPr/>
        <a:lstStyle/>
        <a:p>
          <a:endParaRPr lang="en-US" sz="2000"/>
        </a:p>
      </dgm:t>
    </dgm:pt>
    <dgm:pt modelId="{E588E4DB-A69F-4113-99B1-AF1EF207E4A2}" type="sibTrans" cxnId="{092C88B5-7EA3-4605-AE6A-F50AEACC0EB7}">
      <dgm:prSet/>
      <dgm:spPr/>
      <dgm:t>
        <a:bodyPr/>
        <a:lstStyle/>
        <a:p>
          <a:endParaRPr lang="en-US" sz="2000"/>
        </a:p>
      </dgm:t>
    </dgm:pt>
    <dgm:pt modelId="{D069B27E-FE01-4BB6-8EA5-6060F6C9AE3E}">
      <dgm:prSet custT="1"/>
      <dgm:spPr/>
      <dgm:t>
        <a:bodyPr/>
        <a:lstStyle/>
        <a:p>
          <a:r>
            <a:rPr lang="de-CH" sz="2000" dirty="0"/>
            <a:t>Links von anderen Hunden</a:t>
          </a:r>
          <a:endParaRPr lang="en-US" sz="2000" dirty="0"/>
        </a:p>
      </dgm:t>
    </dgm:pt>
    <dgm:pt modelId="{49D1AF61-019D-45A7-B116-5CC1798B4FED}" type="parTrans" cxnId="{D4435818-E25A-4357-B4BF-9161C14CD94A}">
      <dgm:prSet/>
      <dgm:spPr/>
      <dgm:t>
        <a:bodyPr/>
        <a:lstStyle/>
        <a:p>
          <a:endParaRPr lang="en-US" sz="2000"/>
        </a:p>
      </dgm:t>
    </dgm:pt>
    <dgm:pt modelId="{2C699DDD-E0D0-4088-975C-40F7673BAA44}" type="sibTrans" cxnId="{D4435818-E25A-4357-B4BF-9161C14CD94A}">
      <dgm:prSet/>
      <dgm:spPr/>
      <dgm:t>
        <a:bodyPr/>
        <a:lstStyle/>
        <a:p>
          <a:endParaRPr lang="en-US" sz="2000"/>
        </a:p>
      </dgm:t>
    </dgm:pt>
    <dgm:pt modelId="{5DA872D1-195D-4D99-BA16-6688F2E9678B}" type="pres">
      <dgm:prSet presAssocID="{F87AC8F5-0238-4CB2-8B60-B40F00C117C6}" presName="root" presStyleCnt="0">
        <dgm:presLayoutVars>
          <dgm:dir/>
          <dgm:resizeHandles val="exact"/>
        </dgm:presLayoutVars>
      </dgm:prSet>
      <dgm:spPr/>
    </dgm:pt>
    <dgm:pt modelId="{50E539DA-B47B-4400-8B4F-ADE526D04324}" type="pres">
      <dgm:prSet presAssocID="{CA96DE30-64A6-4CA5-AC7C-F97F83878C2D}" presName="compNode" presStyleCnt="0"/>
      <dgm:spPr/>
    </dgm:pt>
    <dgm:pt modelId="{BAE94CF7-7476-4070-B4E9-8413619F0367}" type="pres">
      <dgm:prSet presAssocID="{CA96DE30-64A6-4CA5-AC7C-F97F83878C2D}" presName="bgRect" presStyleLbl="bgShp" presStyleIdx="0" presStyleCnt="6"/>
      <dgm:spPr/>
    </dgm:pt>
    <dgm:pt modelId="{308815A5-FB87-4682-9588-65D917036ED4}" type="pres">
      <dgm:prSet presAssocID="{CA96DE30-64A6-4CA5-AC7C-F97F83878C2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9DA613FC-D1AB-41E5-8489-8CB6AE1B6098}" type="pres">
      <dgm:prSet presAssocID="{CA96DE30-64A6-4CA5-AC7C-F97F83878C2D}" presName="spaceRect" presStyleCnt="0"/>
      <dgm:spPr/>
    </dgm:pt>
    <dgm:pt modelId="{5FC9375E-8F8D-4977-BC76-E907AF012ADD}" type="pres">
      <dgm:prSet presAssocID="{CA96DE30-64A6-4CA5-AC7C-F97F83878C2D}" presName="parTx" presStyleLbl="revTx" presStyleIdx="0" presStyleCnt="6">
        <dgm:presLayoutVars>
          <dgm:chMax val="0"/>
          <dgm:chPref val="0"/>
        </dgm:presLayoutVars>
      </dgm:prSet>
      <dgm:spPr/>
    </dgm:pt>
    <dgm:pt modelId="{95B8FD86-F967-4632-A9AE-9C515C82A22A}" type="pres">
      <dgm:prSet presAssocID="{CC6EEFDC-32B5-4DB1-9ACD-14CA1F964391}" presName="sibTrans" presStyleCnt="0"/>
      <dgm:spPr/>
    </dgm:pt>
    <dgm:pt modelId="{3E3F2C71-4399-4B3B-9D55-33ED120E576F}" type="pres">
      <dgm:prSet presAssocID="{DF06D1A1-0870-4248-8525-318FF6791026}" presName="compNode" presStyleCnt="0"/>
      <dgm:spPr/>
    </dgm:pt>
    <dgm:pt modelId="{A9A89E12-7F29-49B0-9446-0B6E50E99A07}" type="pres">
      <dgm:prSet presAssocID="{DF06D1A1-0870-4248-8525-318FF6791026}" presName="bgRect" presStyleLbl="bgShp" presStyleIdx="1" presStyleCnt="6"/>
      <dgm:spPr/>
    </dgm:pt>
    <dgm:pt modelId="{40EBD95E-A57F-49DE-9E4A-61D88EE3BD05}" type="pres">
      <dgm:prSet presAssocID="{DF06D1A1-0870-4248-8525-318FF679102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mono"/>
        </a:ext>
      </dgm:extLst>
    </dgm:pt>
    <dgm:pt modelId="{BEFA4F01-8008-4AC4-A785-484ACF576499}" type="pres">
      <dgm:prSet presAssocID="{DF06D1A1-0870-4248-8525-318FF6791026}" presName="spaceRect" presStyleCnt="0"/>
      <dgm:spPr/>
    </dgm:pt>
    <dgm:pt modelId="{6C16E81C-4CE3-4E87-A9D0-849367950604}" type="pres">
      <dgm:prSet presAssocID="{DF06D1A1-0870-4248-8525-318FF6791026}" presName="parTx" presStyleLbl="revTx" presStyleIdx="1" presStyleCnt="6">
        <dgm:presLayoutVars>
          <dgm:chMax val="0"/>
          <dgm:chPref val="0"/>
        </dgm:presLayoutVars>
      </dgm:prSet>
      <dgm:spPr/>
    </dgm:pt>
    <dgm:pt modelId="{6D02D61E-26A0-45E8-9A0E-CF2511B49CC9}" type="pres">
      <dgm:prSet presAssocID="{179BFD2B-8508-457B-8123-DADCE3B70353}" presName="sibTrans" presStyleCnt="0"/>
      <dgm:spPr/>
    </dgm:pt>
    <dgm:pt modelId="{B8693C92-1712-4704-B8D4-2DC4C2F41EAD}" type="pres">
      <dgm:prSet presAssocID="{2985A345-E2B8-49BF-A475-5EAF402B476B}" presName="compNode" presStyleCnt="0"/>
      <dgm:spPr/>
    </dgm:pt>
    <dgm:pt modelId="{5E5284BF-2326-463F-8F00-D3CBC1CDDAE7}" type="pres">
      <dgm:prSet presAssocID="{2985A345-E2B8-49BF-A475-5EAF402B476B}" presName="bgRect" presStyleLbl="bgShp" presStyleIdx="2" presStyleCnt="6"/>
      <dgm:spPr/>
    </dgm:pt>
    <dgm:pt modelId="{9C4226D8-FB54-4F1B-B11A-CF60513132D5}" type="pres">
      <dgm:prSet presAssocID="{2985A345-E2B8-49BF-A475-5EAF402B476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ent and Child"/>
        </a:ext>
      </dgm:extLst>
    </dgm:pt>
    <dgm:pt modelId="{0F40567E-9385-4E07-BCD1-0099ADC3CECB}" type="pres">
      <dgm:prSet presAssocID="{2985A345-E2B8-49BF-A475-5EAF402B476B}" presName="spaceRect" presStyleCnt="0"/>
      <dgm:spPr/>
    </dgm:pt>
    <dgm:pt modelId="{0968D8A4-D15C-4F27-8487-ACC00B27A4EE}" type="pres">
      <dgm:prSet presAssocID="{2985A345-E2B8-49BF-A475-5EAF402B476B}" presName="parTx" presStyleLbl="revTx" presStyleIdx="2" presStyleCnt="6">
        <dgm:presLayoutVars>
          <dgm:chMax val="0"/>
          <dgm:chPref val="0"/>
        </dgm:presLayoutVars>
      </dgm:prSet>
      <dgm:spPr/>
    </dgm:pt>
    <dgm:pt modelId="{1BA855D3-5781-4A04-B377-FE1EDE26EB0C}" type="pres">
      <dgm:prSet presAssocID="{798E8B05-F427-4213-A514-62F38DBCAD13}" presName="sibTrans" presStyleCnt="0"/>
      <dgm:spPr/>
    </dgm:pt>
    <dgm:pt modelId="{5D87482F-4C2C-4719-890B-BD05595F9350}" type="pres">
      <dgm:prSet presAssocID="{D49B1785-E1A6-47A8-B364-0F6FB544CC10}" presName="compNode" presStyleCnt="0"/>
      <dgm:spPr/>
    </dgm:pt>
    <dgm:pt modelId="{CD3BF8C3-DBC6-4B6B-B69B-0A09E024C801}" type="pres">
      <dgm:prSet presAssocID="{D49B1785-E1A6-47A8-B364-0F6FB544CC10}" presName="bgRect" presStyleLbl="bgShp" presStyleIdx="3" presStyleCnt="6"/>
      <dgm:spPr/>
    </dgm:pt>
    <dgm:pt modelId="{18FF404A-FB25-4879-9AB0-6D72E697B065}" type="pres">
      <dgm:prSet presAssocID="{D49B1785-E1A6-47A8-B364-0F6FB544CC10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CF158EFF-48A9-4F19-94A2-098342C23729}" type="pres">
      <dgm:prSet presAssocID="{D49B1785-E1A6-47A8-B364-0F6FB544CC10}" presName="spaceRect" presStyleCnt="0"/>
      <dgm:spPr/>
    </dgm:pt>
    <dgm:pt modelId="{65C766E3-E096-4BB8-97C3-A35831943C05}" type="pres">
      <dgm:prSet presAssocID="{D49B1785-E1A6-47A8-B364-0F6FB544CC10}" presName="parTx" presStyleLbl="revTx" presStyleIdx="3" presStyleCnt="6">
        <dgm:presLayoutVars>
          <dgm:chMax val="0"/>
          <dgm:chPref val="0"/>
        </dgm:presLayoutVars>
      </dgm:prSet>
      <dgm:spPr/>
    </dgm:pt>
    <dgm:pt modelId="{F1BAE0A4-2719-46AF-B6E7-33C38CD07590}" type="pres">
      <dgm:prSet presAssocID="{3DD12A5A-097B-42D3-84C7-91D4B1C76B6C}" presName="sibTrans" presStyleCnt="0"/>
      <dgm:spPr/>
    </dgm:pt>
    <dgm:pt modelId="{F00FDEB8-40AC-4D0D-B222-6E7534DA01EA}" type="pres">
      <dgm:prSet presAssocID="{E46E5911-2E1E-43D3-82E0-30A92921FBCF}" presName="compNode" presStyleCnt="0"/>
      <dgm:spPr/>
    </dgm:pt>
    <dgm:pt modelId="{8AA12534-40DC-4F0B-AF5F-C67081C6E707}" type="pres">
      <dgm:prSet presAssocID="{E46E5911-2E1E-43D3-82E0-30A92921FBCF}" presName="bgRect" presStyleLbl="bgShp" presStyleIdx="4" presStyleCnt="6"/>
      <dgm:spPr/>
    </dgm:pt>
    <dgm:pt modelId="{0AF964AB-5162-4704-A008-6335297A468C}" type="pres">
      <dgm:prSet presAssocID="{E46E5911-2E1E-43D3-82E0-30A92921FBC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D06512D8-8078-409E-A9BE-EC8A910BA430}" type="pres">
      <dgm:prSet presAssocID="{E46E5911-2E1E-43D3-82E0-30A92921FBCF}" presName="spaceRect" presStyleCnt="0"/>
      <dgm:spPr/>
    </dgm:pt>
    <dgm:pt modelId="{51F70313-479E-4ECC-BDD0-49666A85A522}" type="pres">
      <dgm:prSet presAssocID="{E46E5911-2E1E-43D3-82E0-30A92921FBCF}" presName="parTx" presStyleLbl="revTx" presStyleIdx="4" presStyleCnt="6">
        <dgm:presLayoutVars>
          <dgm:chMax val="0"/>
          <dgm:chPref val="0"/>
        </dgm:presLayoutVars>
      </dgm:prSet>
      <dgm:spPr/>
    </dgm:pt>
    <dgm:pt modelId="{88FD0DD1-E0BC-4F5B-8766-214BB587924A}" type="pres">
      <dgm:prSet presAssocID="{E588E4DB-A69F-4113-99B1-AF1EF207E4A2}" presName="sibTrans" presStyleCnt="0"/>
      <dgm:spPr/>
    </dgm:pt>
    <dgm:pt modelId="{CAF4DB48-A749-4CEA-A992-D8F9CEA7DA96}" type="pres">
      <dgm:prSet presAssocID="{D069B27E-FE01-4BB6-8EA5-6060F6C9AE3E}" presName="compNode" presStyleCnt="0"/>
      <dgm:spPr/>
    </dgm:pt>
    <dgm:pt modelId="{DEF6C907-E91F-4FD0-A8F1-812B590B2F1C}" type="pres">
      <dgm:prSet presAssocID="{D069B27E-FE01-4BB6-8EA5-6060F6C9AE3E}" presName="bgRect" presStyleLbl="bgShp" presStyleIdx="5" presStyleCnt="6"/>
      <dgm:spPr/>
    </dgm:pt>
    <dgm:pt modelId="{04D12D7C-2F84-4A4F-9389-296297F8ED83}" type="pres">
      <dgm:prSet presAssocID="{D069B27E-FE01-4BB6-8EA5-6060F6C9AE3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g"/>
        </a:ext>
      </dgm:extLst>
    </dgm:pt>
    <dgm:pt modelId="{C51F4325-8372-466B-B412-7CE97DDE7724}" type="pres">
      <dgm:prSet presAssocID="{D069B27E-FE01-4BB6-8EA5-6060F6C9AE3E}" presName="spaceRect" presStyleCnt="0"/>
      <dgm:spPr/>
    </dgm:pt>
    <dgm:pt modelId="{76D26E1D-C6DD-4B1B-A98A-2D737B27FC97}" type="pres">
      <dgm:prSet presAssocID="{D069B27E-FE01-4BB6-8EA5-6060F6C9AE3E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D83DE908-24C1-48DA-83E6-EA05E04636EA}" type="presOf" srcId="{D069B27E-FE01-4BB6-8EA5-6060F6C9AE3E}" destId="{76D26E1D-C6DD-4B1B-A98A-2D737B27FC97}" srcOrd="0" destOrd="0" presId="urn:microsoft.com/office/officeart/2018/2/layout/IconVerticalSolidList"/>
    <dgm:cxn modelId="{1D6FED10-A670-4741-8B09-58A12F06EDE9}" type="presOf" srcId="{CA96DE30-64A6-4CA5-AC7C-F97F83878C2D}" destId="{5FC9375E-8F8D-4977-BC76-E907AF012ADD}" srcOrd="0" destOrd="0" presId="urn:microsoft.com/office/officeart/2018/2/layout/IconVerticalSolidList"/>
    <dgm:cxn modelId="{D4435818-E25A-4357-B4BF-9161C14CD94A}" srcId="{F87AC8F5-0238-4CB2-8B60-B40F00C117C6}" destId="{D069B27E-FE01-4BB6-8EA5-6060F6C9AE3E}" srcOrd="5" destOrd="0" parTransId="{49D1AF61-019D-45A7-B116-5CC1798B4FED}" sibTransId="{2C699DDD-E0D0-4088-975C-40F7673BAA44}"/>
    <dgm:cxn modelId="{8DF6D61C-37E3-45C7-BE61-822EE2E628DC}" type="presOf" srcId="{DF06D1A1-0870-4248-8525-318FF6791026}" destId="{6C16E81C-4CE3-4E87-A9D0-849367950604}" srcOrd="0" destOrd="0" presId="urn:microsoft.com/office/officeart/2018/2/layout/IconVerticalSolidList"/>
    <dgm:cxn modelId="{AEBA1748-6FFC-4C94-9C68-B429BD5DCF44}" srcId="{F87AC8F5-0238-4CB2-8B60-B40F00C117C6}" destId="{D49B1785-E1A6-47A8-B364-0F6FB544CC10}" srcOrd="3" destOrd="0" parTransId="{84A0A039-54B9-4AB5-99F7-874FD2EC9F6E}" sibTransId="{3DD12A5A-097B-42D3-84C7-91D4B1C76B6C}"/>
    <dgm:cxn modelId="{40E8B87B-19E4-4664-B317-EA4D7B91B46D}" type="presOf" srcId="{2985A345-E2B8-49BF-A475-5EAF402B476B}" destId="{0968D8A4-D15C-4F27-8487-ACC00B27A4EE}" srcOrd="0" destOrd="0" presId="urn:microsoft.com/office/officeart/2018/2/layout/IconVerticalSolidList"/>
    <dgm:cxn modelId="{288B14A0-99BB-463B-AAA8-7A85F37778B2}" type="presOf" srcId="{F87AC8F5-0238-4CB2-8B60-B40F00C117C6}" destId="{5DA872D1-195D-4D99-BA16-6688F2E9678B}" srcOrd="0" destOrd="0" presId="urn:microsoft.com/office/officeart/2018/2/layout/IconVerticalSolidList"/>
    <dgm:cxn modelId="{53060EA1-D749-44EA-BEBB-E3440154F4A3}" srcId="{F87AC8F5-0238-4CB2-8B60-B40F00C117C6}" destId="{DF06D1A1-0870-4248-8525-318FF6791026}" srcOrd="1" destOrd="0" parTransId="{E2767832-C50A-492D-9A9A-E351B39C8314}" sibTransId="{179BFD2B-8508-457B-8123-DADCE3B70353}"/>
    <dgm:cxn modelId="{092C88B5-7EA3-4605-AE6A-F50AEACC0EB7}" srcId="{F87AC8F5-0238-4CB2-8B60-B40F00C117C6}" destId="{E46E5911-2E1E-43D3-82E0-30A92921FBCF}" srcOrd="4" destOrd="0" parTransId="{0FF59B34-D6FF-4BF8-81AB-B054AA8A8EF8}" sibTransId="{E588E4DB-A69F-4113-99B1-AF1EF207E4A2}"/>
    <dgm:cxn modelId="{8F38B0CD-94E3-40CF-AFDE-FF7FB38140D7}" srcId="{F87AC8F5-0238-4CB2-8B60-B40F00C117C6}" destId="{2985A345-E2B8-49BF-A475-5EAF402B476B}" srcOrd="2" destOrd="0" parTransId="{9E978CCB-BC51-43DB-AFB1-5F262FC0D48F}" sibTransId="{798E8B05-F427-4213-A514-62F38DBCAD13}"/>
    <dgm:cxn modelId="{F0D9F3D1-2114-487B-88AB-6C06DAC1E5F0}" srcId="{F87AC8F5-0238-4CB2-8B60-B40F00C117C6}" destId="{CA96DE30-64A6-4CA5-AC7C-F97F83878C2D}" srcOrd="0" destOrd="0" parTransId="{D44316E6-52EA-450C-85BE-DCE0D662F298}" sibTransId="{CC6EEFDC-32B5-4DB1-9ACD-14CA1F964391}"/>
    <dgm:cxn modelId="{EC65F1EB-735D-4101-A4CD-FDBA728AC1CE}" type="presOf" srcId="{E46E5911-2E1E-43D3-82E0-30A92921FBCF}" destId="{51F70313-479E-4ECC-BDD0-49666A85A522}" srcOrd="0" destOrd="0" presId="urn:microsoft.com/office/officeart/2018/2/layout/IconVerticalSolidList"/>
    <dgm:cxn modelId="{1083B7EE-E8B5-44CC-B749-BD41D93227F2}" type="presOf" srcId="{D49B1785-E1A6-47A8-B364-0F6FB544CC10}" destId="{65C766E3-E096-4BB8-97C3-A35831943C05}" srcOrd="0" destOrd="0" presId="urn:microsoft.com/office/officeart/2018/2/layout/IconVerticalSolidList"/>
    <dgm:cxn modelId="{AD455E82-6033-446A-8E82-582C54F566DE}" type="presParOf" srcId="{5DA872D1-195D-4D99-BA16-6688F2E9678B}" destId="{50E539DA-B47B-4400-8B4F-ADE526D04324}" srcOrd="0" destOrd="0" presId="urn:microsoft.com/office/officeart/2018/2/layout/IconVerticalSolidList"/>
    <dgm:cxn modelId="{9B04865A-800A-423E-8A35-EBB8B46250ED}" type="presParOf" srcId="{50E539DA-B47B-4400-8B4F-ADE526D04324}" destId="{BAE94CF7-7476-4070-B4E9-8413619F0367}" srcOrd="0" destOrd="0" presId="urn:microsoft.com/office/officeart/2018/2/layout/IconVerticalSolidList"/>
    <dgm:cxn modelId="{32E02E04-F282-46E6-AD14-6C08DA910EC2}" type="presParOf" srcId="{50E539DA-B47B-4400-8B4F-ADE526D04324}" destId="{308815A5-FB87-4682-9588-65D917036ED4}" srcOrd="1" destOrd="0" presId="urn:microsoft.com/office/officeart/2018/2/layout/IconVerticalSolidList"/>
    <dgm:cxn modelId="{345C71B8-F48D-43F4-BD09-4FD2BD63188D}" type="presParOf" srcId="{50E539DA-B47B-4400-8B4F-ADE526D04324}" destId="{9DA613FC-D1AB-41E5-8489-8CB6AE1B6098}" srcOrd="2" destOrd="0" presId="urn:microsoft.com/office/officeart/2018/2/layout/IconVerticalSolidList"/>
    <dgm:cxn modelId="{2A4E1EA8-E0EF-4A6F-9E84-661ED32D40EB}" type="presParOf" srcId="{50E539DA-B47B-4400-8B4F-ADE526D04324}" destId="{5FC9375E-8F8D-4977-BC76-E907AF012ADD}" srcOrd="3" destOrd="0" presId="urn:microsoft.com/office/officeart/2018/2/layout/IconVerticalSolidList"/>
    <dgm:cxn modelId="{46F8940F-9ECB-4D79-B611-056F5E9F3C0F}" type="presParOf" srcId="{5DA872D1-195D-4D99-BA16-6688F2E9678B}" destId="{95B8FD86-F967-4632-A9AE-9C515C82A22A}" srcOrd="1" destOrd="0" presId="urn:microsoft.com/office/officeart/2018/2/layout/IconVerticalSolidList"/>
    <dgm:cxn modelId="{CCAA0FD4-416B-4655-B7AF-F98F1B286D30}" type="presParOf" srcId="{5DA872D1-195D-4D99-BA16-6688F2E9678B}" destId="{3E3F2C71-4399-4B3B-9D55-33ED120E576F}" srcOrd="2" destOrd="0" presId="urn:microsoft.com/office/officeart/2018/2/layout/IconVerticalSolidList"/>
    <dgm:cxn modelId="{3B727EBE-A2CC-48CA-A6AF-AC200DAD5F8A}" type="presParOf" srcId="{3E3F2C71-4399-4B3B-9D55-33ED120E576F}" destId="{A9A89E12-7F29-49B0-9446-0B6E50E99A07}" srcOrd="0" destOrd="0" presId="urn:microsoft.com/office/officeart/2018/2/layout/IconVerticalSolidList"/>
    <dgm:cxn modelId="{DD98EA86-549C-4E88-9E0F-376F3688672F}" type="presParOf" srcId="{3E3F2C71-4399-4B3B-9D55-33ED120E576F}" destId="{40EBD95E-A57F-49DE-9E4A-61D88EE3BD05}" srcOrd="1" destOrd="0" presId="urn:microsoft.com/office/officeart/2018/2/layout/IconVerticalSolidList"/>
    <dgm:cxn modelId="{71EC0241-522E-4829-938B-A551AB6A6709}" type="presParOf" srcId="{3E3F2C71-4399-4B3B-9D55-33ED120E576F}" destId="{BEFA4F01-8008-4AC4-A785-484ACF576499}" srcOrd="2" destOrd="0" presId="urn:microsoft.com/office/officeart/2018/2/layout/IconVerticalSolidList"/>
    <dgm:cxn modelId="{7E8ED08E-5E71-4A65-9CE2-AB9D8521496E}" type="presParOf" srcId="{3E3F2C71-4399-4B3B-9D55-33ED120E576F}" destId="{6C16E81C-4CE3-4E87-A9D0-849367950604}" srcOrd="3" destOrd="0" presId="urn:microsoft.com/office/officeart/2018/2/layout/IconVerticalSolidList"/>
    <dgm:cxn modelId="{3072353E-8FD1-4286-8E2F-7E1C9D5CDE99}" type="presParOf" srcId="{5DA872D1-195D-4D99-BA16-6688F2E9678B}" destId="{6D02D61E-26A0-45E8-9A0E-CF2511B49CC9}" srcOrd="3" destOrd="0" presId="urn:microsoft.com/office/officeart/2018/2/layout/IconVerticalSolidList"/>
    <dgm:cxn modelId="{C0221E34-F574-49EF-A8FA-A736FDB368F4}" type="presParOf" srcId="{5DA872D1-195D-4D99-BA16-6688F2E9678B}" destId="{B8693C92-1712-4704-B8D4-2DC4C2F41EAD}" srcOrd="4" destOrd="0" presId="urn:microsoft.com/office/officeart/2018/2/layout/IconVerticalSolidList"/>
    <dgm:cxn modelId="{B2E47999-DB01-4B87-BB82-AD9C6FFFF1E5}" type="presParOf" srcId="{B8693C92-1712-4704-B8D4-2DC4C2F41EAD}" destId="{5E5284BF-2326-463F-8F00-D3CBC1CDDAE7}" srcOrd="0" destOrd="0" presId="urn:microsoft.com/office/officeart/2018/2/layout/IconVerticalSolidList"/>
    <dgm:cxn modelId="{C146AA31-93E7-459D-BD86-A92DD71BF746}" type="presParOf" srcId="{B8693C92-1712-4704-B8D4-2DC4C2F41EAD}" destId="{9C4226D8-FB54-4F1B-B11A-CF60513132D5}" srcOrd="1" destOrd="0" presId="urn:microsoft.com/office/officeart/2018/2/layout/IconVerticalSolidList"/>
    <dgm:cxn modelId="{32759E2C-A37E-4A94-9081-EF0D025F21FF}" type="presParOf" srcId="{B8693C92-1712-4704-B8D4-2DC4C2F41EAD}" destId="{0F40567E-9385-4E07-BCD1-0099ADC3CECB}" srcOrd="2" destOrd="0" presId="urn:microsoft.com/office/officeart/2018/2/layout/IconVerticalSolidList"/>
    <dgm:cxn modelId="{513859CE-8782-45C4-942C-312E531B5055}" type="presParOf" srcId="{B8693C92-1712-4704-B8D4-2DC4C2F41EAD}" destId="{0968D8A4-D15C-4F27-8487-ACC00B27A4EE}" srcOrd="3" destOrd="0" presId="urn:microsoft.com/office/officeart/2018/2/layout/IconVerticalSolidList"/>
    <dgm:cxn modelId="{D8ACF281-9082-4D4E-A512-DCFA106C80A0}" type="presParOf" srcId="{5DA872D1-195D-4D99-BA16-6688F2E9678B}" destId="{1BA855D3-5781-4A04-B377-FE1EDE26EB0C}" srcOrd="5" destOrd="0" presId="urn:microsoft.com/office/officeart/2018/2/layout/IconVerticalSolidList"/>
    <dgm:cxn modelId="{5BB34A32-4A44-4844-BCFF-CC98535A648A}" type="presParOf" srcId="{5DA872D1-195D-4D99-BA16-6688F2E9678B}" destId="{5D87482F-4C2C-4719-890B-BD05595F9350}" srcOrd="6" destOrd="0" presId="urn:microsoft.com/office/officeart/2018/2/layout/IconVerticalSolidList"/>
    <dgm:cxn modelId="{6C664EC7-291D-465E-997C-75B440C4C78A}" type="presParOf" srcId="{5D87482F-4C2C-4719-890B-BD05595F9350}" destId="{CD3BF8C3-DBC6-4B6B-B69B-0A09E024C801}" srcOrd="0" destOrd="0" presId="urn:microsoft.com/office/officeart/2018/2/layout/IconVerticalSolidList"/>
    <dgm:cxn modelId="{A50A3527-E23E-4B86-8A87-BE377C433767}" type="presParOf" srcId="{5D87482F-4C2C-4719-890B-BD05595F9350}" destId="{18FF404A-FB25-4879-9AB0-6D72E697B065}" srcOrd="1" destOrd="0" presId="urn:microsoft.com/office/officeart/2018/2/layout/IconVerticalSolidList"/>
    <dgm:cxn modelId="{17F7DDD5-5B63-468F-AD30-86A2CFE7DE94}" type="presParOf" srcId="{5D87482F-4C2C-4719-890B-BD05595F9350}" destId="{CF158EFF-48A9-4F19-94A2-098342C23729}" srcOrd="2" destOrd="0" presId="urn:microsoft.com/office/officeart/2018/2/layout/IconVerticalSolidList"/>
    <dgm:cxn modelId="{8FFD2F35-4CDE-4439-87EE-820DC048C74A}" type="presParOf" srcId="{5D87482F-4C2C-4719-890B-BD05595F9350}" destId="{65C766E3-E096-4BB8-97C3-A35831943C05}" srcOrd="3" destOrd="0" presId="urn:microsoft.com/office/officeart/2018/2/layout/IconVerticalSolidList"/>
    <dgm:cxn modelId="{07870785-B006-4134-B10D-354BCB8F480C}" type="presParOf" srcId="{5DA872D1-195D-4D99-BA16-6688F2E9678B}" destId="{F1BAE0A4-2719-46AF-B6E7-33C38CD07590}" srcOrd="7" destOrd="0" presId="urn:microsoft.com/office/officeart/2018/2/layout/IconVerticalSolidList"/>
    <dgm:cxn modelId="{665200A9-3B51-4811-A39D-5AB3F7F84122}" type="presParOf" srcId="{5DA872D1-195D-4D99-BA16-6688F2E9678B}" destId="{F00FDEB8-40AC-4D0D-B222-6E7534DA01EA}" srcOrd="8" destOrd="0" presId="urn:microsoft.com/office/officeart/2018/2/layout/IconVerticalSolidList"/>
    <dgm:cxn modelId="{C0B6FF28-E00C-467B-A2C4-2617670EDF17}" type="presParOf" srcId="{F00FDEB8-40AC-4D0D-B222-6E7534DA01EA}" destId="{8AA12534-40DC-4F0B-AF5F-C67081C6E707}" srcOrd="0" destOrd="0" presId="urn:microsoft.com/office/officeart/2018/2/layout/IconVerticalSolidList"/>
    <dgm:cxn modelId="{B87E712E-23C7-4735-9904-5FDEDB4A3392}" type="presParOf" srcId="{F00FDEB8-40AC-4D0D-B222-6E7534DA01EA}" destId="{0AF964AB-5162-4704-A008-6335297A468C}" srcOrd="1" destOrd="0" presId="urn:microsoft.com/office/officeart/2018/2/layout/IconVerticalSolidList"/>
    <dgm:cxn modelId="{005B3964-AE8D-465A-9FE0-9E19233E956B}" type="presParOf" srcId="{F00FDEB8-40AC-4D0D-B222-6E7534DA01EA}" destId="{D06512D8-8078-409E-A9BE-EC8A910BA430}" srcOrd="2" destOrd="0" presId="urn:microsoft.com/office/officeart/2018/2/layout/IconVerticalSolidList"/>
    <dgm:cxn modelId="{F72E92CC-C4CE-451B-A09B-521CC3E24DB9}" type="presParOf" srcId="{F00FDEB8-40AC-4D0D-B222-6E7534DA01EA}" destId="{51F70313-479E-4ECC-BDD0-49666A85A522}" srcOrd="3" destOrd="0" presId="urn:microsoft.com/office/officeart/2018/2/layout/IconVerticalSolidList"/>
    <dgm:cxn modelId="{F07C7F2A-06FD-4694-BDA4-762099F7994D}" type="presParOf" srcId="{5DA872D1-195D-4D99-BA16-6688F2E9678B}" destId="{88FD0DD1-E0BC-4F5B-8766-214BB587924A}" srcOrd="9" destOrd="0" presId="urn:microsoft.com/office/officeart/2018/2/layout/IconVerticalSolidList"/>
    <dgm:cxn modelId="{2BE195A1-55FE-488F-84D8-DA4356974C7D}" type="presParOf" srcId="{5DA872D1-195D-4D99-BA16-6688F2E9678B}" destId="{CAF4DB48-A749-4CEA-A992-D8F9CEA7DA96}" srcOrd="10" destOrd="0" presId="urn:microsoft.com/office/officeart/2018/2/layout/IconVerticalSolidList"/>
    <dgm:cxn modelId="{94FBB7B9-937A-443D-AD86-675E21E5EE08}" type="presParOf" srcId="{CAF4DB48-A749-4CEA-A992-D8F9CEA7DA96}" destId="{DEF6C907-E91F-4FD0-A8F1-812B590B2F1C}" srcOrd="0" destOrd="0" presId="urn:microsoft.com/office/officeart/2018/2/layout/IconVerticalSolidList"/>
    <dgm:cxn modelId="{F640AFF9-9DF6-4240-BB68-57DF001F35EA}" type="presParOf" srcId="{CAF4DB48-A749-4CEA-A992-D8F9CEA7DA96}" destId="{04D12D7C-2F84-4A4F-9389-296297F8ED83}" srcOrd="1" destOrd="0" presId="urn:microsoft.com/office/officeart/2018/2/layout/IconVerticalSolidList"/>
    <dgm:cxn modelId="{6ACA8EDF-5557-4568-8BF8-CB86FE67F535}" type="presParOf" srcId="{CAF4DB48-A749-4CEA-A992-D8F9CEA7DA96}" destId="{C51F4325-8372-466B-B412-7CE97DDE7724}" srcOrd="2" destOrd="0" presId="urn:microsoft.com/office/officeart/2018/2/layout/IconVerticalSolidList"/>
    <dgm:cxn modelId="{D2FF3A84-3DD3-4FE0-8628-61D5C68C31B3}" type="presParOf" srcId="{CAF4DB48-A749-4CEA-A992-D8F9CEA7DA96}" destId="{76D26E1D-C6DD-4B1B-A98A-2D737B27FC9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94CF7-7476-4070-B4E9-8413619F0367}">
      <dsp:nvSpPr>
        <dsp:cNvPr id="0" name=""/>
        <dsp:cNvSpPr/>
      </dsp:nvSpPr>
      <dsp:spPr>
        <a:xfrm>
          <a:off x="0" y="1490"/>
          <a:ext cx="6683374" cy="6350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8815A5-FB87-4682-9588-65D917036ED4}">
      <dsp:nvSpPr>
        <dsp:cNvPr id="0" name=""/>
        <dsp:cNvSpPr/>
      </dsp:nvSpPr>
      <dsp:spPr>
        <a:xfrm>
          <a:off x="192095" y="144371"/>
          <a:ext cx="349264" cy="3492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9375E-8F8D-4977-BC76-E907AF012ADD}">
      <dsp:nvSpPr>
        <dsp:cNvPr id="0" name=""/>
        <dsp:cNvSpPr/>
      </dsp:nvSpPr>
      <dsp:spPr>
        <a:xfrm>
          <a:off x="733455" y="1490"/>
          <a:ext cx="5949919" cy="635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207" tIns="67207" rIns="67207" bIns="6720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000" b="1" u="none" kern="1200" dirty="0"/>
            <a:t>		Startseite: </a:t>
          </a:r>
          <a:r>
            <a:rPr lang="de-CH" sz="2000" b="1" u="none" kern="1200" dirty="0" err="1"/>
            <a:t>Porirait</a:t>
          </a:r>
          <a:endParaRPr lang="en-US" sz="2000" u="none" kern="1200" dirty="0"/>
        </a:p>
      </dsp:txBody>
      <dsp:txXfrm>
        <a:off x="733455" y="1490"/>
        <a:ext cx="5949919" cy="635026"/>
      </dsp:txXfrm>
    </dsp:sp>
    <dsp:sp modelId="{A9A89E12-7F29-49B0-9446-0B6E50E99A07}">
      <dsp:nvSpPr>
        <dsp:cNvPr id="0" name=""/>
        <dsp:cNvSpPr/>
      </dsp:nvSpPr>
      <dsp:spPr>
        <a:xfrm>
          <a:off x="0" y="795273"/>
          <a:ext cx="6683374" cy="6350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EBD95E-A57F-49DE-9E4A-61D88EE3BD05}">
      <dsp:nvSpPr>
        <dsp:cNvPr id="0" name=""/>
        <dsp:cNvSpPr/>
      </dsp:nvSpPr>
      <dsp:spPr>
        <a:xfrm>
          <a:off x="192095" y="938154"/>
          <a:ext cx="349264" cy="3492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16E81C-4CE3-4E87-A9D0-849367950604}">
      <dsp:nvSpPr>
        <dsp:cNvPr id="0" name=""/>
        <dsp:cNvSpPr/>
      </dsp:nvSpPr>
      <dsp:spPr>
        <a:xfrm>
          <a:off x="733455" y="795273"/>
          <a:ext cx="5949919" cy="635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207" tIns="67207" rIns="67207" bIns="6720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000" kern="1200" dirty="0"/>
            <a:t>Vorgeschichte         &lt;  Neue Familie  &gt;	Mein </a:t>
          </a:r>
          <a:r>
            <a:rPr lang="de-CH" sz="2000" kern="1200" dirty="0" err="1"/>
            <a:t>Altag</a:t>
          </a:r>
          <a:endParaRPr lang="en-US" sz="2000" kern="1200" dirty="0"/>
        </a:p>
      </dsp:txBody>
      <dsp:txXfrm>
        <a:off x="733455" y="795273"/>
        <a:ext cx="5949919" cy="635026"/>
      </dsp:txXfrm>
    </dsp:sp>
    <dsp:sp modelId="{5E5284BF-2326-463F-8F00-D3CBC1CDDAE7}">
      <dsp:nvSpPr>
        <dsp:cNvPr id="0" name=""/>
        <dsp:cNvSpPr/>
      </dsp:nvSpPr>
      <dsp:spPr>
        <a:xfrm>
          <a:off x="0" y="1589057"/>
          <a:ext cx="6683374" cy="6350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4226D8-FB54-4F1B-B11A-CF60513132D5}">
      <dsp:nvSpPr>
        <dsp:cNvPr id="0" name=""/>
        <dsp:cNvSpPr/>
      </dsp:nvSpPr>
      <dsp:spPr>
        <a:xfrm>
          <a:off x="192095" y="1731938"/>
          <a:ext cx="349264" cy="3492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68D8A4-D15C-4F27-8487-ACC00B27A4EE}">
      <dsp:nvSpPr>
        <dsp:cNvPr id="0" name=""/>
        <dsp:cNvSpPr/>
      </dsp:nvSpPr>
      <dsp:spPr>
        <a:xfrm>
          <a:off x="733455" y="1589057"/>
          <a:ext cx="5949919" cy="635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207" tIns="67207" rIns="67207" bIns="6720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000" kern="1200" dirty="0"/>
            <a:t>Mama	&lt;	Fotogalerie	&gt;	Papa</a:t>
          </a:r>
          <a:endParaRPr lang="en-US" sz="2000" kern="1200" dirty="0"/>
        </a:p>
      </dsp:txBody>
      <dsp:txXfrm>
        <a:off x="733455" y="1589057"/>
        <a:ext cx="5949919" cy="635026"/>
      </dsp:txXfrm>
    </dsp:sp>
    <dsp:sp modelId="{CD3BF8C3-DBC6-4B6B-B69B-0A09E024C801}">
      <dsp:nvSpPr>
        <dsp:cNvPr id="0" name=""/>
        <dsp:cNvSpPr/>
      </dsp:nvSpPr>
      <dsp:spPr>
        <a:xfrm>
          <a:off x="0" y="2382840"/>
          <a:ext cx="6683374" cy="6350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FF404A-FB25-4879-9AB0-6D72E697B065}">
      <dsp:nvSpPr>
        <dsp:cNvPr id="0" name=""/>
        <dsp:cNvSpPr/>
      </dsp:nvSpPr>
      <dsp:spPr>
        <a:xfrm>
          <a:off x="192095" y="2525721"/>
          <a:ext cx="349264" cy="34926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C766E3-E096-4BB8-97C3-A35831943C05}">
      <dsp:nvSpPr>
        <dsp:cNvPr id="0" name=""/>
        <dsp:cNvSpPr/>
      </dsp:nvSpPr>
      <dsp:spPr>
        <a:xfrm>
          <a:off x="733455" y="2382840"/>
          <a:ext cx="5949919" cy="635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207" tIns="67207" rIns="67207" bIns="6720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000" kern="1200" dirty="0"/>
            <a:t>Fussnavigation:</a:t>
          </a:r>
          <a:endParaRPr lang="en-US" sz="2000" kern="1200" dirty="0"/>
        </a:p>
      </dsp:txBody>
      <dsp:txXfrm>
        <a:off x="733455" y="2382840"/>
        <a:ext cx="5949919" cy="635026"/>
      </dsp:txXfrm>
    </dsp:sp>
    <dsp:sp modelId="{8AA12534-40DC-4F0B-AF5F-C67081C6E707}">
      <dsp:nvSpPr>
        <dsp:cNvPr id="0" name=""/>
        <dsp:cNvSpPr/>
      </dsp:nvSpPr>
      <dsp:spPr>
        <a:xfrm>
          <a:off x="0" y="3176624"/>
          <a:ext cx="6683374" cy="6350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F964AB-5162-4704-A008-6335297A468C}">
      <dsp:nvSpPr>
        <dsp:cNvPr id="0" name=""/>
        <dsp:cNvSpPr/>
      </dsp:nvSpPr>
      <dsp:spPr>
        <a:xfrm>
          <a:off x="192095" y="3319505"/>
          <a:ext cx="349264" cy="34926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F70313-479E-4ECC-BDD0-49666A85A522}">
      <dsp:nvSpPr>
        <dsp:cNvPr id="0" name=""/>
        <dsp:cNvSpPr/>
      </dsp:nvSpPr>
      <dsp:spPr>
        <a:xfrm>
          <a:off x="733455" y="3176624"/>
          <a:ext cx="5949919" cy="635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207" tIns="67207" rIns="67207" bIns="6720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000" kern="1200" dirty="0"/>
            <a:t>Anmeldformular</a:t>
          </a:r>
          <a:endParaRPr lang="en-US" sz="2000" kern="1200" dirty="0"/>
        </a:p>
      </dsp:txBody>
      <dsp:txXfrm>
        <a:off x="733455" y="3176624"/>
        <a:ext cx="5949919" cy="635026"/>
      </dsp:txXfrm>
    </dsp:sp>
    <dsp:sp modelId="{DEF6C907-E91F-4FD0-A8F1-812B590B2F1C}">
      <dsp:nvSpPr>
        <dsp:cNvPr id="0" name=""/>
        <dsp:cNvSpPr/>
      </dsp:nvSpPr>
      <dsp:spPr>
        <a:xfrm>
          <a:off x="0" y="3970407"/>
          <a:ext cx="6683374" cy="6350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D12D7C-2F84-4A4F-9389-296297F8ED83}">
      <dsp:nvSpPr>
        <dsp:cNvPr id="0" name=""/>
        <dsp:cNvSpPr/>
      </dsp:nvSpPr>
      <dsp:spPr>
        <a:xfrm>
          <a:off x="192095" y="4113288"/>
          <a:ext cx="349264" cy="34926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D26E1D-C6DD-4B1B-A98A-2D737B27FC97}">
      <dsp:nvSpPr>
        <dsp:cNvPr id="0" name=""/>
        <dsp:cNvSpPr/>
      </dsp:nvSpPr>
      <dsp:spPr>
        <a:xfrm>
          <a:off x="733455" y="3970407"/>
          <a:ext cx="5949919" cy="635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207" tIns="67207" rIns="67207" bIns="6720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000" kern="1200" dirty="0"/>
            <a:t>Links von anderen Hunden</a:t>
          </a:r>
          <a:endParaRPr lang="en-US" sz="2000" kern="1200" dirty="0"/>
        </a:p>
      </dsp:txBody>
      <dsp:txXfrm>
        <a:off x="733455" y="3970407"/>
        <a:ext cx="5949919" cy="6350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CBDC-6C9E-4FC6-A8A1-7A39A52BB55D}" type="datetimeFigureOut">
              <a:rPr lang="de-CH" smtClean="0"/>
              <a:t>21.04.2020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46E0D-0561-426B-87C9-551E44BF4D31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01067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CBDC-6C9E-4FC6-A8A1-7A39A52BB55D}" type="datetimeFigureOut">
              <a:rPr lang="de-CH" smtClean="0"/>
              <a:t>21.04.2020</a:t>
            </a:fld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46E0D-0561-426B-87C9-551E44BF4D31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99867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CBDC-6C9E-4FC6-A8A1-7A39A52BB55D}" type="datetimeFigureOut">
              <a:rPr lang="de-CH" smtClean="0"/>
              <a:t>21.04.2020</a:t>
            </a:fld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46E0D-0561-426B-87C9-551E44BF4D31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35622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CBDC-6C9E-4FC6-A8A1-7A39A52BB55D}" type="datetimeFigureOut">
              <a:rPr lang="de-CH" smtClean="0"/>
              <a:t>21.04.2020</a:t>
            </a:fld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46E0D-0561-426B-87C9-551E44BF4D31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7869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CBDC-6C9E-4FC6-A8A1-7A39A52BB55D}" type="datetimeFigureOut">
              <a:rPr lang="de-CH" smtClean="0"/>
              <a:t>21.04.2020</a:t>
            </a:fld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46E0D-0561-426B-87C9-551E44BF4D31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86929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CBDC-6C9E-4FC6-A8A1-7A39A52BB55D}" type="datetimeFigureOut">
              <a:rPr lang="de-CH" smtClean="0"/>
              <a:t>21.04.2020</a:t>
            </a:fld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46E0D-0561-426B-87C9-551E44BF4D31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96388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CBDC-6C9E-4FC6-A8A1-7A39A52BB55D}" type="datetimeFigureOut">
              <a:rPr lang="de-CH" smtClean="0"/>
              <a:t>21.04.2020</a:t>
            </a:fld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46E0D-0561-426B-87C9-551E44BF4D31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3688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CBDC-6C9E-4FC6-A8A1-7A39A52BB55D}" type="datetimeFigureOut">
              <a:rPr lang="de-CH" smtClean="0"/>
              <a:t>21.04.2020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46E0D-0561-426B-87C9-551E44BF4D31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594004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CBDC-6C9E-4FC6-A8A1-7A39A52BB55D}" type="datetimeFigureOut">
              <a:rPr lang="de-CH" smtClean="0"/>
              <a:t>21.04.2020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46E0D-0561-426B-87C9-551E44BF4D31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176181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CBDC-6C9E-4FC6-A8A1-7A39A52BB55D}" type="datetimeFigureOut">
              <a:rPr lang="de-CH" smtClean="0"/>
              <a:t>21.04.2020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46E0D-0561-426B-87C9-551E44BF4D31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42191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7EDE57-3B45-49D4-9737-6F048E368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21CC13C-9441-493D-B17E-50FEDD05C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CBDC-6C9E-4FC6-A8A1-7A39A52BB55D}" type="datetimeFigureOut">
              <a:rPr lang="de-CH" smtClean="0"/>
              <a:t>21.04.2020</a:t>
            </a:fld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331BC7E-4484-46F1-93D1-014BD5131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B580A4B-C77A-4FF0-B284-F7D73053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46E0D-0561-426B-87C9-551E44BF4D31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8119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CBDC-6C9E-4FC6-A8A1-7A39A52BB55D}" type="datetimeFigureOut">
              <a:rPr lang="de-CH" smtClean="0"/>
              <a:t>21.04.2020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46E0D-0561-426B-87C9-551E44BF4D31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6668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CBDC-6C9E-4FC6-A8A1-7A39A52BB55D}" type="datetimeFigureOut">
              <a:rPr lang="de-CH" smtClean="0"/>
              <a:t>21.04.2020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46E0D-0561-426B-87C9-551E44BF4D31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28279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CBDC-6C9E-4FC6-A8A1-7A39A52BB55D}" type="datetimeFigureOut">
              <a:rPr lang="de-CH" smtClean="0"/>
              <a:t>21.04.2020</a:t>
            </a:fld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46E0D-0561-426B-87C9-551E44BF4D31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71512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CBDC-6C9E-4FC6-A8A1-7A39A52BB55D}" type="datetimeFigureOut">
              <a:rPr lang="de-CH" smtClean="0"/>
              <a:t>21.04.2020</a:t>
            </a:fld>
            <a:endParaRPr lang="de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46E0D-0561-426B-87C9-551E44BF4D31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81837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CBDC-6C9E-4FC6-A8A1-7A39A52BB55D}" type="datetimeFigureOut">
              <a:rPr lang="de-CH" smtClean="0"/>
              <a:t>21.04.2020</a:t>
            </a:fld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46E0D-0561-426B-87C9-551E44BF4D31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51199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CBDC-6C9E-4FC6-A8A1-7A39A52BB55D}" type="datetimeFigureOut">
              <a:rPr lang="de-CH" smtClean="0"/>
              <a:t>21.04.2020</a:t>
            </a:fld>
            <a:endParaRPr lang="de-C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46E0D-0561-426B-87C9-551E44BF4D31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7859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CBDC-6C9E-4FC6-A8A1-7A39A52BB55D}" type="datetimeFigureOut">
              <a:rPr lang="de-CH" smtClean="0"/>
              <a:t>21.04.2020</a:t>
            </a:fld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46E0D-0561-426B-87C9-551E44BF4D31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37194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CBDC-6C9E-4FC6-A8A1-7A39A52BB55D}" type="datetimeFigureOut">
              <a:rPr lang="de-CH" smtClean="0"/>
              <a:t>21.04.2020</a:t>
            </a:fld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46E0D-0561-426B-87C9-551E44BF4D31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844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299CBDC-6C9E-4FC6-A8A1-7A39A52BB55D}" type="datetimeFigureOut">
              <a:rPr lang="de-CH" smtClean="0"/>
              <a:t>21.04.2020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A346E0D-0561-426B-87C9-551E44BF4D31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82570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3" r:id="rId16"/>
    <p:sldLayoutId id="2147483824" r:id="rId17"/>
    <p:sldLayoutId id="2147483825" r:id="rId18"/>
    <p:sldLayoutId id="2147483770" r:id="rId1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Präsentation </a:t>
            </a:r>
            <a:br>
              <a:rPr lang="de-CH" dirty="0"/>
            </a:br>
            <a:br>
              <a:rPr lang="de-CH" dirty="0"/>
            </a:br>
            <a:r>
              <a:rPr lang="de-CH" dirty="0"/>
              <a:t>Nilas Webseite</a:t>
            </a:r>
            <a:br>
              <a:rPr lang="de-CH" dirty="0"/>
            </a:b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Roger Weischede</a:t>
            </a:r>
          </a:p>
        </p:txBody>
      </p:sp>
    </p:spTree>
    <p:extLst>
      <p:ext uri="{BB962C8B-B14F-4D97-AF65-F5344CB8AC3E}">
        <p14:creationId xmlns:p14="http://schemas.microsoft.com/office/powerpoint/2010/main" val="765873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74" y="1102884"/>
            <a:ext cx="10351752" cy="840216"/>
          </a:xfrm>
        </p:spPr>
        <p:txBody>
          <a:bodyPr/>
          <a:lstStyle/>
          <a:p>
            <a:r>
              <a:rPr lang="de-CH" dirty="0"/>
              <a:t>Inhaltsverzeichnis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913774" y="2451155"/>
            <a:ext cx="10351752" cy="3303961"/>
          </a:xfrm>
        </p:spPr>
        <p:txBody>
          <a:bodyPr>
            <a:normAutofit/>
          </a:bodyPr>
          <a:lstStyle/>
          <a:p>
            <a:r>
              <a:rPr lang="de-CH" dirty="0"/>
              <a:t>Startseite</a:t>
            </a:r>
          </a:p>
          <a:p>
            <a:r>
              <a:rPr lang="de-CH" dirty="0"/>
              <a:t>Aufbau</a:t>
            </a:r>
          </a:p>
          <a:p>
            <a:r>
              <a:rPr lang="de-CH" dirty="0"/>
              <a:t>Erweiterungen</a:t>
            </a:r>
          </a:p>
          <a:p>
            <a:r>
              <a:rPr lang="de-CH" dirty="0"/>
              <a:t>Flexibilität der Webseite</a:t>
            </a:r>
          </a:p>
          <a:p>
            <a:r>
              <a:rPr lang="de-CH" dirty="0"/>
              <a:t>Fragen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4294967295"/>
          </p:nvPr>
        </p:nvSpPr>
        <p:spPr>
          <a:xfrm>
            <a:off x="689956" y="1703649"/>
            <a:ext cx="10363200" cy="1271847"/>
          </a:xfrm>
        </p:spPr>
        <p:txBody>
          <a:bodyPr>
            <a:normAutofit/>
          </a:bodyPr>
          <a:lstStyle/>
          <a:p>
            <a:endParaRPr lang="de-CH" dirty="0"/>
          </a:p>
          <a:p>
            <a:endParaRPr lang="de-CH" sz="2000" dirty="0"/>
          </a:p>
          <a:p>
            <a:pPr marL="0" indent="0">
              <a:buNone/>
            </a:pP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2589009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EE8E5DC-277F-45E4-B997-594EE7D9C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63A9BAA5-B0B5-49B4-9F3A-30FE0943B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ounded Rectangle 14">
            <a:extLst>
              <a:ext uri="{FF2B5EF4-FFF2-40B4-BE49-F238E27FC236}">
                <a16:creationId xmlns:a16="http://schemas.microsoft.com/office/drawing/2014/main" id="{C9365C9C-8B33-4A82-8785-902F356BC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8579" y="618517"/>
            <a:ext cx="3427091" cy="5596019"/>
          </a:xfrm>
          <a:prstGeom prst="roundRect">
            <a:avLst>
              <a:gd name="adj" fmla="val 4838"/>
            </a:avLst>
          </a:prstGeom>
          <a:solidFill>
            <a:srgbClr val="FFFFFF"/>
          </a:solidFill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Inhaltsplatzhalter 19">
            <a:extLst>
              <a:ext uri="{FF2B5EF4-FFF2-40B4-BE49-F238E27FC236}">
                <a16:creationId xmlns:a16="http://schemas.microsoft.com/office/drawing/2014/main" id="{687F7242-F498-437C-80DB-897E7E6FB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9439" y="899950"/>
            <a:ext cx="3102501" cy="1419393"/>
          </a:xfrm>
          <a:prstGeom prst="roundRect">
            <a:avLst>
              <a:gd name="adj" fmla="val 5301"/>
            </a:avLst>
          </a:prstGeom>
          <a:ln w="82550" cap="sq">
            <a:noFill/>
            <a:miter lim="800000"/>
          </a:ln>
          <a:effectLst/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7B2DEE70-C534-486D-9775-3FE036F78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9439" y="2597252"/>
            <a:ext cx="3102501" cy="1663493"/>
          </a:xfrm>
          <a:prstGeom prst="roundRect">
            <a:avLst>
              <a:gd name="adj" fmla="val 5301"/>
            </a:avLst>
          </a:prstGeom>
          <a:ln w="82550" cap="sq">
            <a:noFill/>
            <a:miter lim="800000"/>
          </a:ln>
          <a:effectLst/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6752FABA-F2DE-4F83-B3A5-45FCEAD00D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9439" y="4486515"/>
            <a:ext cx="3102501" cy="1512468"/>
          </a:xfrm>
          <a:prstGeom prst="roundRect">
            <a:avLst>
              <a:gd name="adj" fmla="val 5301"/>
            </a:avLst>
          </a:prstGeom>
          <a:ln w="82550" cap="sq">
            <a:noFill/>
            <a:miter lim="800000"/>
          </a:ln>
          <a:effectLst/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4846EBF-5B46-42A8-A4F6-88FEA00D5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76" y="640831"/>
            <a:ext cx="6564205" cy="15738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Startseite</a:t>
            </a:r>
            <a:endParaRPr lang="en-US" dirty="0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FCF48555-91FE-4A8C-AD67-F14AB6027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3399" y="2180829"/>
            <a:ext cx="5382251" cy="4033707"/>
          </a:xfrm>
        </p:spPr>
        <p:txBody>
          <a:bodyPr>
            <a:normAutofit/>
          </a:bodyPr>
          <a:lstStyle/>
          <a:p>
            <a:r>
              <a:rPr lang="en-US" sz="1800" dirty="0"/>
              <a:t>Head</a:t>
            </a:r>
          </a:p>
          <a:p>
            <a:pPr lvl="1"/>
            <a:r>
              <a:rPr lang="en-US" sz="1600" dirty="0" err="1"/>
              <a:t>Navigationsleiste</a:t>
            </a:r>
            <a:endParaRPr lang="en-US" sz="1600" dirty="0"/>
          </a:p>
          <a:p>
            <a:pPr lvl="1"/>
            <a:endParaRPr lang="en-US" sz="1600" dirty="0"/>
          </a:p>
          <a:p>
            <a:r>
              <a:rPr lang="en-US" sz="1800" dirty="0"/>
              <a:t>Body</a:t>
            </a:r>
          </a:p>
          <a:p>
            <a:pPr lvl="1"/>
            <a:r>
              <a:rPr lang="en-US" sz="1600" dirty="0"/>
              <a:t>Portrait</a:t>
            </a:r>
          </a:p>
          <a:p>
            <a:pPr lvl="1"/>
            <a:r>
              <a:rPr lang="en-US" sz="1600" dirty="0" err="1"/>
              <a:t>Evtl</a:t>
            </a:r>
            <a:r>
              <a:rPr lang="en-US" sz="1600" dirty="0"/>
              <a:t>. Video</a:t>
            </a:r>
          </a:p>
          <a:p>
            <a:pPr lvl="1"/>
            <a:endParaRPr lang="en-US" sz="1600" dirty="0"/>
          </a:p>
          <a:p>
            <a:r>
              <a:rPr lang="en-US" sz="1800" dirty="0" err="1"/>
              <a:t>Fotter</a:t>
            </a:r>
            <a:endParaRPr lang="en-US" sz="1800" dirty="0"/>
          </a:p>
          <a:p>
            <a:pPr lvl="1"/>
            <a:r>
              <a:rPr lang="en-US" sz="1600" dirty="0" err="1"/>
              <a:t>Weiteres</a:t>
            </a:r>
            <a:r>
              <a:rPr lang="en-US" sz="1600" dirty="0"/>
              <a:t> menu </a:t>
            </a:r>
          </a:p>
        </p:txBody>
      </p:sp>
    </p:spTree>
    <p:extLst>
      <p:ext uri="{BB962C8B-B14F-4D97-AF65-F5344CB8AC3E}">
        <p14:creationId xmlns:p14="http://schemas.microsoft.com/office/powerpoint/2010/main" val="1557907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BFBCDF7-46DF-4426-9751-C7C324A2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314450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de-CH" sz="4400"/>
              <a:t>Aufbau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graphicFrame>
        <p:nvGraphicFramePr>
          <p:cNvPr id="13" name="Content Placeholder 9">
            <a:extLst>
              <a:ext uri="{FF2B5EF4-FFF2-40B4-BE49-F238E27FC236}">
                <a16:creationId xmlns:a16="http://schemas.microsoft.com/office/drawing/2014/main" id="{EB7081F5-1402-4CF4-932A-DEB0265F8EB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912180392"/>
              </p:ext>
            </p:extLst>
          </p:nvPr>
        </p:nvGraphicFramePr>
        <p:xfrm>
          <a:off x="4594225" y="889000"/>
          <a:ext cx="6683375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45663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74418A-A424-4F4D-83AD-3376DA0CF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Erweiterungen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9D1C58-2B1A-4886-80F5-ED33667F49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  <a:p>
            <a:endParaRPr lang="de-CH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04B11FF-6377-4C86-90A6-DF8ACC6F0858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913773" y="2214694"/>
            <a:ext cx="10364451" cy="4100381"/>
          </a:xfrm>
        </p:spPr>
        <p:txBody>
          <a:bodyPr/>
          <a:lstStyle/>
          <a:p>
            <a:pPr algn="l"/>
            <a:endParaRPr lang="de-CH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sz="2000" dirty="0"/>
              <a:t>Weitere Seiten können hinzugefügt werden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CH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sz="2000" dirty="0"/>
              <a:t>Links, Bilder, Videos können hinzugefügt werden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CH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sz="2000" dirty="0" err="1"/>
              <a:t>Tempates</a:t>
            </a:r>
            <a:r>
              <a:rPr lang="de-CH" sz="2000" dirty="0"/>
              <a:t> erleichtern die Erweiterungen</a:t>
            </a:r>
          </a:p>
          <a:p>
            <a:pPr algn="l"/>
            <a:endParaRPr lang="de-CH" sz="2000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84014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75AF6E-E6B7-4632-971B-7BB846C28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02712"/>
          </a:xfrm>
        </p:spPr>
        <p:txBody>
          <a:bodyPr/>
          <a:lstStyle/>
          <a:p>
            <a:r>
              <a:rPr lang="de-CH" dirty="0"/>
              <a:t>Flexibilität der Webseite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FAE72-C72C-4E84-8796-2D52C9A99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45178"/>
            <a:ext cx="10519910" cy="3965171"/>
          </a:xfrm>
        </p:spPr>
        <p:txBody>
          <a:bodyPr>
            <a:normAutofit/>
          </a:bodyPr>
          <a:lstStyle/>
          <a:p>
            <a:endParaRPr lang="de-CH" dirty="0"/>
          </a:p>
          <a:p>
            <a:r>
              <a:rPr lang="de-CH" sz="2200" dirty="0"/>
              <a:t>Sind auswechselbar</a:t>
            </a:r>
          </a:p>
          <a:p>
            <a:endParaRPr lang="de-CH" sz="2200" dirty="0"/>
          </a:p>
          <a:p>
            <a:r>
              <a:rPr lang="de-CH" sz="2200" dirty="0"/>
              <a:t>Kann man immer aktualisieren</a:t>
            </a:r>
          </a:p>
          <a:p>
            <a:endParaRPr lang="de-CH" sz="2200" dirty="0"/>
          </a:p>
          <a:p>
            <a:r>
              <a:rPr lang="de-CH" sz="2200" dirty="0"/>
              <a:t>Webseite Hosten</a:t>
            </a:r>
          </a:p>
          <a:p>
            <a:endParaRPr lang="de-CH" sz="2200" dirty="0"/>
          </a:p>
          <a:p>
            <a:endParaRPr lang="de-CH" sz="2200" dirty="0"/>
          </a:p>
          <a:p>
            <a:endParaRPr lang="de-CH" sz="2200" dirty="0"/>
          </a:p>
          <a:p>
            <a:endParaRPr lang="de-CH" sz="2200" dirty="0"/>
          </a:p>
          <a:p>
            <a:endParaRPr lang="de-CH" sz="2200" dirty="0"/>
          </a:p>
          <a:p>
            <a:endParaRPr lang="de-CH" sz="2200" dirty="0"/>
          </a:p>
          <a:p>
            <a:pPr marL="0" indent="0">
              <a:buNone/>
            </a:pPr>
            <a:endParaRPr lang="de-CH" sz="2200" dirty="0"/>
          </a:p>
          <a:p>
            <a:endParaRPr lang="de-CH" sz="2200" dirty="0"/>
          </a:p>
          <a:p>
            <a:endParaRPr lang="de-CH" sz="2200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05256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Fragen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de-CH" dirty="0"/>
          </a:p>
          <a:p>
            <a:pPr marL="457200" indent="-457200">
              <a:buFont typeface="+mj-lt"/>
              <a:buAutoNum type="arabicPeriod"/>
            </a:pPr>
            <a:r>
              <a:rPr lang="de-CH" dirty="0"/>
              <a:t>Frage:</a:t>
            </a:r>
          </a:p>
          <a:p>
            <a:pPr marL="457200" indent="-457200">
              <a:buFont typeface="+mj-lt"/>
              <a:buAutoNum type="arabicPeriod"/>
            </a:pPr>
            <a:endParaRPr lang="de-CH" dirty="0"/>
          </a:p>
          <a:p>
            <a:pPr marL="457200" indent="-457200">
              <a:buFont typeface="+mj-lt"/>
              <a:buAutoNum type="arabicPeriod"/>
            </a:pPr>
            <a:r>
              <a:rPr lang="de-CH" dirty="0"/>
              <a:t>Frage:</a:t>
            </a:r>
          </a:p>
          <a:p>
            <a:pPr marL="457200" indent="-457200">
              <a:buFont typeface="+mj-lt"/>
              <a:buAutoNum type="arabicPeriod"/>
            </a:pPr>
            <a:endParaRPr lang="de-CH" dirty="0"/>
          </a:p>
          <a:p>
            <a:pPr marL="457200" indent="-457200">
              <a:buFont typeface="+mj-lt"/>
              <a:buAutoNum type="arabicPeriod"/>
            </a:pPr>
            <a:r>
              <a:rPr lang="de-CH" dirty="0"/>
              <a:t>Frage:</a:t>
            </a:r>
          </a:p>
          <a:p>
            <a:pPr marL="0" indent="0">
              <a:buNone/>
            </a:pPr>
            <a:endParaRPr lang="de-CH" dirty="0"/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79851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FB64CB-5771-4DE2-8623-7D62B7CAB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275379"/>
            <a:ext cx="10364451" cy="1596177"/>
          </a:xfrm>
        </p:spPr>
        <p:txBody>
          <a:bodyPr/>
          <a:lstStyle/>
          <a:p>
            <a:r>
              <a:rPr lang="de-CH" dirty="0"/>
              <a:t>Vielen Dank </a:t>
            </a:r>
            <a:br>
              <a:rPr lang="de-CH" dirty="0"/>
            </a:br>
            <a:r>
              <a:rPr lang="de-CH" dirty="0"/>
              <a:t>Für </a:t>
            </a:r>
            <a:r>
              <a:rPr lang="de-CH" dirty="0" err="1"/>
              <a:t>Ihnre</a:t>
            </a:r>
            <a:br>
              <a:rPr lang="de-CH" dirty="0"/>
            </a:br>
            <a:r>
              <a:rPr lang="de-CH" dirty="0"/>
              <a:t>Aufmerksamkeit</a:t>
            </a:r>
          </a:p>
        </p:txBody>
      </p:sp>
    </p:spTree>
    <p:extLst>
      <p:ext uri="{BB962C8B-B14F-4D97-AF65-F5344CB8AC3E}">
        <p14:creationId xmlns:p14="http://schemas.microsoft.com/office/powerpoint/2010/main" val="2765626337"/>
      </p:ext>
    </p:extLst>
  </p:cSld>
  <p:clrMapOvr>
    <a:masterClrMapping/>
  </p:clrMapOvr>
</p:sld>
</file>

<file path=ppt/theme/theme1.xml><?xml version="1.0" encoding="utf-8"?>
<a:theme xmlns:a="http://schemas.openxmlformats.org/drawingml/2006/main" name="Tropfen">
  <a:themeElements>
    <a:clrScheme name="Tropfen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Tropfen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opfen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Office PowerPoint</Application>
  <PresentationFormat>Breitbild</PresentationFormat>
  <Paragraphs>61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Arial</vt:lpstr>
      <vt:lpstr>Tw Cen MT</vt:lpstr>
      <vt:lpstr>Tropfen</vt:lpstr>
      <vt:lpstr>Präsentation   Nilas Webseite </vt:lpstr>
      <vt:lpstr>Inhaltsverzeichnis</vt:lpstr>
      <vt:lpstr>Startseite</vt:lpstr>
      <vt:lpstr>Aufbau</vt:lpstr>
      <vt:lpstr>Erweiterungen</vt:lpstr>
      <vt:lpstr>Flexibilität der Webseite</vt:lpstr>
      <vt:lpstr>Fragen</vt:lpstr>
      <vt:lpstr>Vielen Dank  Für Ihnre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  Nilas Webseite </dc:title>
  <dc:creator>Roger Weischede</dc:creator>
  <cp:lastModifiedBy>Roger Weischede</cp:lastModifiedBy>
  <cp:revision>5</cp:revision>
  <dcterms:created xsi:type="dcterms:W3CDTF">2020-04-20T20:36:36Z</dcterms:created>
  <dcterms:modified xsi:type="dcterms:W3CDTF">2020-04-21T07:51:00Z</dcterms:modified>
</cp:coreProperties>
</file>