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353B7-FC15-4E71-8F0A-0C6AA629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D86F7-0B59-4FCD-A916-1FB04CB35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CD6A9-73E8-4A14-B4D6-AC7FCF99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A741D-F8A9-4367-9732-34425144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83C1A-9303-40ED-8CB6-E07A786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9F521-659D-412D-A380-C4EDA4C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97017E-720C-4A43-AAB1-9091DECB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554BE-486F-4F80-BA45-BDAA103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68BEB-642D-4C7D-BD2B-0E0517C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1DA5-5A0C-418E-BBA0-977AFB3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1C4A0B-76D7-4CCA-B60E-F0B4AB488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349CE4-74B5-4CBA-93A0-DB2BB91F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C5A1C-900F-4811-8AC8-4D7AA102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6FC96-FAB8-46EB-93A4-70464823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815A-5627-4E73-ACBD-3DC9D54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9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3EA2-BB22-4838-97AD-F5E8A2B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3D93D-630D-4678-A729-B1F89DB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0DFB9-21DE-4252-95D7-72D9B4ED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7D8A4-5360-44C2-A6C1-6629A7F9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0B3DD-2806-4773-BE5D-856F3A4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C9AC5-7855-4D1D-9483-1A48AB3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52293-D048-4451-8085-6FC66B15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78D6F-26D6-442A-B76E-C57EEC6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01778-65C7-49E6-B2FA-B8DE191C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B8342-8C36-435D-9395-D526BED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F98F-A528-41E4-A5E7-E315097D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E5EB5-EEA0-494C-B064-8ECD86798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948113-B998-455F-8CFC-8FC31B4E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70C11-CB5D-4E40-9FA4-1D5526D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F2D57F-FEED-412A-8676-52D37135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53538-B3CE-48F7-9D1F-4E6664E8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3D3D-A0A7-4044-BE9F-B126AD66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9418B-EF21-45FF-ACE7-369CE69F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07199-A358-46E7-9D2B-416A9B83C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CDB793-19EC-4CA7-9140-0F50C67B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A193C5-FE69-4318-8570-DC67FE28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75914A-31BE-4C4A-83F3-A781D8E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265170-5C44-4604-8C14-4611C4E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4C5D52-7D11-46BA-B2C8-8577A036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1337-B1B2-44A7-BC5C-B3C84BE8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787AD5-DB72-409E-8A13-9840E01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F16A05-F724-4DD5-B3F0-BB95358A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8633A-EF8B-4859-8071-696CBD4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06E3A-2CDE-4CD1-8C79-703B5136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D517F9-B3B0-48C1-AE1A-1B6ABB26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E122B-545E-43A8-9E19-344F782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0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DC794-ECFF-4631-916A-FA52262D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E6BA0-F52F-477C-BE71-12F63CA1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BCF90-280F-4735-8AC5-280A7DCC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DDBD9-D84F-4BC2-A58E-6A7A84D0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C44A0-CCD4-49AF-A72E-79742965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BD4D1-F84F-446F-AF2B-11C5085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5846-5B21-4E01-840A-17389FEF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E02874-C410-48AF-A6B8-AC55335BE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6D4F81-7B0B-43E8-A748-93C2B0FE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2CEDA-7EB3-4A13-BEC4-9AAE13C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3D4CC-1596-4350-B521-1D12892B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16E5F-535E-45BB-B4FB-D01F4F0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97B969-0CBD-4072-AA24-B479D14F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489F7-4C23-43A6-99C5-8682B81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B3B7E-70E1-4D21-A140-641857EF8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5D55-3FCB-4F83-A573-EE60EED2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07C2-2A9F-4CC4-87C2-27BC8194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55584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59163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297779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294843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3A359C9F-A207-4DEF-B779-59A8CB8597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31964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/>
              <p:nvPr/>
            </p:nvSpPr>
            <p:spPr>
              <a:xfrm>
                <a:off x="145523" y="1672267"/>
                <a:ext cx="6978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𝑽𝒂𝒍𝒐𝒓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𝑻𝒓𝒂𝒏𝒔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𝑭𝒓𝒂𝒖𝒅𝒆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3" y="1672267"/>
                <a:ext cx="69788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/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/>
              <p:nvPr/>
            </p:nvSpPr>
            <p:spPr>
              <a:xfrm>
                <a:off x="2325858" y="5816113"/>
                <a:ext cx="7540283" cy="955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𝑭𝒓𝒂𝒖𝒅𝒆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+... )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+... )</m:t>
                          </m:r>
                        </m:den>
                      </m:f>
                      <m:r>
                        <a:rPr lang="pt-BR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𝑳𝒐𝒈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𝒔𝒕𝒊𝒄𝒐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58" y="5816113"/>
                <a:ext cx="7540283" cy="955583"/>
              </a:xfrm>
              <a:prstGeom prst="rect">
                <a:avLst/>
              </a:prstGeom>
              <a:blipFill>
                <a:blip r:embed="rId10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/>
              <p:nvPr/>
            </p:nvSpPr>
            <p:spPr>
              <a:xfrm>
                <a:off x="4750277" y="3739192"/>
                <a:ext cx="6098344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b>
                        <m:sSubPr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7" y="3739192"/>
                <a:ext cx="6098344" cy="394147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2DA3AA-44E0-475E-8AC8-22AF8AC30FD0}"/>
              </a:ext>
            </a:extLst>
          </p:cNvPr>
          <p:cNvSpPr txBox="1"/>
          <p:nvPr/>
        </p:nvSpPr>
        <p:spPr>
          <a:xfrm>
            <a:off x="182324" y="4438077"/>
            <a:ext cx="3838594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/>
              <p:nvPr/>
            </p:nvSpPr>
            <p:spPr>
              <a:xfrm>
                <a:off x="5800162" y="3596928"/>
                <a:ext cx="7953763" cy="1105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𝑭𝒓𝒂𝒖𝒅𝒆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pt-BR" sz="16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pt-B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/>
                          </m:sSub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... )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/>
                          </m:sSub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...)</m:t>
                          </m:r>
                        </m:den>
                      </m:f>
                      <m:r>
                        <a:rPr lang="pt-BR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162" y="3596928"/>
                <a:ext cx="7953763" cy="11058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/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/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𝟐𝟒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/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num>
                      <m:den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𝐸𝑥𝑎𝑚𝑝𝑙𝑒𝑠</m:t>
                        </m:r>
                      </m:den>
                    </m:f>
                  </m:oMath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81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8</cp:revision>
  <dcterms:created xsi:type="dcterms:W3CDTF">2022-03-02T11:25:46Z</dcterms:created>
  <dcterms:modified xsi:type="dcterms:W3CDTF">2022-03-30T15:51:04Z</dcterms:modified>
</cp:coreProperties>
</file>