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3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805C-377E-4583-ABBD-0AD60086B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D7A3CD-3235-4BA3-8D34-61DF52404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95F9D-1915-4EFC-BAEE-4854234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72FFF-9425-4DF1-A5C3-D40103B2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07675-ACE3-411B-98A6-CD295EF0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11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8E7F2-4C39-4856-B9E5-9EBF4BB9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61CE50-B877-4E56-8E8C-DA86E3A69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7F606-0E6D-4B4B-9A61-63216686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EA9FB-97D6-4092-83FA-4B277363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76F24-CC60-4A33-A2D2-A75C1315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11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F5CB37-A2B6-4557-87D0-21B34A7B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880C5C-8AFE-4391-A80D-174EDC9EF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FBA8C-8596-4468-AE8B-83993A7D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619B47-99BB-4F9E-97A2-09479DF2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C373C-228B-4FB1-9649-A9413950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10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037C9-0D79-4591-B93F-2BA5796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03B8B-767B-4A47-94EB-0D59C036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19EA5-D674-42FB-B881-10133FFE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97A42-E818-41A9-8DE7-056D9C30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93CF3-BF5F-4C6F-A83D-2C22F269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47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EEDB9-0CDB-4C92-8567-706E3C2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7713B-B7D5-438B-8754-19431FE86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4E49F-0983-4267-ABF3-063057C1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E8F8A-3B09-4FB9-8275-8FC689F3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759924-7B2F-4DEA-9CF3-890247E7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0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0EAEE-A719-4443-8131-AA808604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0203F-0BF9-4B91-B4D6-FC32985C5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C87276-9F7B-4338-82CF-29FF451B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801D75-4A0B-418B-8A4C-03A8F885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EAA04-CD16-432F-9692-012E2F19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CD5E7-272A-4E40-8EBD-535910AC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21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BE0D1-9A0D-4F12-98BA-2C76DF2D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539FC7-81C5-42D0-A276-FCF4CB029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FDBFA5-6B95-4B8B-9147-F61F810B8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62A7E8-8D90-494D-9E47-E83756EA5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229B58-22C2-49F8-9586-29FBA9AB3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1F5222-66E4-4987-B105-D33DBC7D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171E7C-968B-4F57-B4F2-A9B12AD4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6A8DAA-DDC8-4902-AE14-BB9B52C0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6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761DA-E338-469B-A2BE-4F6012CB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18388D-6D82-480E-9623-C3345A48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474B19-E34F-48B8-A5FB-A810E35E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E64CFF-D902-430B-9274-C385E645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7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448776-454F-49A1-9458-F2606CDA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190929-6E7C-440C-8D24-91388887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FEEE76-1589-4DBF-8BC1-9DF210E2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57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18A18-4B94-429A-8DDF-E543068A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6F767-B372-4E59-8D6F-DB274FD85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0C683-2415-4FDB-A2AE-25ED5EA68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67F6F-4815-420F-8809-3EF955CA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5E8A6-F663-498F-823F-7D4F7F9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C0D0D-D91B-4C45-A74B-F148011D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03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434E6-734C-423C-A793-2D73FEEC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721526-219D-4240-B4A0-59464F58D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CAD7BE-B34E-4069-B8DA-C54D0B961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964A07-709B-4BA4-8404-89C83FFE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71EA4-C48A-4264-9EF3-521AE790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D38432-DAED-4215-BBF7-537A7E56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03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A3D8FE-242D-4580-8934-7B0AC48B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B6A6FB-F791-45CA-A85E-7B43D0C11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BC7E4-4AE8-4EBA-B33F-6912113D0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15BC-EA99-4824-A233-2A76E7F149DE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052B68-4CDD-4299-9017-A477A9AD4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FEA8C-207F-4337-9EF8-FE01ABBC3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4251-C95A-425D-9162-601A17C56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1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8AFF2-78ED-4770-8E81-57A5216FE7E3}"/>
              </a:ext>
            </a:extLst>
          </p:cNvPr>
          <p:cNvSpPr/>
          <p:nvPr/>
        </p:nvSpPr>
        <p:spPr>
          <a:xfrm>
            <a:off x="2050548" y="1471438"/>
            <a:ext cx="2522561" cy="11464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latin typeface="+mj-lt"/>
              </a:rPr>
              <a:t>Programa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EE1F8BA-10B0-451E-867A-2BE73DEA2EB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000038" y="2044644"/>
            <a:ext cx="1050510" cy="24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9DC45EB-3BEC-4E2E-BE24-E2C61C2469D7}"/>
                  </a:ext>
                </a:extLst>
              </p:cNvPr>
              <p:cNvSpPr txBox="1"/>
              <p:nvPr/>
            </p:nvSpPr>
            <p:spPr>
              <a:xfrm>
                <a:off x="-163310" y="1516261"/>
                <a:ext cx="1424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800" dirty="0">
                    <a:ln w="0"/>
                    <a:latin typeface="+mj-lt"/>
                  </a:rPr>
                  <a:t>Entrada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ln w="0"/>
                        <a:latin typeface="+mj-lt"/>
                      </a:rPr>
                      <m:t>𝑿</m:t>
                    </m:r>
                  </m:oMath>
                </a14:m>
                <a:endParaRPr lang="pt-BR" sz="1800" b="1" dirty="0">
                  <a:ln w="0"/>
                  <a:latin typeface="+mj-lt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9DC45EB-3BEC-4E2E-BE24-E2C61C246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310" y="1516261"/>
                <a:ext cx="1424354" cy="400110"/>
              </a:xfrm>
              <a:prstGeom prst="rect">
                <a:avLst/>
              </a:prstGeom>
              <a:blipFill>
                <a:blip r:embed="rId2"/>
                <a:stretch>
                  <a:fillRect t="-3077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8C1887-FE25-483D-88E7-870ED8D87F2E}"/>
                  </a:ext>
                </a:extLst>
              </p:cNvPr>
              <p:cNvSpPr txBox="1"/>
              <p:nvPr/>
            </p:nvSpPr>
            <p:spPr>
              <a:xfrm>
                <a:off x="4714748" y="1451700"/>
                <a:ext cx="1424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800" dirty="0">
                    <a:ln w="0"/>
                    <a:solidFill>
                      <a:schemeClr val="tx1"/>
                    </a:solidFill>
                    <a:latin typeface="+mj-lt"/>
                  </a:rPr>
                  <a:t>Saída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ln w="0"/>
                        <a:solidFill>
                          <a:schemeClr val="tx1"/>
                        </a:solidFill>
                        <a:latin typeface="+mj-lt"/>
                      </a:rPr>
                      <m:t>𝒚</m:t>
                    </m:r>
                  </m:oMath>
                </a14:m>
                <a:r>
                  <a:rPr lang="pt-BR" sz="2400" b="1" dirty="0">
                    <a:ln w="0"/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pt-BR" sz="1800" b="1" dirty="0">
                  <a:ln w="0"/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8C1887-FE25-483D-88E7-870ED8D87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48" y="1451700"/>
                <a:ext cx="1424354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B176817-910A-49BA-8F6A-C55D3F980302}"/>
              </a:ext>
            </a:extLst>
          </p:cNvPr>
          <p:cNvCxnSpPr>
            <a:cxnSpLocks/>
          </p:cNvCxnSpPr>
          <p:nvPr/>
        </p:nvCxnSpPr>
        <p:spPr>
          <a:xfrm flipV="1">
            <a:off x="4573109" y="2044644"/>
            <a:ext cx="1050510" cy="24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6E914B4-6BCB-4932-BA73-97B015F6DCD1}"/>
              </a:ext>
            </a:extLst>
          </p:cNvPr>
          <p:cNvSpPr/>
          <p:nvPr/>
        </p:nvSpPr>
        <p:spPr>
          <a:xfrm>
            <a:off x="2050548" y="3429000"/>
            <a:ext cx="2522561" cy="11464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latin typeface="+mj-lt"/>
              </a:rPr>
              <a:t>Aprendizado de</a:t>
            </a:r>
          </a:p>
          <a:p>
            <a:pPr algn="ctr"/>
            <a:r>
              <a:rPr lang="pt-BR" sz="2000" dirty="0">
                <a:ln w="0"/>
                <a:solidFill>
                  <a:schemeClr val="tx1"/>
                </a:solidFill>
                <a:latin typeface="+mj-lt"/>
              </a:rPr>
              <a:t>Máquina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DB46624-483D-46D2-9D72-2D6537D04F6F}"/>
              </a:ext>
            </a:extLst>
          </p:cNvPr>
          <p:cNvCxnSpPr>
            <a:cxnSpLocks/>
          </p:cNvCxnSpPr>
          <p:nvPr/>
        </p:nvCxnSpPr>
        <p:spPr>
          <a:xfrm flipV="1">
            <a:off x="1000038" y="3993794"/>
            <a:ext cx="1050510" cy="24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43F6B9D-F4D8-4664-A4EF-D85C66AC409D}"/>
                  </a:ext>
                </a:extLst>
              </p:cNvPr>
              <p:cNvSpPr txBox="1"/>
              <p:nvPr/>
            </p:nvSpPr>
            <p:spPr>
              <a:xfrm>
                <a:off x="-151512" y="3450007"/>
                <a:ext cx="1424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800" dirty="0">
                    <a:ln w="0"/>
                    <a:latin typeface="+mj-lt"/>
                  </a:rPr>
                  <a:t>Entrada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ln w="0"/>
                        <a:latin typeface="+mj-lt"/>
                      </a:rPr>
                      <m:t>𝑿</m:t>
                    </m:r>
                  </m:oMath>
                </a14:m>
                <a:endParaRPr lang="pt-BR" sz="1800" b="1" dirty="0">
                  <a:ln w="0"/>
                  <a:latin typeface="+mj-lt"/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43F6B9D-F4D8-4664-A4EF-D85C66AC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512" y="3450007"/>
                <a:ext cx="1424354" cy="400110"/>
              </a:xfrm>
              <a:prstGeom prst="rect">
                <a:avLst/>
              </a:prstGeom>
              <a:blipFill>
                <a:blip r:embed="rId4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3F5030CE-70FC-45D6-A8B6-3783BE7FC380}"/>
              </a:ext>
            </a:extLst>
          </p:cNvPr>
          <p:cNvSpPr txBox="1"/>
          <p:nvPr/>
        </p:nvSpPr>
        <p:spPr>
          <a:xfrm>
            <a:off x="4714748" y="3194041"/>
            <a:ext cx="1424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n w="0"/>
                <a:latin typeface="+mj-lt"/>
              </a:rPr>
              <a:t>Modelo do</a:t>
            </a:r>
          </a:p>
          <a:p>
            <a:pPr algn="ctr"/>
            <a:r>
              <a:rPr lang="pt-BR" dirty="0">
                <a:ln w="0"/>
                <a:latin typeface="+mj-lt"/>
              </a:rPr>
              <a:t>Programa</a:t>
            </a:r>
            <a:endParaRPr lang="pt-BR" sz="1800" dirty="0">
              <a:ln w="0"/>
              <a:latin typeface="+mj-lt"/>
            </a:endParaRP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33290B9-AA89-4336-92F2-955CB9E7E081}"/>
              </a:ext>
            </a:extLst>
          </p:cNvPr>
          <p:cNvCxnSpPr>
            <a:cxnSpLocks/>
          </p:cNvCxnSpPr>
          <p:nvPr/>
        </p:nvCxnSpPr>
        <p:spPr>
          <a:xfrm flipV="1">
            <a:off x="4573109" y="4002206"/>
            <a:ext cx="1050510" cy="24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9D9000A-CE57-4862-81D7-C9E908B87582}"/>
                  </a:ext>
                </a:extLst>
              </p:cNvPr>
              <p:cNvSpPr txBox="1"/>
              <p:nvPr/>
            </p:nvSpPr>
            <p:spPr>
              <a:xfrm>
                <a:off x="-222332" y="3662887"/>
                <a:ext cx="1424354" cy="885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200" dirty="0">
                    <a:ln w="0"/>
                    <a:latin typeface="+mj-lt"/>
                  </a:rPr>
                  <a:t>+</a:t>
                </a:r>
              </a:p>
              <a:p>
                <a:pPr algn="ctr"/>
                <a:r>
                  <a:rPr lang="pt-BR" dirty="0">
                    <a:ln w="0"/>
                    <a:latin typeface="+mj-lt"/>
                  </a:rPr>
                  <a:t>Saída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ln w="0"/>
                        <a:latin typeface="+mj-lt"/>
                      </a:rPr>
                      <m:t>𝒚</m:t>
                    </m:r>
                  </m:oMath>
                </a14:m>
                <a:r>
                  <a:rPr lang="pt-BR" sz="1800" dirty="0">
                    <a:ln w="0"/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9D9000A-CE57-4862-81D7-C9E908B8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2332" y="3662887"/>
                <a:ext cx="1424354" cy="885435"/>
              </a:xfrm>
              <a:prstGeom prst="rect">
                <a:avLst/>
              </a:prstGeom>
              <a:blipFill>
                <a:blip r:embed="rId5"/>
                <a:stretch>
                  <a:fillRect t="-8966" b="-103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B6C051C-F3BB-4183-BEA0-6C145B2AEDB0}"/>
                  </a:ext>
                </a:extLst>
              </p:cNvPr>
              <p:cNvSpPr txBox="1"/>
              <p:nvPr/>
            </p:nvSpPr>
            <p:spPr>
              <a:xfrm>
                <a:off x="4714748" y="4202917"/>
                <a:ext cx="1424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000" b="1" i="1" smtClean="0">
                        <a:ln w="0"/>
                        <a:solidFill>
                          <a:schemeClr val="tx1"/>
                        </a:solidFill>
                        <a:latin typeface="+mj-lt"/>
                      </a:rPr>
                      <m:t>𝑿</m:t>
                    </m:r>
                    <m:r>
                      <a:rPr lang="pt-BR" sz="2000" b="1" i="1" smtClean="0">
                        <a:ln w="0"/>
                        <a:solidFill>
                          <a:schemeClr val="tx1"/>
                        </a:solidFill>
                        <a:latin typeface="+mj-lt"/>
                      </a:rPr>
                      <m:t>→</m:t>
                    </m:r>
                    <m:r>
                      <a:rPr lang="pt-BR" sz="2000" b="1" i="1" smtClean="0">
                        <a:ln w="0"/>
                        <a:solidFill>
                          <a:schemeClr val="tx1"/>
                        </a:solidFill>
                        <a:latin typeface="+mj-lt"/>
                      </a:rPr>
                      <m:t>𝒚</m:t>
                    </m:r>
                  </m:oMath>
                </a14:m>
                <a:r>
                  <a:rPr lang="pt-BR" sz="2000" b="1" dirty="0">
                    <a:ln w="0"/>
                    <a:solidFill>
                      <a:schemeClr val="tx1"/>
                    </a:solidFill>
                    <a:latin typeface="+mj-lt"/>
                  </a:rPr>
                  <a:t>  </a:t>
                </a: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B6C051C-F3BB-4183-BEA0-6C145B2A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48" y="4202917"/>
                <a:ext cx="142435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A181AD50-F5F0-44B6-8918-63B4385AB2F8}"/>
                  </a:ext>
                </a:extLst>
              </p:cNvPr>
              <p:cNvSpPr/>
              <p:nvPr/>
            </p:nvSpPr>
            <p:spPr>
              <a:xfrm>
                <a:off x="7901789" y="1492445"/>
                <a:ext cx="2522561" cy="114641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solidFill>
                  <a:schemeClr val="dk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pt-BR" b="1" i="1" dirty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dirty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pt-BR" b="1" i="1" dirty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pt-BR" b="1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A181AD50-F5F0-44B6-8918-63B4385AB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789" y="1492445"/>
                <a:ext cx="2522561" cy="1146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439D93C-5E39-41F3-9181-96146D609219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851279" y="2065651"/>
            <a:ext cx="1050510" cy="24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F2D7407-22AD-4BEA-A888-E730D9C5045A}"/>
                  </a:ext>
                </a:extLst>
              </p:cNvPr>
              <p:cNvSpPr txBox="1"/>
              <p:nvPr/>
            </p:nvSpPr>
            <p:spPr>
              <a:xfrm>
                <a:off x="6139102" y="1472707"/>
                <a:ext cx="1424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800" dirty="0">
                    <a:ln w="0"/>
                    <a:solidFill>
                      <a:schemeClr val="tx1"/>
                    </a:solidFill>
                    <a:latin typeface="+mj-lt"/>
                  </a:rPr>
                  <a:t>Entrada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pt-BR" sz="1800" b="1" dirty="0">
                  <a:ln w="0"/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F2D7407-22AD-4BEA-A888-E730D9C5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02" y="1472707"/>
                <a:ext cx="1424354" cy="400110"/>
              </a:xfrm>
              <a:prstGeom prst="rect">
                <a:avLst/>
              </a:prstGeom>
              <a:blipFill>
                <a:blip r:embed="rId8"/>
                <a:stretch>
                  <a:fillRect t="-3077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6B8B45E-9638-498B-8F78-ADC50EA9E1DE}"/>
                  </a:ext>
                </a:extLst>
              </p:cNvPr>
              <p:cNvSpPr txBox="1"/>
              <p:nvPr/>
            </p:nvSpPr>
            <p:spPr>
              <a:xfrm>
                <a:off x="10565989" y="1472707"/>
                <a:ext cx="1424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800" dirty="0">
                    <a:ln w="0"/>
                    <a:solidFill>
                      <a:schemeClr val="tx1"/>
                    </a:solidFill>
                    <a:latin typeface="+mj-lt"/>
                  </a:rPr>
                  <a:t>Saída </a:t>
                </a:r>
                <a14:m>
                  <m:oMath xmlns:m="http://schemas.openxmlformats.org/officeDocument/2006/math">
                    <m:r>
                      <a:rPr lang="pt-BR" sz="2000" b="1" i="1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pt-BR" sz="1800" b="1" dirty="0">
                  <a:ln w="0"/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6B8B45E-9638-498B-8F78-ADC50EA9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989" y="1472707"/>
                <a:ext cx="1424354" cy="400110"/>
              </a:xfrm>
              <a:prstGeom prst="rect">
                <a:avLst/>
              </a:prstGeom>
              <a:blipFill>
                <a:blip r:embed="rId9"/>
                <a:stretch>
                  <a:fillRect t="-3077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95FA41C-14CB-4436-8ACD-63EA93D8C450}"/>
              </a:ext>
            </a:extLst>
          </p:cNvPr>
          <p:cNvCxnSpPr>
            <a:cxnSpLocks/>
          </p:cNvCxnSpPr>
          <p:nvPr/>
        </p:nvCxnSpPr>
        <p:spPr>
          <a:xfrm flipV="1">
            <a:off x="10424350" y="2065651"/>
            <a:ext cx="1050510" cy="24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DB7C78E9-AF95-462D-9AE8-67A85DF5B7CA}"/>
              </a:ext>
            </a:extLst>
          </p:cNvPr>
          <p:cNvSpPr/>
          <p:nvPr/>
        </p:nvSpPr>
        <p:spPr>
          <a:xfrm>
            <a:off x="7901789" y="3450007"/>
            <a:ext cx="2522561" cy="11464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latin typeface="+mj-lt"/>
              </a:rPr>
              <a:t>Aprendizado</a:t>
            </a:r>
          </a:p>
          <a:p>
            <a:pPr algn="ctr"/>
            <a:r>
              <a:rPr lang="pt-BR" b="1" i="1" dirty="0">
                <a:ln w="0"/>
                <a:solidFill>
                  <a:schemeClr val="tx1"/>
                </a:solidFill>
                <a:latin typeface="+mj-lt"/>
              </a:rPr>
              <a:t>Linear Model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53BBB13-3D53-4C9C-923C-19607E7563BB}"/>
              </a:ext>
            </a:extLst>
          </p:cNvPr>
          <p:cNvCxnSpPr>
            <a:cxnSpLocks/>
          </p:cNvCxnSpPr>
          <p:nvPr/>
        </p:nvCxnSpPr>
        <p:spPr>
          <a:xfrm flipV="1">
            <a:off x="6851279" y="4067012"/>
            <a:ext cx="1050510" cy="24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329A60F-86A6-4169-9218-DD2494198EAF}"/>
              </a:ext>
            </a:extLst>
          </p:cNvPr>
          <p:cNvSpPr txBox="1"/>
          <p:nvPr/>
        </p:nvSpPr>
        <p:spPr>
          <a:xfrm>
            <a:off x="10565989" y="3215048"/>
            <a:ext cx="1424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n w="0"/>
                <a:latin typeface="+mj-lt"/>
              </a:rPr>
              <a:t>Modelo do</a:t>
            </a:r>
          </a:p>
          <a:p>
            <a:pPr algn="ctr"/>
            <a:r>
              <a:rPr lang="pt-BR" dirty="0">
                <a:ln w="0"/>
                <a:latin typeface="+mj-lt"/>
              </a:rPr>
              <a:t>Programa</a:t>
            </a:r>
            <a:endParaRPr lang="pt-BR" sz="1800" dirty="0">
              <a:ln w="0"/>
              <a:latin typeface="+mj-lt"/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BBC38B91-CC8E-4F19-89DF-554AFE12BD02}"/>
              </a:ext>
            </a:extLst>
          </p:cNvPr>
          <p:cNvCxnSpPr>
            <a:cxnSpLocks/>
          </p:cNvCxnSpPr>
          <p:nvPr/>
        </p:nvCxnSpPr>
        <p:spPr>
          <a:xfrm flipV="1">
            <a:off x="10424350" y="4023213"/>
            <a:ext cx="1050510" cy="24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A56E1D15-387B-4132-9735-148F3E791581}"/>
                  </a:ext>
                </a:extLst>
              </p:cNvPr>
              <p:cNvSpPr txBox="1"/>
              <p:nvPr/>
            </p:nvSpPr>
            <p:spPr>
              <a:xfrm>
                <a:off x="6399100" y="4286900"/>
                <a:ext cx="1424354" cy="2185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2000" b="1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sz="2000" b="1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pt-BR" sz="2000" b="1" dirty="0">
                  <a:ln w="0"/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pt-BR" dirty="0">
                    <a:ln w="0"/>
                    <a:solidFill>
                      <a:schemeClr val="tx1"/>
                    </a:solidFill>
                    <a:latin typeface="+mj-lt"/>
                  </a:rPr>
                  <a:t>--------------</a:t>
                </a:r>
              </a:p>
              <a:p>
                <a:pPr algn="ctr"/>
                <a:r>
                  <a:rPr lang="pt-BR" sz="1600" b="0" i="1" dirty="0">
                    <a:ln w="0"/>
                    <a:solidFill>
                      <a:schemeClr val="tx1"/>
                    </a:solidFill>
                    <a:latin typeface="+mj-lt"/>
                  </a:rPr>
                  <a:t>-5     23.0</a:t>
                </a:r>
              </a:p>
              <a:p>
                <a:pPr algn="ctr"/>
                <a:r>
                  <a:rPr lang="pt-BR" sz="1600" i="1" dirty="0">
                    <a:ln w="0"/>
                    <a:solidFill>
                      <a:schemeClr val="tx1"/>
                    </a:solidFill>
                    <a:latin typeface="+mj-lt"/>
                  </a:rPr>
                  <a:t>-4    24.8</a:t>
                </a:r>
              </a:p>
              <a:p>
                <a:pPr algn="ctr"/>
                <a:r>
                  <a:rPr lang="pt-BR" sz="1600" b="0" i="1" dirty="0">
                    <a:ln w="0"/>
                    <a:solidFill>
                      <a:schemeClr val="tx1"/>
                    </a:solidFill>
                    <a:latin typeface="+mj-lt"/>
                  </a:rPr>
                  <a:t>... </a:t>
                </a:r>
              </a:p>
              <a:p>
                <a:pPr algn="ctr"/>
                <a:r>
                  <a:rPr lang="pt-BR" sz="1600" i="1" dirty="0">
                    <a:ln w="0"/>
                    <a:latin typeface="+mj-lt"/>
                  </a:rPr>
                  <a:t>25    77.0</a:t>
                </a:r>
                <a:endParaRPr lang="pt-BR" sz="1600" b="0" i="1" dirty="0">
                  <a:ln w="0"/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pt-BR" sz="1600" i="1" dirty="0">
                    <a:ln w="0"/>
                    <a:solidFill>
                      <a:schemeClr val="tx1"/>
                    </a:solidFill>
                    <a:latin typeface="+mj-lt"/>
                  </a:rPr>
                  <a:t>26    78.8</a:t>
                </a:r>
                <a:endParaRPr lang="pt-BR" sz="1600" b="0" i="1" dirty="0">
                  <a:ln w="0"/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endParaRPr lang="pt-BR" sz="1800" dirty="0">
                  <a:ln w="0"/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A56E1D15-387B-4132-9735-148F3E79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00" y="4286900"/>
                <a:ext cx="1424354" cy="21852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E716DFB-C091-4F48-BE38-0566FBB69AD4}"/>
                  </a:ext>
                </a:extLst>
              </p:cNvPr>
              <p:cNvSpPr txBox="1"/>
              <p:nvPr/>
            </p:nvSpPr>
            <p:spPr>
              <a:xfrm>
                <a:off x="10565989" y="4223924"/>
                <a:ext cx="1424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000" b="1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2000" b="1" i="1" smtClean="0">
                        <a:ln w="0"/>
                        <a:solidFill>
                          <a:schemeClr val="tx1"/>
                        </a:solidFill>
                        <a:latin typeface="+mj-lt"/>
                      </a:rPr>
                      <m:t>→</m:t>
                    </m:r>
                    <m:r>
                      <a:rPr lang="pt-BR" sz="2000" b="1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pt-BR" sz="2000" b="1" dirty="0">
                    <a:ln w="0"/>
                    <a:solidFill>
                      <a:schemeClr val="tx1"/>
                    </a:solidFill>
                    <a:latin typeface="+mj-lt"/>
                  </a:rPr>
                  <a:t>  </a:t>
                </a:r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E716DFB-C091-4F48-BE38-0566FBB69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989" y="4223924"/>
                <a:ext cx="142435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ACCD842-0DFD-4232-9A1F-03B5A620D3FF}"/>
                  </a:ext>
                </a:extLst>
              </p:cNvPr>
              <p:cNvSpPr txBox="1"/>
              <p:nvPr/>
            </p:nvSpPr>
            <p:spPr>
              <a:xfrm>
                <a:off x="10016885" y="4685950"/>
                <a:ext cx="2522561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pt-BR" b="1" i="1" dirty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dirty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pt-BR" b="1" i="1" dirty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pt-BR" b="1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ACCD842-0DFD-4232-9A1F-03B5A620D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885" y="4685950"/>
                <a:ext cx="2522561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29273CB-8A99-40C2-8470-552DEBDCCD89}"/>
              </a:ext>
            </a:extLst>
          </p:cNvPr>
          <p:cNvSpPr/>
          <p:nvPr/>
        </p:nvSpPr>
        <p:spPr>
          <a:xfrm>
            <a:off x="7388477" y="1914989"/>
            <a:ext cx="4121743" cy="3253721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66185FD-E602-4E0B-815D-8BCA279976D0}"/>
              </a:ext>
            </a:extLst>
          </p:cNvPr>
          <p:cNvSpPr/>
          <p:nvPr/>
        </p:nvSpPr>
        <p:spPr>
          <a:xfrm>
            <a:off x="897467" y="287866"/>
            <a:ext cx="10634133" cy="48598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1A4D981-6CE0-495A-80F8-433547431C69}"/>
              </a:ext>
            </a:extLst>
          </p:cNvPr>
          <p:cNvSpPr/>
          <p:nvPr/>
        </p:nvSpPr>
        <p:spPr>
          <a:xfrm>
            <a:off x="4995333" y="978090"/>
            <a:ext cx="6514887" cy="4190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C440BD3-7FE7-441E-B7FE-B4ED065B0424}"/>
              </a:ext>
            </a:extLst>
          </p:cNvPr>
          <p:cNvSpPr/>
          <p:nvPr/>
        </p:nvSpPr>
        <p:spPr>
          <a:xfrm>
            <a:off x="878309" y="3534176"/>
            <a:ext cx="10631911" cy="3253721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802C87-88FF-419E-B8AF-02581ECFC4CF}"/>
              </a:ext>
            </a:extLst>
          </p:cNvPr>
          <p:cNvSpPr txBox="1"/>
          <p:nvPr/>
        </p:nvSpPr>
        <p:spPr>
          <a:xfrm>
            <a:off x="1034610" y="359448"/>
            <a:ext cx="413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</a:t>
            </a:r>
            <a:r>
              <a:rPr 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Intelligence</a:t>
            </a:r>
            <a:endParaRPr lang="pt-BR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0751EC-7ECA-425E-8A04-07CD836C979F}"/>
              </a:ext>
            </a:extLst>
          </p:cNvPr>
          <p:cNvSpPr txBox="1"/>
          <p:nvPr/>
        </p:nvSpPr>
        <p:spPr>
          <a:xfrm>
            <a:off x="1034610" y="6150788"/>
            <a:ext cx="2345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07B200-6727-43A9-9F7C-314BB249A2E4}"/>
              </a:ext>
            </a:extLst>
          </p:cNvPr>
          <p:cNvSpPr txBox="1"/>
          <p:nvPr/>
        </p:nvSpPr>
        <p:spPr>
          <a:xfrm>
            <a:off x="5152601" y="1075375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8ED692-6A4E-4A21-9C22-B7C5810EC20E}"/>
              </a:ext>
            </a:extLst>
          </p:cNvPr>
          <p:cNvSpPr txBox="1"/>
          <p:nvPr/>
        </p:nvSpPr>
        <p:spPr>
          <a:xfrm>
            <a:off x="7490625" y="1939753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1D29AC-61A1-49DA-B26C-989942680788}"/>
              </a:ext>
            </a:extLst>
          </p:cNvPr>
          <p:cNvSpPr txBox="1"/>
          <p:nvPr/>
        </p:nvSpPr>
        <p:spPr>
          <a:xfrm>
            <a:off x="4954770" y="5951833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Preparation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3F20212-C6B6-4CE4-A6CE-54BA6F4C7095}"/>
              </a:ext>
            </a:extLst>
          </p:cNvPr>
          <p:cNvSpPr txBox="1"/>
          <p:nvPr/>
        </p:nvSpPr>
        <p:spPr>
          <a:xfrm>
            <a:off x="6518986" y="5561525"/>
            <a:ext cx="16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Visual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Analytics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5AB817-0D73-4878-B9A2-89406C2843CF}"/>
              </a:ext>
            </a:extLst>
          </p:cNvPr>
          <p:cNvSpPr txBox="1"/>
          <p:nvPr/>
        </p:nvSpPr>
        <p:spPr>
          <a:xfrm>
            <a:off x="7505629" y="6173115"/>
            <a:ext cx="19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Descritive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Statistics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20C54C-222C-409F-A5BE-F404C0CD41BB}"/>
              </a:ext>
            </a:extLst>
          </p:cNvPr>
          <p:cNvSpPr txBox="1"/>
          <p:nvPr/>
        </p:nvSpPr>
        <p:spPr>
          <a:xfrm>
            <a:off x="3748499" y="5298077"/>
            <a:ext cx="1404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Exploratory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Analysis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8E82D6-AF13-4C6F-B2CC-C275DDBE9C34}"/>
              </a:ext>
            </a:extLst>
          </p:cNvPr>
          <p:cNvSpPr txBox="1"/>
          <p:nvPr/>
        </p:nvSpPr>
        <p:spPr>
          <a:xfrm>
            <a:off x="5280873" y="4769900"/>
            <a:ext cx="1826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Recommendation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Systems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82AD5CE-6763-4DA7-A2B0-C314F49F3DCE}"/>
              </a:ext>
            </a:extLst>
          </p:cNvPr>
          <p:cNvSpPr txBox="1"/>
          <p:nvPr/>
        </p:nvSpPr>
        <p:spPr>
          <a:xfrm>
            <a:off x="9936345" y="5711450"/>
            <a:ext cx="130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Big Data 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Eco Systems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D186A5C-BE77-4F7F-B0DE-829BFEC41875}"/>
              </a:ext>
            </a:extLst>
          </p:cNvPr>
          <p:cNvSpPr txBox="1"/>
          <p:nvPr/>
        </p:nvSpPr>
        <p:spPr>
          <a:xfrm>
            <a:off x="2837873" y="1132248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Robotics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40E4923-EEA6-4489-BD49-BC98EBE8BCA8}"/>
              </a:ext>
            </a:extLst>
          </p:cNvPr>
          <p:cNvSpPr txBox="1"/>
          <p:nvPr/>
        </p:nvSpPr>
        <p:spPr>
          <a:xfrm>
            <a:off x="4470397" y="2485490"/>
            <a:ext cx="106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Natural </a:t>
            </a:r>
          </a:p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Language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AA3BE8-FA20-4CD7-A758-E33D3F556F4C}"/>
              </a:ext>
            </a:extLst>
          </p:cNvPr>
          <p:cNvSpPr txBox="1"/>
          <p:nvPr/>
        </p:nvSpPr>
        <p:spPr>
          <a:xfrm>
            <a:off x="1715982" y="1747394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Planning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1BCABB-71CF-44D8-878F-D8EA50CFB877}"/>
              </a:ext>
            </a:extLst>
          </p:cNvPr>
          <p:cNvSpPr txBox="1"/>
          <p:nvPr/>
        </p:nvSpPr>
        <p:spPr>
          <a:xfrm>
            <a:off x="1263905" y="2453979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Formal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Logic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3410CC-1033-47B1-AA69-C07706303373}"/>
              </a:ext>
            </a:extLst>
          </p:cNvPr>
          <p:cNvSpPr txBox="1"/>
          <p:nvPr/>
        </p:nvSpPr>
        <p:spPr>
          <a:xfrm>
            <a:off x="3201322" y="2659613"/>
            <a:ext cx="119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Automatic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Proof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5759BA6-342C-46C3-9667-9AD9C7D094CE}"/>
              </a:ext>
            </a:extLst>
          </p:cNvPr>
          <p:cNvSpPr txBox="1"/>
          <p:nvPr/>
        </p:nvSpPr>
        <p:spPr>
          <a:xfrm>
            <a:off x="6285122" y="438405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kNN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37809C6-29CB-4822-96CC-B5728731973E}"/>
              </a:ext>
            </a:extLst>
          </p:cNvPr>
          <p:cNvSpPr txBox="1"/>
          <p:nvPr/>
        </p:nvSpPr>
        <p:spPr>
          <a:xfrm>
            <a:off x="4312338" y="3619856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Decision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Trees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26C59CB-906E-4728-ABA9-E0E82F4D3A53}"/>
              </a:ext>
            </a:extLst>
          </p:cNvPr>
          <p:cNvSpPr txBox="1"/>
          <p:nvPr/>
        </p:nvSpPr>
        <p:spPr>
          <a:xfrm>
            <a:off x="5076741" y="4110567"/>
            <a:ext cx="123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Association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Rules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F0ADC76-CDE5-48C5-9291-CD765307BF54}"/>
              </a:ext>
            </a:extLst>
          </p:cNvPr>
          <p:cNvSpPr txBox="1"/>
          <p:nvPr/>
        </p:nvSpPr>
        <p:spPr>
          <a:xfrm>
            <a:off x="8564609" y="579210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Time Series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0D798E5-59FE-4D15-A04A-8B728D1BFF51}"/>
              </a:ext>
            </a:extLst>
          </p:cNvPr>
          <p:cNvSpPr txBox="1"/>
          <p:nvPr/>
        </p:nvSpPr>
        <p:spPr>
          <a:xfrm>
            <a:off x="2641521" y="4752601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Text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Mining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7F7FE7-C471-4763-BEA9-3F4D32E44D75}"/>
              </a:ext>
            </a:extLst>
          </p:cNvPr>
          <p:cNvSpPr txBox="1"/>
          <p:nvPr/>
        </p:nvSpPr>
        <p:spPr>
          <a:xfrm>
            <a:off x="3316114" y="1522557"/>
            <a:ext cx="117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Computer 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Vision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4676830-6022-4DA6-8459-F8F244B3D1C3}"/>
              </a:ext>
            </a:extLst>
          </p:cNvPr>
          <p:cNvSpPr txBox="1"/>
          <p:nvPr/>
        </p:nvSpPr>
        <p:spPr>
          <a:xfrm>
            <a:off x="4727056" y="1737384"/>
            <a:ext cx="1549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Reinforcement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Learning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E3967A-B76E-4447-9E7B-F6547383E14A}"/>
              </a:ext>
            </a:extLst>
          </p:cNvPr>
          <p:cNvSpPr txBox="1"/>
          <p:nvPr/>
        </p:nvSpPr>
        <p:spPr>
          <a:xfrm>
            <a:off x="6972258" y="4226795"/>
            <a:ext cx="128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Logistic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Regression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68CF90-285F-4C82-A3B4-E61A8826BF7B}"/>
              </a:ext>
            </a:extLst>
          </p:cNvPr>
          <p:cNvSpPr txBox="1"/>
          <p:nvPr/>
        </p:nvSpPr>
        <p:spPr>
          <a:xfrm>
            <a:off x="7103349" y="3844433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SVM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9B2738B-D50A-4CBF-BD31-B62D7A5B5AA3}"/>
              </a:ext>
            </a:extLst>
          </p:cNvPr>
          <p:cNvSpPr txBox="1"/>
          <p:nvPr/>
        </p:nvSpPr>
        <p:spPr>
          <a:xfrm>
            <a:off x="7007317" y="3189582"/>
            <a:ext cx="1280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Recurrent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Neural Nets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3582C91-9BBE-4620-86A7-FFAAD807F8AA}"/>
              </a:ext>
            </a:extLst>
          </p:cNvPr>
          <p:cNvSpPr txBox="1"/>
          <p:nvPr/>
        </p:nvSpPr>
        <p:spPr>
          <a:xfrm>
            <a:off x="9868146" y="2690234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Convolution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Nets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D1B5B1A-1FB4-43A8-9D4B-81278CABE651}"/>
              </a:ext>
            </a:extLst>
          </p:cNvPr>
          <p:cNvSpPr txBox="1"/>
          <p:nvPr/>
        </p:nvSpPr>
        <p:spPr>
          <a:xfrm>
            <a:off x="8932188" y="3922392"/>
            <a:ext cx="136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Multi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Perception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727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115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2022-03-03T19:47:53Z</dcterms:created>
  <dcterms:modified xsi:type="dcterms:W3CDTF">2022-03-03T20:55:24Z</dcterms:modified>
</cp:coreProperties>
</file>