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FE1F4-A286-412A-B3A1-34854D77A8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FF67E-23D7-4614-8A97-DDCDE4022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D3A53-E8EA-4379-A0CA-9653E2DF7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058B59-9A32-4D2B-A3B4-FC17818B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5446D9-455D-4AB9-A885-A73164149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9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23C55-CB28-4CA7-916D-239CA0645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F8E9F5-95BD-48ED-9C73-A39B75C5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B5985-56A8-44BE-A713-DBAE6930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CA794-2D83-41B4-94A8-3149A7D4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48B1B4-49BE-4980-A7A4-48F0AF47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48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88C0F-EB71-40C1-8532-C7F4DB818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1D0EA1-FA3A-4E18-A748-B42FF56A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F5AC2D-4419-406D-B729-FE0436AE6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77525-4467-4321-BDAF-F0D1E22D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A34083-DE3C-4C78-98D2-2A7FF5B0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09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34E95-82E3-4F0F-8084-DA618150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C2B69-29DF-408B-9DE4-A90A09CD6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9D1CC8-A3DB-41DD-9E31-9461EDC3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320183-5D22-4C4A-BA0E-AAFC1721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2DD4F0-B3D6-418D-B25A-70E553D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52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A6B0A-5632-4E1D-B0D3-E25E3D07C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77C3B-CFDD-42F0-964E-56A2EC96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C81B8D-678B-4EE4-8CFD-AFB61D1D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E48ED7-0EBC-470C-9177-09CCD8A8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0131A5-7C29-475E-8869-8DBFF14A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7325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3A7F0-6B5D-441F-9230-80C3E0C0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2DC366-0CBD-4AB6-B63A-10667EC24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DB1B3B-92DB-474C-A646-CED7ADC62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ADB70-EDCC-4688-99E4-FEDE2CCB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F275C3-B7BD-4C2F-B6EB-76B795A9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39C0BD-A1BA-418C-AE8C-A02EAD1C9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43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48098-3447-490B-86A8-D7EE6D840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21C6FC-0F64-4DCB-AD1C-038CE1B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D12B4D-EC58-43BB-BB09-2B925B6A4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C48BB0-3DA6-4104-9983-14D4837CA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DC46837-06E9-4849-B344-D321A6FB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484E43F-F5EA-4C9A-BBAC-42C886E1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94EDFF-96AC-4F4A-B8C2-D5893EB9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213E61-B1EF-49F9-B774-45AFD051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0173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848DE-3AA2-4D3A-9BD4-30F385A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5A067F-33ED-414E-936B-5CFEAA63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096257-5C17-4EA1-B61D-CCB1DECA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BC8F29-716A-4B2F-825C-6243C3CB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81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BAF7828-63EB-4CE6-821A-ED061165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1194E6-4B6F-44B6-89FF-9D9138420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659FF7B-1AD8-43EE-A71A-776E161C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50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A3474-A04F-4390-A85C-F452D6FD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98333A-DCE6-4D28-BB89-F5A360099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14EB38-0052-40C3-BA6B-5FFB4735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F4ECC7-F809-4A2F-8B85-3762914E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73956C-D6B1-4A49-9277-98F0180B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A996A1-00EF-4D98-8816-D8DF251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82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63A95-386A-424A-B6D1-ABFA89A5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BF113A-DF5F-4E8F-906C-9DB50DB2F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0B6B89-BE62-48F1-BBBA-F66655739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6BE876-91E6-40A1-8C34-1C392AD7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72F283-E534-4C4D-9355-BB0AC18F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E469F9-15AD-4084-B0EC-316D4E09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01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553B1A4-CF7F-4C08-A89E-3FDAF4EE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99F4AD-A433-4FCB-9B91-92E5D4026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CA601-A71B-44CC-9C94-3E8FB6048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A9F22-B1AF-4F7D-84A5-EB687984B397}" type="datetimeFigureOut">
              <a:rPr lang="pt-BR" smtClean="0"/>
              <a:t>31/03/2022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1F6C1E-1C73-452C-AE53-EDD746DBE2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B0D37A-9141-4411-A39D-0880A1413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E93B-7CBD-4CA2-947E-8279FB3AF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3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31729E-079E-4FE9-8E92-6EFFE7D04929}"/>
              </a:ext>
            </a:extLst>
          </p:cNvPr>
          <p:cNvSpPr/>
          <p:nvPr/>
        </p:nvSpPr>
        <p:spPr>
          <a:xfrm>
            <a:off x="2775380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TP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659256D-716F-4554-AF48-AE55E75EB2BA}"/>
              </a:ext>
            </a:extLst>
          </p:cNvPr>
          <p:cNvSpPr/>
          <p:nvPr/>
        </p:nvSpPr>
        <p:spPr>
          <a:xfrm>
            <a:off x="3919552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TN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336D0C5-8BBC-4838-9581-38581F779E7C}"/>
              </a:ext>
            </a:extLst>
          </p:cNvPr>
          <p:cNvSpPr/>
          <p:nvPr/>
        </p:nvSpPr>
        <p:spPr>
          <a:xfrm>
            <a:off x="3919552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FN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847FC60-4069-409A-B75E-F763A9E44EE7}"/>
              </a:ext>
            </a:extLst>
          </p:cNvPr>
          <p:cNvSpPr/>
          <p:nvPr/>
        </p:nvSpPr>
        <p:spPr>
          <a:xfrm>
            <a:off x="2775380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FP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E8F27F-91F7-41D3-9CFB-7465A2DC7E55}"/>
              </a:ext>
            </a:extLst>
          </p:cNvPr>
          <p:cNvSpPr txBox="1"/>
          <p:nvPr/>
        </p:nvSpPr>
        <p:spPr>
          <a:xfrm>
            <a:off x="2792910" y="1947810"/>
            <a:ext cx="227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Positivo     Negativo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8CA89B-C338-4B06-84AC-0AB9B06E477F}"/>
              </a:ext>
            </a:extLst>
          </p:cNvPr>
          <p:cNvSpPr txBox="1"/>
          <p:nvPr/>
        </p:nvSpPr>
        <p:spPr>
          <a:xfrm rot="16200000">
            <a:off x="1356778" y="3399892"/>
            <a:ext cx="2206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/>
              <a:t>Negativo    Positivo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EC1BEF-F76D-457C-9A5B-915158FD489C}"/>
              </a:ext>
            </a:extLst>
          </p:cNvPr>
          <p:cNvSpPr txBox="1"/>
          <p:nvPr/>
        </p:nvSpPr>
        <p:spPr>
          <a:xfrm>
            <a:off x="2803393" y="1430560"/>
            <a:ext cx="2249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Previsto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D4FECE6-31C3-43FA-92A8-0C84B81FD630}"/>
              </a:ext>
            </a:extLst>
          </p:cNvPr>
          <p:cNvSpPr txBox="1"/>
          <p:nvPr/>
        </p:nvSpPr>
        <p:spPr>
          <a:xfrm rot="16200000">
            <a:off x="1157589" y="3230645"/>
            <a:ext cx="1688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/>
              <a:t>Valor Real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C28DA7A3-1AEA-44F5-AD33-38A7B83FC51A}"/>
              </a:ext>
            </a:extLst>
          </p:cNvPr>
          <p:cNvSpPr/>
          <p:nvPr/>
        </p:nvSpPr>
        <p:spPr>
          <a:xfrm>
            <a:off x="6814406" y="2404192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24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2942F30-FEDE-4DFE-8B04-6E2337EE9FBB}"/>
              </a:ext>
            </a:extLst>
          </p:cNvPr>
          <p:cNvSpPr/>
          <p:nvPr/>
        </p:nvSpPr>
        <p:spPr>
          <a:xfrm>
            <a:off x="7958578" y="3599946"/>
            <a:ext cx="1144172" cy="1195754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B01F745-1A17-43E6-9E39-B34B2FB8DD71}"/>
              </a:ext>
            </a:extLst>
          </p:cNvPr>
          <p:cNvSpPr/>
          <p:nvPr/>
        </p:nvSpPr>
        <p:spPr>
          <a:xfrm>
            <a:off x="7958578" y="2404192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0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7D80D6F-066D-4C6D-B896-C003E858D7CD}"/>
              </a:ext>
            </a:extLst>
          </p:cNvPr>
          <p:cNvSpPr/>
          <p:nvPr/>
        </p:nvSpPr>
        <p:spPr>
          <a:xfrm>
            <a:off x="6814406" y="3599946"/>
            <a:ext cx="1144172" cy="1195754"/>
          </a:xfrm>
          <a:prstGeom prst="rect">
            <a:avLst/>
          </a:prstGeom>
          <a:solidFill>
            <a:srgbClr val="FF000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/>
              <a:t>11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C09C169-6EA9-4C4A-AF1E-8C095A3D062D}"/>
              </a:ext>
            </a:extLst>
          </p:cNvPr>
          <p:cNvSpPr txBox="1"/>
          <p:nvPr/>
        </p:nvSpPr>
        <p:spPr>
          <a:xfrm>
            <a:off x="7203468" y="1818878"/>
            <a:ext cx="1531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0         1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141B9AA-E85F-47FF-8682-60EFF722363E}"/>
              </a:ext>
            </a:extLst>
          </p:cNvPr>
          <p:cNvSpPr txBox="1"/>
          <p:nvPr/>
        </p:nvSpPr>
        <p:spPr>
          <a:xfrm>
            <a:off x="7192984" y="1424590"/>
            <a:ext cx="14734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 algn="ctr"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pt-BR" dirty="0" err="1"/>
              <a:t>y_pred</a:t>
            </a:r>
            <a:endParaRPr lang="pt-BR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1E8045-F847-4C24-A10C-42482A8BD00F}"/>
              </a:ext>
            </a:extLst>
          </p:cNvPr>
          <p:cNvSpPr txBox="1"/>
          <p:nvPr/>
        </p:nvSpPr>
        <p:spPr>
          <a:xfrm rot="16200000">
            <a:off x="5336762" y="329588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y_test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46AF6A2-7574-4F92-856D-D56D9EDEF466}"/>
              </a:ext>
            </a:extLst>
          </p:cNvPr>
          <p:cNvSpPr txBox="1"/>
          <p:nvPr/>
        </p:nvSpPr>
        <p:spPr>
          <a:xfrm rot="16200000">
            <a:off x="5781177" y="3247475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/>
              <a:t>1         0</a:t>
            </a:r>
          </a:p>
        </p:txBody>
      </p:sp>
    </p:spTree>
    <p:extLst>
      <p:ext uri="{BB962C8B-B14F-4D97-AF65-F5344CB8AC3E}">
        <p14:creationId xmlns:p14="http://schemas.microsoft.com/office/powerpoint/2010/main" val="880182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Rogerio de Oliveira</dc:creator>
  <cp:lastModifiedBy>Rogerio de Oliveira</cp:lastModifiedBy>
  <cp:revision>3</cp:revision>
  <dcterms:created xsi:type="dcterms:W3CDTF">2021-11-09T05:51:32Z</dcterms:created>
  <dcterms:modified xsi:type="dcterms:W3CDTF">2022-03-31T18:37:57Z</dcterms:modified>
</cp:coreProperties>
</file>