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13C29-ECFA-4420-BDE7-381094C3B92E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D29A1-C7AF-4881-9567-5646776AFC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819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D29A1-C7AF-4881-9567-5646776AFC6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32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6BCD9-3E4E-46FE-AB2D-CD089984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C9D334-EA84-4692-B143-3CBAF0BA9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B18A11-0CCA-41BD-B43E-E2EFF9A2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2B52-C43E-4892-8EB6-E1F89B00FA82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931940-3C24-4DCA-B550-81D7B6BB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031780-A8A6-4CA7-8997-18D9C09D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72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47D3F-10CB-44A9-9E76-2BE2529F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DD5864-E3E5-4143-AE2F-9AD330BF7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AF27E-CD5F-4DF1-988D-CAD5ACF3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2B52-C43E-4892-8EB6-E1F89B00FA82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575717-02A9-40B7-ABE8-7F490056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C24A7F-7D2B-4EE7-B651-A60F587A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9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9030A4-67AF-4F63-9203-F6590D7E6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6175C6-EAA6-464A-98FE-4877A171E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90CD55-7CC8-4DAD-B88A-8E934B7A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2B52-C43E-4892-8EB6-E1F89B00FA82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DDFE4F-FB74-4C7D-ACAC-D081AE0D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412898-6F0A-4F46-9A85-7CDA0495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89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A3563-B1FD-450D-B7EC-2A1300CD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CB5AB3-FCC8-44D3-BE4F-CB7B092F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FF8EE2-B66D-4544-89A9-AD482892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2B52-C43E-4892-8EB6-E1F89B00FA82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88665F-D44D-46B6-AE85-A04ABA0D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93A02-9A8B-4A19-B411-DF52A188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98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ABA5A-D3C6-4C63-BC8C-50B23645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42A5FB-F4CC-435F-8747-3B131E64F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75E668-0299-4D53-99A2-71A6F274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2B52-C43E-4892-8EB6-E1F89B00FA82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3CA751-9746-4A46-BF58-0D58096E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39CA44-22DB-4823-A7C5-122EC0B8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28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D1E08-1A88-48B6-99A9-5EB69014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C997AC-025B-488F-8DD8-4F8D7DFFF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CBB333-6BDF-4377-A5EE-7ED031870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89777D-CD23-453E-8687-13487323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2B52-C43E-4892-8EB6-E1F89B00FA82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A49D77-F4AD-45A5-9D3B-F3C53FE0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94A019-64D4-4448-BFB7-A777B522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42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C10C0-F3BF-42D3-8D2D-6CC3625D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A65C08-F35A-4458-B7C6-DA63E012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D37A9A-2573-4041-A67C-6F452FF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84C419-A602-4637-B767-7BD6E032E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C365E2-B6B2-4BE9-B296-3F35BD268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C8E32B-FE9E-40F9-A055-E137F20D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2B52-C43E-4892-8EB6-E1F89B00FA82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0C920A-9725-4297-86D4-B0055FE5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D47E5C-2B68-46CF-AAD5-619F685F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86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FDC1E-F6A1-46E1-8785-4DCA3219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C54064-E294-4C8A-A97D-F0F8F3E6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2B52-C43E-4892-8EB6-E1F89B00FA82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9062E1-F3D3-4A7B-A0F4-66FE1C0D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A4E57B-159F-4C1B-B023-EA6D2C18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18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DE48EE-9C8C-4466-A0BB-BCAAC963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2B52-C43E-4892-8EB6-E1F89B00FA82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97EBB7-50EB-4972-922E-C1F53D69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38A582-0B27-43F6-AF9A-50ACF455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73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8D3A7-B97E-416B-9E3B-E21008C3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A89A36-73C1-4187-827E-5E9E3BF90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5C3562-9339-447A-A901-9D0CCB7DA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2B5B2A-2FE1-4D19-B7F5-EF713174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2B52-C43E-4892-8EB6-E1F89B00FA82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58DF85-22FA-4D4D-9D2F-5DE3FC70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3F7C79-5970-41C0-BEDE-1BBDE284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78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BA21B-0F10-4266-A29B-6A7187DA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82D11C-0F40-44CB-8F68-1C569B941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5BC5E9-D6B1-458B-9A3C-6A4DBDFAE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02DF67-D126-4083-B077-8C9D9555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2B52-C43E-4892-8EB6-E1F89B00FA82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F4AF00-5A02-49A0-BFC8-DBCB3542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78E91B-DD8A-427D-80D5-F656B782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09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94A1CD-19E8-4DE5-811A-DE2716AA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17AE84-BF63-4BC8-8D0F-4C7FEF956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B531CE-2033-4D41-AF6B-A237ABC14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22B52-C43E-4892-8EB6-E1F89B00FA82}" type="datetimeFigureOut">
              <a:rPr lang="pt-BR" smtClean="0"/>
              <a:t>27/09/2021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C2135-414E-48F8-B16A-5555F0BFE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828D5-B273-42F7-A2F4-9CDFE9F34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9AED-3951-4901-B442-027538439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79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94871DA-99E5-4383-97B7-ED45B8FE3C18}"/>
              </a:ext>
            </a:extLst>
          </p:cNvPr>
          <p:cNvGrpSpPr/>
          <p:nvPr/>
        </p:nvGrpSpPr>
        <p:grpSpPr>
          <a:xfrm>
            <a:off x="940498" y="497501"/>
            <a:ext cx="2208907" cy="2756124"/>
            <a:chOff x="419993" y="343214"/>
            <a:chExt cx="4394812" cy="5421991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AE60EB42-0687-4DF8-8CFB-F491E42E4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0630" y="4224109"/>
              <a:ext cx="2667145" cy="1268696"/>
            </a:xfrm>
            <a:prstGeom prst="rect">
              <a:avLst/>
            </a:prstGeom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62B7423E-1093-40FA-A996-EE13E9064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7694" y="632562"/>
              <a:ext cx="2620081" cy="3046947"/>
            </a:xfrm>
            <a:prstGeom prst="rect">
              <a:avLst/>
            </a:prstGeom>
          </p:spPr>
        </p:pic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4F01E12E-4BE9-4BC4-BCC0-F9E583E46A49}"/>
                </a:ext>
              </a:extLst>
            </p:cNvPr>
            <p:cNvSpPr/>
            <p:nvPr/>
          </p:nvSpPr>
          <p:spPr>
            <a:xfrm>
              <a:off x="419995" y="370889"/>
              <a:ext cx="2667145" cy="3632287"/>
            </a:xfrm>
            <a:prstGeom prst="rect">
              <a:avLst/>
            </a:prstGeom>
            <a:solidFill>
              <a:schemeClr val="accent5">
                <a:lumMod val="50000"/>
                <a:alpha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X_train</a:t>
              </a:r>
              <a:endParaRPr lang="pt-BR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79807C40-E7B7-4770-A912-6125B98EBE6C}"/>
                </a:ext>
              </a:extLst>
            </p:cNvPr>
            <p:cNvSpPr/>
            <p:nvPr/>
          </p:nvSpPr>
          <p:spPr>
            <a:xfrm>
              <a:off x="419993" y="4066796"/>
              <a:ext cx="2667146" cy="1689990"/>
            </a:xfrm>
            <a:prstGeom prst="rect">
              <a:avLst/>
            </a:prstGeom>
            <a:solidFill>
              <a:srgbClr val="92D050">
                <a:alpha val="6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X_test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B26DE324-B327-4F96-8CD9-C8F547C6A824}"/>
                </a:ext>
              </a:extLst>
            </p:cNvPr>
            <p:cNvSpPr/>
            <p:nvPr/>
          </p:nvSpPr>
          <p:spPr>
            <a:xfrm>
              <a:off x="3192649" y="343214"/>
              <a:ext cx="1622156" cy="3632287"/>
            </a:xfrm>
            <a:prstGeom prst="rect">
              <a:avLst/>
            </a:prstGeom>
            <a:solidFill>
              <a:schemeClr val="accent5">
                <a:lumMod val="50000"/>
                <a:alpha val="7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y_train</a:t>
              </a:r>
              <a:endParaRPr lang="pt-BR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697ECF7-76BC-4C25-9FCA-E46BBE9BBD43}"/>
                </a:ext>
              </a:extLst>
            </p:cNvPr>
            <p:cNvSpPr/>
            <p:nvPr/>
          </p:nvSpPr>
          <p:spPr>
            <a:xfrm>
              <a:off x="3170872" y="4075215"/>
              <a:ext cx="1643933" cy="1689990"/>
            </a:xfrm>
            <a:prstGeom prst="rect">
              <a:avLst/>
            </a:prstGeom>
            <a:solidFill>
              <a:schemeClr val="accent6">
                <a:lumMod val="75000"/>
                <a:alpha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y_test</a:t>
              </a:r>
              <a:endParaRPr lang="pt-BR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B723AF8-309B-4586-826F-CDB4ECEC7907}"/>
              </a:ext>
            </a:extLst>
          </p:cNvPr>
          <p:cNvSpPr txBox="1"/>
          <p:nvPr/>
        </p:nvSpPr>
        <p:spPr>
          <a:xfrm>
            <a:off x="3818598" y="608829"/>
            <a:ext cx="75581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1. Variáveis preditoras e objetivo (</a:t>
            </a:r>
            <a:r>
              <a:rPr lang="pt-BR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transformações???</a:t>
            </a:r>
            <a:r>
              <a:rPr lang="pt-B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 = 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pt-BR" sz="160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       </a:t>
            </a:r>
          </a:p>
          <a:p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 = 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students.status</a:t>
            </a:r>
            <a:endParaRPr lang="pt-BR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34CD2C1-84B1-4A8A-92DE-52B55CE54629}"/>
              </a:ext>
            </a:extLst>
          </p:cNvPr>
          <p:cNvSpPr txBox="1"/>
          <p:nvPr/>
        </p:nvSpPr>
        <p:spPr>
          <a:xfrm>
            <a:off x="3818599" y="1651215"/>
            <a:ext cx="66614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2.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Separação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Treinamento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Teste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 y,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stratify=y,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=seed)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CFE31A0-1470-4A3E-9FC5-43C5DEC9B823}"/>
              </a:ext>
            </a:extLst>
          </p:cNvPr>
          <p:cNvSpPr txBox="1"/>
          <p:nvPr/>
        </p:nvSpPr>
        <p:spPr>
          <a:xfrm>
            <a:off x="3818599" y="2685581"/>
            <a:ext cx="609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3. Definição do Modelo</a:t>
            </a:r>
          </a:p>
          <a:p>
            <a:r>
              <a:rPr lang="pt-BR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pt-BR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DecisionTreeClassifier</a:t>
            </a:r>
            <a:r>
              <a:rPr lang="pt-B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pt-BR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SEU MODELO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074A27E-51EA-4265-A76F-BA66E5B19273}"/>
              </a:ext>
            </a:extLst>
          </p:cNvPr>
          <p:cNvSpPr txBox="1"/>
          <p:nvPr/>
        </p:nvSpPr>
        <p:spPr>
          <a:xfrm>
            <a:off x="3818599" y="3527722"/>
            <a:ext cx="609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4. </a:t>
            </a:r>
            <a:r>
              <a:rPr lang="fr-FR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Treinamento</a:t>
            </a:r>
            <a:endParaRPr lang="fr-FR" sz="16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clf.fit</a:t>
            </a:r>
            <a:r>
              <a:rPr lang="fr-F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fr-F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fr-FR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62E363D-3640-4AD4-B0DF-9FBC0B7EAB0E}"/>
              </a:ext>
            </a:extLst>
          </p:cNvPr>
          <p:cNvSpPr txBox="1"/>
          <p:nvPr/>
        </p:nvSpPr>
        <p:spPr>
          <a:xfrm>
            <a:off x="3818598" y="4369863"/>
            <a:ext cx="609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Avaliação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sobre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 conjunto de Teste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clf.predict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261B966-9CB5-4F37-A866-649C52E8F767}"/>
              </a:ext>
            </a:extLst>
          </p:cNvPr>
          <p:cNvSpPr txBox="1"/>
          <p:nvPr/>
        </p:nvSpPr>
        <p:spPr>
          <a:xfrm>
            <a:off x="3818598" y="4911376"/>
            <a:ext cx="60985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 =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AE531B7-244A-4D35-95CB-C9F1098683D4}"/>
              </a:ext>
            </a:extLst>
          </p:cNvPr>
          <p:cNvSpPr txBox="1"/>
          <p:nvPr/>
        </p:nvSpPr>
        <p:spPr>
          <a:xfrm>
            <a:off x="3818598" y="5482840"/>
            <a:ext cx="609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6.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Predição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Novos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casos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clf.predict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98E1C30-3086-4E65-810C-00566C6FA694}"/>
              </a:ext>
            </a:extLst>
          </p:cNvPr>
          <p:cNvGrpSpPr/>
          <p:nvPr/>
        </p:nvGrpSpPr>
        <p:grpSpPr>
          <a:xfrm>
            <a:off x="1447972" y="5276064"/>
            <a:ext cx="1340552" cy="1003610"/>
            <a:chOff x="7675138" y="4911791"/>
            <a:chExt cx="2452019" cy="1342527"/>
          </a:xfrm>
        </p:grpSpPr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D3C5890F-953E-419D-9E1A-9219FC962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85739" y="5020241"/>
              <a:ext cx="2089680" cy="1135135"/>
            </a:xfrm>
            <a:prstGeom prst="rect">
              <a:avLst/>
            </a:prstGeom>
          </p:spPr>
        </p:pic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28634B74-AFAD-4836-9F73-6DAFB44DAEB2}"/>
                </a:ext>
              </a:extLst>
            </p:cNvPr>
            <p:cNvSpPr/>
            <p:nvPr/>
          </p:nvSpPr>
          <p:spPr>
            <a:xfrm>
              <a:off x="7675138" y="4911791"/>
              <a:ext cx="2452019" cy="1342527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/>
            </a:p>
          </p:txBody>
        </p:sp>
      </p:grpSp>
      <p:sp>
        <p:nvSpPr>
          <p:cNvPr id="47" name="Retângulo 46">
            <a:extLst>
              <a:ext uri="{FF2B5EF4-FFF2-40B4-BE49-F238E27FC236}">
                <a16:creationId xmlns:a16="http://schemas.microsoft.com/office/drawing/2014/main" id="{E9ED1AA4-A0A3-4CBC-BAED-7CBF0B18266C}"/>
              </a:ext>
            </a:extLst>
          </p:cNvPr>
          <p:cNvSpPr/>
          <p:nvPr/>
        </p:nvSpPr>
        <p:spPr>
          <a:xfrm>
            <a:off x="4559983" y="2952329"/>
            <a:ext cx="3037667" cy="369002"/>
          </a:xfrm>
          <a:custGeom>
            <a:avLst/>
            <a:gdLst>
              <a:gd name="connsiteX0" fmla="*/ 0 w 3037667"/>
              <a:gd name="connsiteY0" fmla="*/ 0 h 369002"/>
              <a:gd name="connsiteX1" fmla="*/ 475901 w 3037667"/>
              <a:gd name="connsiteY1" fmla="*/ 0 h 369002"/>
              <a:gd name="connsiteX2" fmla="*/ 891049 w 3037667"/>
              <a:gd name="connsiteY2" fmla="*/ 0 h 369002"/>
              <a:gd name="connsiteX3" fmla="*/ 1458080 w 3037667"/>
              <a:gd name="connsiteY3" fmla="*/ 0 h 369002"/>
              <a:gd name="connsiteX4" fmla="*/ 1933981 w 3037667"/>
              <a:gd name="connsiteY4" fmla="*/ 0 h 369002"/>
              <a:gd name="connsiteX5" fmla="*/ 2409882 w 3037667"/>
              <a:gd name="connsiteY5" fmla="*/ 0 h 369002"/>
              <a:gd name="connsiteX6" fmla="*/ 3037667 w 3037667"/>
              <a:gd name="connsiteY6" fmla="*/ 0 h 369002"/>
              <a:gd name="connsiteX7" fmla="*/ 3037667 w 3037667"/>
              <a:gd name="connsiteY7" fmla="*/ 369002 h 369002"/>
              <a:gd name="connsiteX8" fmla="*/ 2531389 w 3037667"/>
              <a:gd name="connsiteY8" fmla="*/ 369002 h 369002"/>
              <a:gd name="connsiteX9" fmla="*/ 2116241 w 3037667"/>
              <a:gd name="connsiteY9" fmla="*/ 369002 h 369002"/>
              <a:gd name="connsiteX10" fmla="*/ 1609964 w 3037667"/>
              <a:gd name="connsiteY10" fmla="*/ 369002 h 369002"/>
              <a:gd name="connsiteX11" fmla="*/ 1103686 w 3037667"/>
              <a:gd name="connsiteY11" fmla="*/ 369002 h 369002"/>
              <a:gd name="connsiteX12" fmla="*/ 627785 w 3037667"/>
              <a:gd name="connsiteY12" fmla="*/ 369002 h 369002"/>
              <a:gd name="connsiteX13" fmla="*/ 0 w 3037667"/>
              <a:gd name="connsiteY13" fmla="*/ 369002 h 369002"/>
              <a:gd name="connsiteX14" fmla="*/ 0 w 3037667"/>
              <a:gd name="connsiteY14" fmla="*/ 0 h 36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37667" h="369002" extrusionOk="0">
                <a:moveTo>
                  <a:pt x="0" y="0"/>
                </a:moveTo>
                <a:cubicBezTo>
                  <a:pt x="165435" y="-2689"/>
                  <a:pt x="271277" y="38519"/>
                  <a:pt x="475901" y="0"/>
                </a:cubicBezTo>
                <a:cubicBezTo>
                  <a:pt x="680525" y="-38519"/>
                  <a:pt x="730238" y="45655"/>
                  <a:pt x="891049" y="0"/>
                </a:cubicBezTo>
                <a:cubicBezTo>
                  <a:pt x="1051860" y="-45655"/>
                  <a:pt x="1237485" y="55099"/>
                  <a:pt x="1458080" y="0"/>
                </a:cubicBezTo>
                <a:cubicBezTo>
                  <a:pt x="1678675" y="-55099"/>
                  <a:pt x="1813610" y="10595"/>
                  <a:pt x="1933981" y="0"/>
                </a:cubicBezTo>
                <a:cubicBezTo>
                  <a:pt x="2054352" y="-10595"/>
                  <a:pt x="2306343" y="468"/>
                  <a:pt x="2409882" y="0"/>
                </a:cubicBezTo>
                <a:cubicBezTo>
                  <a:pt x="2513421" y="-468"/>
                  <a:pt x="2796529" y="68179"/>
                  <a:pt x="3037667" y="0"/>
                </a:cubicBezTo>
                <a:cubicBezTo>
                  <a:pt x="3059207" y="83992"/>
                  <a:pt x="2995980" y="267089"/>
                  <a:pt x="3037667" y="369002"/>
                </a:cubicBezTo>
                <a:cubicBezTo>
                  <a:pt x="2903136" y="376714"/>
                  <a:pt x="2679763" y="337469"/>
                  <a:pt x="2531389" y="369002"/>
                </a:cubicBezTo>
                <a:cubicBezTo>
                  <a:pt x="2383015" y="400535"/>
                  <a:pt x="2240805" y="361891"/>
                  <a:pt x="2116241" y="369002"/>
                </a:cubicBezTo>
                <a:cubicBezTo>
                  <a:pt x="1991677" y="376113"/>
                  <a:pt x="1749863" y="359225"/>
                  <a:pt x="1609964" y="369002"/>
                </a:cubicBezTo>
                <a:cubicBezTo>
                  <a:pt x="1470065" y="378779"/>
                  <a:pt x="1318879" y="366825"/>
                  <a:pt x="1103686" y="369002"/>
                </a:cubicBezTo>
                <a:cubicBezTo>
                  <a:pt x="888493" y="371179"/>
                  <a:pt x="744636" y="338255"/>
                  <a:pt x="627785" y="369002"/>
                </a:cubicBezTo>
                <a:cubicBezTo>
                  <a:pt x="510934" y="399749"/>
                  <a:pt x="274335" y="301255"/>
                  <a:pt x="0" y="369002"/>
                </a:cubicBezTo>
                <a:cubicBezTo>
                  <a:pt x="-21342" y="286202"/>
                  <a:pt x="34184" y="138616"/>
                  <a:pt x="0" y="0"/>
                </a:cubicBezTo>
                <a:close/>
              </a:path>
            </a:pathLst>
          </a:cu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8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168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4</cp:revision>
  <dcterms:created xsi:type="dcterms:W3CDTF">2021-09-15T16:11:26Z</dcterms:created>
  <dcterms:modified xsi:type="dcterms:W3CDTF">2021-09-29T00:45:43Z</dcterms:modified>
</cp:coreProperties>
</file>