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0790-CAE8-44A8-8339-20F7E19E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FC379-2BAD-4FCC-9D90-3DEC0B97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028F4-554D-426B-9876-2FA1BB4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3181D-EE86-43D4-A97C-ABC19611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BC20A-29E0-42F5-8A9B-9207AF34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D77D-897B-4300-9CC2-725A1153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A0D3B4-4ADE-408A-AC53-838ECA2F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805DF-7F34-4E58-8CE9-DAC3E68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2CD4B-5579-4AC1-95A6-C7F97F5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2D834-F1E4-4A69-8F68-E68C187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AD61C6-213F-4D29-92DB-5CA20730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F3827-C4D2-49A7-8580-715B13A0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2F7A9-0A99-49DA-A9FC-206E83F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68D15-210E-47F9-88AF-C6480EA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3B450-6F10-495A-B0CC-59D5E77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1584F-1D8B-4F51-9D72-62FBF2B0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436-1F21-41C2-897B-AD948E8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8894D-43D7-4059-BDF3-F2B340B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FA8D4-A227-4856-802D-5642915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D249-F787-4006-9591-BA09763B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606-FF3C-4EE0-B1D0-8A75B54A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F1E25-B433-4771-B03B-9853B851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081E-6853-4DDC-8AEF-1D701AF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3E70E-7E22-41AE-936F-F9DE851C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887AB-9149-41F0-B8EE-2EAFE58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A8F9-AD5C-4C41-80F8-BE2EDA9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0D4AD-0B0D-4D58-983E-EA84A2AA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12A97-AECF-4932-906C-F37983E2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ABDC1-B213-463D-B849-B04BCCD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CAEA5-D3A6-41D7-8EFC-1DD9AF7C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43EA4-9604-446E-AC71-A2C599B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C22A-1B89-42E8-8A12-CE891E7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2FF6A-B919-4857-88AD-5DD3B40D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547DE-2F8A-4807-A38A-9A04D41B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7818A-86B7-48CF-9FB4-B952DCBB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CC2D2-9EB4-47B4-8DC5-237A1068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6F467-9CCF-4AFC-95FD-E053876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7C433-0361-427C-8CBD-D753535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979E76-1CCF-4910-A5AB-4D489FA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8730-D149-476E-80C3-2789A2B6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B3048E-DC4C-4A57-A9F2-1753E688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AB229-526C-4BB7-8B81-B1EE8C5F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0D7BB-4D39-4C33-ACF4-0128FF8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CAA3-7779-409C-89DC-A9BAD650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13280-ABAC-4632-B73A-2E5C5D4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163AF-2787-4292-A37D-2F83F9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A222-61EC-482F-9730-793ADA5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BC270-15BF-4DFE-9710-E723AEF5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9A251-1F9C-4212-B0AF-BB6CB327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F377B-B728-4388-9320-0BB79BD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66760-6194-41B0-B6F8-57FDED2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7F7A1D-4ED5-4377-8D98-EFE86395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AFFE-5245-4FCD-8AF9-2A3A2209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EC5137-E34E-4F6F-8A99-E67D7EF1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5649B-C08F-4B4A-9A48-67E1B39E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E5CFE-1769-4327-BDEF-0E816BB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C0F90-18E9-4E1E-AAE4-69AF2CEE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1411B-85B4-4268-86EB-CFC1679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98166-0B3D-48A4-A668-80162536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06642C-4C6F-4A44-BA57-331127C4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ACCDF-D713-4641-9299-45FF42AD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E6B-94E8-40CC-AE79-55BCA0CBAA3E}" type="datetimeFigureOut">
              <a:rPr lang="pt-BR" smtClean="0"/>
              <a:t>21/05/2023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6F03-1666-437A-B357-C9181351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3E138-0FDF-4BBC-A9BB-B3C5C57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E08D-FA9E-44CD-9EB9-05436069AFA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F376B7-F0A6-415B-A87C-CC046439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47" y="937675"/>
            <a:ext cx="5532810" cy="54026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893E5A-691B-4113-80A2-E814FB2C8DBE}"/>
              </a:ext>
            </a:extLst>
          </p:cNvPr>
          <p:cNvSpPr txBox="1"/>
          <p:nvPr/>
        </p:nvSpPr>
        <p:spPr>
          <a:xfrm>
            <a:off x="2968487" y="1329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Classificação</a:t>
            </a:r>
          </a:p>
          <a:p>
            <a:pPr algn="ctr"/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Breast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Cancer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969A3C-DF27-4ECD-82BD-3404A2BDB729}"/>
              </a:ext>
            </a:extLst>
          </p:cNvPr>
          <p:cNvSpPr/>
          <p:nvPr/>
        </p:nvSpPr>
        <p:spPr>
          <a:xfrm>
            <a:off x="4253948" y="937675"/>
            <a:ext cx="5732734" cy="5402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>
                <a:solidFill>
                  <a:schemeClr val="tx1"/>
                </a:solidFill>
              </a:rPr>
              <a:t>X...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C0B512-7D8B-45C3-A6DD-B4CD16F63C47}"/>
              </a:ext>
            </a:extLst>
          </p:cNvPr>
          <p:cNvSpPr/>
          <p:nvPr/>
        </p:nvSpPr>
        <p:spPr>
          <a:xfrm>
            <a:off x="3220277" y="937675"/>
            <a:ext cx="1033671" cy="5402626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solidFill>
              <a:schemeClr val="dk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y</a:t>
            </a:r>
            <a:endParaRPr lang="pt-BR" sz="20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F800DC-4645-3262-4CB8-BED871A76A33}"/>
              </a:ext>
            </a:extLst>
          </p:cNvPr>
          <p:cNvCxnSpPr>
            <a:cxnSpLocks/>
          </p:cNvCxnSpPr>
          <p:nvPr/>
        </p:nvCxnSpPr>
        <p:spPr>
          <a:xfrm flipH="1">
            <a:off x="5056095" y="3638988"/>
            <a:ext cx="5916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tângulo 8">
            <a:extLst>
              <a:ext uri="{FF2B5EF4-FFF2-40B4-BE49-F238E27FC236}">
                <a16:creationId xmlns:a16="http://schemas.microsoft.com/office/drawing/2014/main" id="{11CD554C-F223-D466-17EF-E95C8775BCC1}"/>
              </a:ext>
            </a:extLst>
          </p:cNvPr>
          <p:cNvSpPr/>
          <p:nvPr/>
        </p:nvSpPr>
        <p:spPr>
          <a:xfrm>
            <a:off x="4304397" y="937675"/>
            <a:ext cx="4468128" cy="5402626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solidFill>
              <a:schemeClr val="dk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62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4</cp:revision>
  <dcterms:created xsi:type="dcterms:W3CDTF">2021-09-15T02:20:36Z</dcterms:created>
  <dcterms:modified xsi:type="dcterms:W3CDTF">2023-05-21T18:20:35Z</dcterms:modified>
</cp:coreProperties>
</file>