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653" autoAdjust="0"/>
  </p:normalViewPr>
  <p:slideViewPr>
    <p:cSldViewPr snapToGrid="0">
      <p:cViewPr>
        <p:scale>
          <a:sx n="78" d="100"/>
          <a:sy n="78" d="100"/>
        </p:scale>
        <p:origin x="5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47D4-BB22-6A0B-2C1E-17F2C6433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AF635-E101-4A2A-E3B0-468A31FEA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01379-2040-46CD-6007-DBC61FFE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3F60-9C82-49A4-AD8E-445EB18B74BE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E1855-A457-FD63-BE28-22B3D835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B8B58-7377-2682-44B4-82EAD8E4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E6A4-6961-408F-99A9-A88D46E74F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91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854A-2349-8E98-3486-69D05FFA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6322F-6C56-FF80-4618-9717142E3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13BF-FAE7-0D19-FD00-F0232E7D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3F60-9C82-49A4-AD8E-445EB18B74BE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BC36-7DE3-BA99-E00D-9AFEE565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80F55-7353-9893-71CF-05FFD094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E6A4-6961-408F-99A9-A88D46E74F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38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66385-645C-4DBE-CB98-14581468D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DE7BD-404F-43ED-E21B-1D779349A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F0D3D-1725-2435-699D-7ED10D31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3F60-9C82-49A4-AD8E-445EB18B74BE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8BAEA-31A8-CC9A-D2CA-C13BD6F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9EBE8-0C80-8BCF-9204-BB1DE077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E6A4-6961-408F-99A9-A88D46E74F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86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6196-1F80-53CE-E8EE-AACFFE4F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BA22-A277-3E14-CCD8-F518D328A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6296B-A697-8912-B537-E2D93919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3F60-9C82-49A4-AD8E-445EB18B74BE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A9736-C9C1-47B0-583C-1DBBEBEC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CFA14-8CB2-4FE5-F221-4AD8087F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E6A4-6961-408F-99A9-A88D46E74F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85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6078-ED5E-7468-BC20-FAFF7CE3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D84C4-416E-6FB2-2E77-952AF25A1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71B90-70C9-EE8B-9001-E801CFBA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3F60-9C82-49A4-AD8E-445EB18B74BE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7C40D-69D4-1343-947B-1B764654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A2B29-E3B0-7F24-133C-287488EB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E6A4-6961-408F-99A9-A88D46E74F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33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61D6-C94D-EBB8-EC28-47144A70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00FBB-B46B-F1AC-4A14-F9C6C8E7D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07780-0532-7BF7-9B51-B280A5CBC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6D833-EFE7-6223-76F9-7F25AD89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3F60-9C82-49A4-AD8E-445EB18B74BE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637F3-E1EB-84F7-F278-456DBCEB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61A3E-8A78-F9F4-7F36-C75EA057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E6A4-6961-408F-99A9-A88D46E74F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91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4908-48C3-005C-66D9-846E869D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0396A-2623-9030-4D94-A5ED2B0B7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D4298-E0FE-FB28-87A9-DC3D17A56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98878-6BE0-39AA-4631-FDF819F4F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22956-FECD-3F15-4F35-357556C3D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D0234-AF9D-1AC0-4B6D-FEBDF48E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3F60-9C82-49A4-AD8E-445EB18B74BE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C242B-6434-680B-DFC9-A5C6BE24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34F6C-D420-B1D1-00CE-10DDA6EE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E6A4-6961-408F-99A9-A88D46E74F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12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F665-9AB3-4A85-3DD7-50596670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BB731-0886-75CC-6277-7BF1146A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3F60-9C82-49A4-AD8E-445EB18B74BE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CFF31-11DE-2235-ECCD-5397F7FF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DBA86-3779-65F0-AE1A-055DA17E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E6A4-6961-408F-99A9-A88D46E74F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77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690F4-DF70-014A-E69B-052BF05C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3F60-9C82-49A4-AD8E-445EB18B74BE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0D844-33E4-C928-BA6B-127271E5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0AEB1-59A9-5AEE-784C-1A1AACCD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E6A4-6961-408F-99A9-A88D46E74F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63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8E3A-8DCD-BEBA-38CD-9B7D7540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6EF9-4722-37AD-F9AA-472E3F4AB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3830C-6FBA-B47D-798C-2761891CA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67844-B634-67BF-FFEE-7EF0E5C9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3F60-9C82-49A4-AD8E-445EB18B74BE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491A3-57C0-5766-B89C-313EA16F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47E68-0943-D569-9AB4-71E9FDC9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E6A4-6961-408F-99A9-A88D46E74F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77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D969-1D47-6C4E-C9FD-3E145593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13B53-A767-A99D-65D4-845078D45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8953A-F82E-8EDD-2051-3D19BD5D0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34D8B-A988-6C01-BB21-76AB19AE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3F60-9C82-49A4-AD8E-445EB18B74BE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7F960-B1A8-81A3-2CF9-8404C90B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A9538-0652-CE9F-8ACE-E16F81B4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E6A4-6961-408F-99A9-A88D46E74F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86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3046A-A483-E7D6-7588-78CE8331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4CA7D-0335-D407-E1ED-84D7A544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9E23-1695-7E19-94E5-DD0AB6D21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F3F60-9C82-49A4-AD8E-445EB18B74BE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26470-A6B5-0BFD-77E3-6B40BAD23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1B53-EFEF-8CED-7352-3DA56A320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9E6A4-6961-408F-99A9-A88D46E74F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06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335B5D-2451-E55C-01C0-29A6FBD9B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515120"/>
            <a:ext cx="2560320" cy="2534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FE00E-C21C-C3A0-13F7-01DDC47A9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666" y="502317"/>
            <a:ext cx="2560320" cy="2472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8EEBF6-3F3E-C250-2785-33733AEF6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680" y="502317"/>
            <a:ext cx="2560320" cy="2384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B8322B-9B84-0872-FBE7-C212E0E08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195" y="515120"/>
            <a:ext cx="2560320" cy="23846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BA83B4-442B-AD36-CBB1-BCE3171E66AE}"/>
              </a:ext>
            </a:extLst>
          </p:cNvPr>
          <p:cNvSpPr/>
          <p:nvPr/>
        </p:nvSpPr>
        <p:spPr>
          <a:xfrm>
            <a:off x="603250" y="1977081"/>
            <a:ext cx="367984" cy="28420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AE08A1-D142-F9A1-064C-8B4FF7A35C47}"/>
              </a:ext>
            </a:extLst>
          </p:cNvPr>
          <p:cNvSpPr/>
          <p:nvPr/>
        </p:nvSpPr>
        <p:spPr>
          <a:xfrm>
            <a:off x="3572750" y="1680519"/>
            <a:ext cx="367984" cy="28420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C4BF15-B695-EC86-35AE-48B82CF522FD}"/>
              </a:ext>
            </a:extLst>
          </p:cNvPr>
          <p:cNvSpPr/>
          <p:nvPr/>
        </p:nvSpPr>
        <p:spPr>
          <a:xfrm>
            <a:off x="6438057" y="1680518"/>
            <a:ext cx="367984" cy="28420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04AA61-9B9E-CA8C-8897-61E87D01815B}"/>
              </a:ext>
            </a:extLst>
          </p:cNvPr>
          <p:cNvSpPr/>
          <p:nvPr/>
        </p:nvSpPr>
        <p:spPr>
          <a:xfrm>
            <a:off x="7449234" y="2426043"/>
            <a:ext cx="367984" cy="28420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5894DF-F458-5399-CD01-1AE9386795BA}"/>
              </a:ext>
            </a:extLst>
          </p:cNvPr>
          <p:cNvSpPr/>
          <p:nvPr/>
        </p:nvSpPr>
        <p:spPr>
          <a:xfrm>
            <a:off x="7443056" y="2690578"/>
            <a:ext cx="367984" cy="28420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23D499-B93D-C1C8-4256-4869815FE440}"/>
              </a:ext>
            </a:extLst>
          </p:cNvPr>
          <p:cNvSpPr/>
          <p:nvPr/>
        </p:nvSpPr>
        <p:spPr>
          <a:xfrm>
            <a:off x="7829712" y="2426042"/>
            <a:ext cx="367984" cy="28420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75D0A3-7AFA-AAA1-CC15-80132766696A}"/>
              </a:ext>
            </a:extLst>
          </p:cNvPr>
          <p:cNvSpPr/>
          <p:nvPr/>
        </p:nvSpPr>
        <p:spPr>
          <a:xfrm>
            <a:off x="1679487" y="1747711"/>
            <a:ext cx="367984" cy="28420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9411C5-A2C4-8C74-C219-237FC51CBB86}"/>
              </a:ext>
            </a:extLst>
          </p:cNvPr>
          <p:cNvSpPr/>
          <p:nvPr/>
        </p:nvSpPr>
        <p:spPr>
          <a:xfrm>
            <a:off x="4628061" y="1423220"/>
            <a:ext cx="367984" cy="28420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7E181E-5F35-C414-8961-E55A13BE8767}"/>
              </a:ext>
            </a:extLst>
          </p:cNvPr>
          <p:cNvSpPr/>
          <p:nvPr/>
        </p:nvSpPr>
        <p:spPr>
          <a:xfrm>
            <a:off x="4628061" y="2164235"/>
            <a:ext cx="367984" cy="28420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386AB8-AC7B-168E-2F80-5E164CD6F359}"/>
              </a:ext>
            </a:extLst>
          </p:cNvPr>
          <p:cNvSpPr/>
          <p:nvPr/>
        </p:nvSpPr>
        <p:spPr>
          <a:xfrm>
            <a:off x="603250" y="3205379"/>
            <a:ext cx="367984" cy="28420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8D7ABC-DBE3-CA9F-FB81-105400B08231}"/>
              </a:ext>
            </a:extLst>
          </p:cNvPr>
          <p:cNvSpPr/>
          <p:nvPr/>
        </p:nvSpPr>
        <p:spPr>
          <a:xfrm>
            <a:off x="603250" y="3603077"/>
            <a:ext cx="367984" cy="28420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6E0AD8-111C-7998-5648-325F88C57730}"/>
              </a:ext>
            </a:extLst>
          </p:cNvPr>
          <p:cNvSpPr txBox="1"/>
          <p:nvPr/>
        </p:nvSpPr>
        <p:spPr>
          <a:xfrm>
            <a:off x="971234" y="3565817"/>
            <a:ext cx="199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Entregas no Canvas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DE63A-5DAD-C68C-DF66-7C2DDEAD23E9}"/>
              </a:ext>
            </a:extLst>
          </p:cNvPr>
          <p:cNvSpPr txBox="1"/>
          <p:nvPr/>
        </p:nvSpPr>
        <p:spPr>
          <a:xfrm>
            <a:off x="971234" y="3176999"/>
            <a:ext cx="251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Encontros de Checkpoint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61F1BD-1841-A5AB-4469-E992BB14A2E1}"/>
              </a:ext>
            </a:extLst>
          </p:cNvPr>
          <p:cNvSpPr/>
          <p:nvPr/>
        </p:nvSpPr>
        <p:spPr>
          <a:xfrm>
            <a:off x="603250" y="4013804"/>
            <a:ext cx="367984" cy="28420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81C596-7613-BD64-00B7-5A58E3B3A37C}"/>
              </a:ext>
            </a:extLst>
          </p:cNvPr>
          <p:cNvSpPr/>
          <p:nvPr/>
        </p:nvSpPr>
        <p:spPr>
          <a:xfrm>
            <a:off x="3940734" y="1948211"/>
            <a:ext cx="367984" cy="28420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E58E68-29D9-E95F-F4FB-1ECDFC77B52C}"/>
              </a:ext>
            </a:extLst>
          </p:cNvPr>
          <p:cNvSpPr/>
          <p:nvPr/>
        </p:nvSpPr>
        <p:spPr>
          <a:xfrm>
            <a:off x="9666768" y="1664006"/>
            <a:ext cx="367984" cy="28420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C0144F-41F0-7827-87C2-79287D013E3D}"/>
              </a:ext>
            </a:extLst>
          </p:cNvPr>
          <p:cNvSpPr txBox="1"/>
          <p:nvPr/>
        </p:nvSpPr>
        <p:spPr>
          <a:xfrm>
            <a:off x="971234" y="3981841"/>
            <a:ext cx="331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 limite para entrega de notas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DF0DA8-D771-250F-8EA1-0069EDD0E87F}"/>
              </a:ext>
            </a:extLst>
          </p:cNvPr>
          <p:cNvSpPr txBox="1"/>
          <p:nvPr/>
        </p:nvSpPr>
        <p:spPr>
          <a:xfrm>
            <a:off x="5365089" y="473373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[1] Definição do projeto e equipe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pt-B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(10.03)</a:t>
            </a:r>
            <a:endParaRPr lang="pt-B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C0B08D-9B95-A2BE-E838-7B1909E20F39}"/>
              </a:ext>
            </a:extLst>
          </p:cNvPr>
          <p:cNvSpPr txBox="1"/>
          <p:nvPr/>
        </p:nvSpPr>
        <p:spPr>
          <a:xfrm>
            <a:off x="5365089" y="5121828"/>
            <a:ext cx="6460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[2] Justificativa, Referencial Teórico e Cronograma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pt-B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(07.04)</a:t>
            </a:r>
            <a:endParaRPr lang="pt-B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F58BD4-CB67-9D75-82FE-27E24AC34AEA}"/>
              </a:ext>
            </a:extLst>
          </p:cNvPr>
          <p:cNvSpPr txBox="1"/>
          <p:nvPr/>
        </p:nvSpPr>
        <p:spPr>
          <a:xfrm>
            <a:off x="5365089" y="5527818"/>
            <a:ext cx="6271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[3] Implementação Parcial I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pt-B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(05.05)</a:t>
            </a:r>
            <a:endParaRPr lang="pt-B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4A9145-3FDF-6528-CCC1-1A2E5A11CB91}"/>
              </a:ext>
            </a:extLst>
          </p:cNvPr>
          <p:cNvSpPr txBox="1"/>
          <p:nvPr/>
        </p:nvSpPr>
        <p:spPr>
          <a:xfrm>
            <a:off x="5365089" y="5932214"/>
            <a:ext cx="6271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[4] Implementação e Entrega Final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pt-B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(29.05 e 30.05)</a:t>
            </a:r>
            <a:endParaRPr lang="pt-B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E3EAA4-4A53-E8C7-0CEA-1C0A99F400DD}"/>
              </a:ext>
            </a:extLst>
          </p:cNvPr>
          <p:cNvSpPr txBox="1"/>
          <p:nvPr/>
        </p:nvSpPr>
        <p:spPr>
          <a:xfrm>
            <a:off x="5367694" y="4080560"/>
            <a:ext cx="6098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Entregas</a:t>
            </a:r>
            <a:endParaRPr lang="pt-BR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C8E6FB-13F6-BE0E-22A8-0DF24BECB66F}"/>
              </a:ext>
            </a:extLst>
          </p:cNvPr>
          <p:cNvSpPr/>
          <p:nvPr/>
        </p:nvSpPr>
        <p:spPr>
          <a:xfrm>
            <a:off x="603250" y="4442394"/>
            <a:ext cx="367984" cy="28420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ACA849-B3A6-206F-38B3-71CF841950E0}"/>
              </a:ext>
            </a:extLst>
          </p:cNvPr>
          <p:cNvSpPr txBox="1"/>
          <p:nvPr/>
        </p:nvSpPr>
        <p:spPr>
          <a:xfrm>
            <a:off x="971233" y="4403355"/>
            <a:ext cx="317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Apresentação Final dos Projetos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546EC1-5C6D-67FF-D781-E2B86C439861}"/>
              </a:ext>
            </a:extLst>
          </p:cNvPr>
          <p:cNvSpPr txBox="1"/>
          <p:nvPr/>
        </p:nvSpPr>
        <p:spPr>
          <a:xfrm>
            <a:off x="6323836" y="3312610"/>
            <a:ext cx="4221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 pitchFamily="2" charset="0"/>
              </a:rPr>
              <a:t>PROJETO APLICADO IV</a:t>
            </a:r>
          </a:p>
        </p:txBody>
      </p:sp>
    </p:spTree>
    <p:extLst>
      <p:ext uri="{BB962C8B-B14F-4D97-AF65-F5344CB8AC3E}">
        <p14:creationId xmlns:p14="http://schemas.microsoft.com/office/powerpoint/2010/main" val="299043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Rogerio de Oliveira</dc:creator>
  <cp:lastModifiedBy>Rogerio de Oliveira</cp:lastModifiedBy>
  <cp:revision>1</cp:revision>
  <dcterms:created xsi:type="dcterms:W3CDTF">2024-02-27T22:33:36Z</dcterms:created>
  <dcterms:modified xsi:type="dcterms:W3CDTF">2024-02-27T22:53:03Z</dcterms:modified>
</cp:coreProperties>
</file>