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8D7EE-D96F-4DA0-B50E-45564317F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5E772C-10A3-4C94-849F-F3B6D382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5AB2D-8B05-458E-8979-B7FB1779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0F4AE-9697-4172-B6CC-14CAF91F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849A4-1970-41DB-88BC-AA4F1C96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1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047A6-755C-41EA-8F03-82318589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A65A4-713B-4EEE-ADED-6E78F689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F662B-97C0-454F-8615-9D84205E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79AA8-06D9-4D59-A242-B035F289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C2539-9EB3-4882-9A15-DC48C6F0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FF13A7-41F4-4BFC-B292-4B297E6B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F18B2-A740-4621-9CC1-DCAAE34D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D4AC3-56DD-40A1-940C-59FA9C56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9095A-25E1-454E-836E-0DC92D81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98294-41CD-41B7-AD95-A99CE06A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B40CE-3460-4C91-8E68-CF6756D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C2FE7-DC7A-40EF-B6AF-58C35935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75ED9-24C0-4A92-B589-8E9E16F8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6B468-8A63-4DB2-B34C-2EE37783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E3975-7ADB-41F3-80FE-672601B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4BF4-6D12-443D-9F71-5A0BECF4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C0F554-B97E-456D-92BF-5DF35355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67558-4400-498B-B2D0-81F529D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15DF7-326C-47B0-9205-2D03710C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39920-A279-45FC-8F91-E6ACE6E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10549-6EC5-48FA-893E-8376B283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551C6-CF80-4B01-9207-0B88EABE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BFF040-4DEC-40DC-8E58-9BCC5187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0E612F-6DA9-4797-B826-16EDACD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9616DF-2C51-4C89-88B2-AD61AB7C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FF877-439B-46EB-B512-4D477F55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1AF1-5AA1-4AD0-B90E-0EC3979C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BF91B-2723-44DC-83CE-F16AD76F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27FA2-E2DF-445F-834A-C20E0048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6016F5-0B92-4107-A071-228F1FBD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154F2-9996-4AC4-B8C1-5CB2395B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B596DD-F7C8-4412-BCCA-2C7C566E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017B41-367B-4C06-A399-7A0B6A24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78F6D4-93CC-4E3C-85C6-CD12921F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4F23E-20E8-4276-85B4-BE1C7AE8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3BE2F6-DED7-4E4A-B27C-BAE0E54D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CCA907-0D16-4EF2-B04E-D30690E3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EDB98-2E84-4665-A4BB-4CBBB691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BE5B1C-3A63-4652-8ECC-197AD87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A64A3F-23B0-48E3-8DC1-A3B6764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E0DAFC-C161-48CB-9769-BFEB4E59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45C37-C317-4AE2-9AD4-EF37A2D9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2B791-1588-48B9-A68E-F8DDB9CE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AA972E-33E0-4DAB-B789-23982063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5FB24-C888-447A-86AD-F1BE749E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CF6E8-B0CB-4971-94C0-2E3AE686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EFBFCD-8D5B-4AFB-A4AA-0AF3DEDC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2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FD0C0-AAB7-436D-9436-DA782A0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89F159-B286-42D6-A039-54F8A28CB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50C3B-3FB1-4094-AB0C-139F3CD5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3108C-049A-4316-BA53-F5828E33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8D52A-A916-4CB7-93E0-863E1294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5C49FF-BF51-460F-9E4E-19986AA0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A2F2D1-480D-46DD-8C91-3C215CA5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9D822-98E0-4D12-978E-2EC384E4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CF9BB-623F-45F9-AEF9-52884BC51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2D38-3BBF-4671-9F7B-4DB88AC74DC6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A97FD-DF54-4D36-805D-B2F952A0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D1C94-102C-4E48-8557-9B66F913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F94D-9CE9-4F68-A046-CD0718F64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3AA52C3-8D41-441B-B76E-DE7DE3D8C6A5}"/>
              </a:ext>
            </a:extLst>
          </p:cNvPr>
          <p:cNvSpPr txBox="1"/>
          <p:nvPr/>
        </p:nvSpPr>
        <p:spPr>
          <a:xfrm>
            <a:off x="217715" y="8282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VERDADEIRA'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não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FALSA'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100F5D-5B19-41FE-BFD1-6DA601960142}"/>
              </a:ext>
            </a:extLst>
          </p:cNvPr>
          <p:cNvSpPr txBox="1"/>
          <p:nvPr/>
        </p:nvSpPr>
        <p:spPr>
          <a:xfrm>
            <a:off x="130627" y="26549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Out: 	1 é maior que zero </a:t>
            </a:r>
          </a:p>
          <a:p>
            <a:r>
              <a:rPr lang="pt-BR" sz="1600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 esta é uma afirmação VERDADEIRA</a:t>
            </a:r>
            <a:endParaRPr lang="pt-BR" sz="1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C77C4D-707A-42AA-9E2B-20631636C10E}"/>
              </a:ext>
            </a:extLst>
          </p:cNvPr>
          <p:cNvSpPr/>
          <p:nvPr/>
        </p:nvSpPr>
        <p:spPr>
          <a:xfrm>
            <a:off x="508000" y="1100393"/>
            <a:ext cx="5210630" cy="508000"/>
          </a:xfrm>
          <a:custGeom>
            <a:avLst/>
            <a:gdLst>
              <a:gd name="connsiteX0" fmla="*/ 0 w 5210630"/>
              <a:gd name="connsiteY0" fmla="*/ 0 h 508000"/>
              <a:gd name="connsiteX1" fmla="*/ 474746 w 5210630"/>
              <a:gd name="connsiteY1" fmla="*/ 0 h 508000"/>
              <a:gd name="connsiteX2" fmla="*/ 1001599 w 5210630"/>
              <a:gd name="connsiteY2" fmla="*/ 0 h 508000"/>
              <a:gd name="connsiteX3" fmla="*/ 1476345 w 5210630"/>
              <a:gd name="connsiteY3" fmla="*/ 0 h 508000"/>
              <a:gd name="connsiteX4" fmla="*/ 2107410 w 5210630"/>
              <a:gd name="connsiteY4" fmla="*/ 0 h 508000"/>
              <a:gd name="connsiteX5" fmla="*/ 2686369 w 5210630"/>
              <a:gd name="connsiteY5" fmla="*/ 0 h 508000"/>
              <a:gd name="connsiteX6" fmla="*/ 3265328 w 5210630"/>
              <a:gd name="connsiteY6" fmla="*/ 0 h 508000"/>
              <a:gd name="connsiteX7" fmla="*/ 3948500 w 5210630"/>
              <a:gd name="connsiteY7" fmla="*/ 0 h 508000"/>
              <a:gd name="connsiteX8" fmla="*/ 4579565 w 5210630"/>
              <a:gd name="connsiteY8" fmla="*/ 0 h 508000"/>
              <a:gd name="connsiteX9" fmla="*/ 5210630 w 5210630"/>
              <a:gd name="connsiteY9" fmla="*/ 0 h 508000"/>
              <a:gd name="connsiteX10" fmla="*/ 5210630 w 5210630"/>
              <a:gd name="connsiteY10" fmla="*/ 508000 h 508000"/>
              <a:gd name="connsiteX11" fmla="*/ 4787990 w 5210630"/>
              <a:gd name="connsiteY11" fmla="*/ 508000 h 508000"/>
              <a:gd name="connsiteX12" fmla="*/ 4313244 w 5210630"/>
              <a:gd name="connsiteY12" fmla="*/ 508000 h 508000"/>
              <a:gd name="connsiteX13" fmla="*/ 3682179 w 5210630"/>
              <a:gd name="connsiteY13" fmla="*/ 508000 h 508000"/>
              <a:gd name="connsiteX14" fmla="*/ 2999007 w 5210630"/>
              <a:gd name="connsiteY14" fmla="*/ 508000 h 508000"/>
              <a:gd name="connsiteX15" fmla="*/ 2472154 w 5210630"/>
              <a:gd name="connsiteY15" fmla="*/ 508000 h 508000"/>
              <a:gd name="connsiteX16" fmla="*/ 1788983 w 5210630"/>
              <a:gd name="connsiteY16" fmla="*/ 508000 h 508000"/>
              <a:gd name="connsiteX17" fmla="*/ 1314237 w 5210630"/>
              <a:gd name="connsiteY17" fmla="*/ 508000 h 508000"/>
              <a:gd name="connsiteX18" fmla="*/ 891597 w 5210630"/>
              <a:gd name="connsiteY18" fmla="*/ 508000 h 508000"/>
              <a:gd name="connsiteX19" fmla="*/ 0 w 5210630"/>
              <a:gd name="connsiteY19" fmla="*/ 508000 h 508000"/>
              <a:gd name="connsiteX20" fmla="*/ 0 w 5210630"/>
              <a:gd name="connsiteY20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0800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5088" y="195651"/>
                  <a:pt x="5158184" y="366793"/>
                  <a:pt x="5210630" y="508000"/>
                </a:cubicBezTo>
                <a:cubicBezTo>
                  <a:pt x="5011184" y="542699"/>
                  <a:pt x="4957086" y="475493"/>
                  <a:pt x="4787990" y="508000"/>
                </a:cubicBezTo>
                <a:cubicBezTo>
                  <a:pt x="4618894" y="540507"/>
                  <a:pt x="4444057" y="502846"/>
                  <a:pt x="4313244" y="508000"/>
                </a:cubicBezTo>
                <a:cubicBezTo>
                  <a:pt x="4182431" y="513154"/>
                  <a:pt x="3984295" y="503114"/>
                  <a:pt x="3682179" y="508000"/>
                </a:cubicBezTo>
                <a:cubicBezTo>
                  <a:pt x="3380063" y="512886"/>
                  <a:pt x="3147631" y="438936"/>
                  <a:pt x="2999007" y="508000"/>
                </a:cubicBezTo>
                <a:cubicBezTo>
                  <a:pt x="2850383" y="577064"/>
                  <a:pt x="2732132" y="453439"/>
                  <a:pt x="2472154" y="508000"/>
                </a:cubicBezTo>
                <a:cubicBezTo>
                  <a:pt x="2212176" y="562561"/>
                  <a:pt x="2076143" y="495025"/>
                  <a:pt x="1788983" y="508000"/>
                </a:cubicBezTo>
                <a:cubicBezTo>
                  <a:pt x="1501823" y="520975"/>
                  <a:pt x="1505154" y="502377"/>
                  <a:pt x="1314237" y="508000"/>
                </a:cubicBezTo>
                <a:cubicBezTo>
                  <a:pt x="1123320" y="513623"/>
                  <a:pt x="982339" y="478538"/>
                  <a:pt x="891597" y="508000"/>
                </a:cubicBezTo>
                <a:cubicBezTo>
                  <a:pt x="800855" y="537462"/>
                  <a:pt x="434003" y="438723"/>
                  <a:pt x="0" y="508000"/>
                </a:cubicBezTo>
                <a:cubicBezTo>
                  <a:pt x="-59820" y="374804"/>
                  <a:pt x="29053" y="253973"/>
                  <a:pt x="0" y="0"/>
                </a:cubicBezTo>
                <a:close/>
              </a:path>
              <a:path w="5210630" h="50800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35049" y="230653"/>
                  <a:pt x="5209547" y="404866"/>
                  <a:pt x="5210630" y="508000"/>
                </a:cubicBezTo>
                <a:cubicBezTo>
                  <a:pt x="4937693" y="540093"/>
                  <a:pt x="4860028" y="457703"/>
                  <a:pt x="4631671" y="508000"/>
                </a:cubicBezTo>
                <a:cubicBezTo>
                  <a:pt x="4403314" y="558297"/>
                  <a:pt x="4307856" y="496749"/>
                  <a:pt x="4104819" y="508000"/>
                </a:cubicBezTo>
                <a:cubicBezTo>
                  <a:pt x="3901782" y="519251"/>
                  <a:pt x="3720698" y="456508"/>
                  <a:pt x="3421647" y="508000"/>
                </a:cubicBezTo>
                <a:cubicBezTo>
                  <a:pt x="3122596" y="559492"/>
                  <a:pt x="2990343" y="490116"/>
                  <a:pt x="2738476" y="508000"/>
                </a:cubicBezTo>
                <a:cubicBezTo>
                  <a:pt x="2486609" y="525884"/>
                  <a:pt x="2463866" y="497363"/>
                  <a:pt x="2263729" y="508000"/>
                </a:cubicBezTo>
                <a:cubicBezTo>
                  <a:pt x="2063592" y="518637"/>
                  <a:pt x="1927749" y="504082"/>
                  <a:pt x="1684770" y="508000"/>
                </a:cubicBezTo>
                <a:cubicBezTo>
                  <a:pt x="1441791" y="511918"/>
                  <a:pt x="1232120" y="448011"/>
                  <a:pt x="1001599" y="508000"/>
                </a:cubicBezTo>
                <a:cubicBezTo>
                  <a:pt x="771078" y="567989"/>
                  <a:pt x="433980" y="495276"/>
                  <a:pt x="0" y="508000"/>
                </a:cubicBezTo>
                <a:cubicBezTo>
                  <a:pt x="-55037" y="286843"/>
                  <a:pt x="24289" y="1162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349CA3-81A6-442C-AAC2-114000F6185F}"/>
              </a:ext>
            </a:extLst>
          </p:cNvPr>
          <p:cNvSpPr/>
          <p:nvPr/>
        </p:nvSpPr>
        <p:spPr>
          <a:xfrm>
            <a:off x="508000" y="1860867"/>
            <a:ext cx="5210630" cy="508000"/>
          </a:xfrm>
          <a:custGeom>
            <a:avLst/>
            <a:gdLst>
              <a:gd name="connsiteX0" fmla="*/ 0 w 5210630"/>
              <a:gd name="connsiteY0" fmla="*/ 0 h 508000"/>
              <a:gd name="connsiteX1" fmla="*/ 474746 w 5210630"/>
              <a:gd name="connsiteY1" fmla="*/ 0 h 508000"/>
              <a:gd name="connsiteX2" fmla="*/ 1001599 w 5210630"/>
              <a:gd name="connsiteY2" fmla="*/ 0 h 508000"/>
              <a:gd name="connsiteX3" fmla="*/ 1476345 w 5210630"/>
              <a:gd name="connsiteY3" fmla="*/ 0 h 508000"/>
              <a:gd name="connsiteX4" fmla="*/ 2107410 w 5210630"/>
              <a:gd name="connsiteY4" fmla="*/ 0 h 508000"/>
              <a:gd name="connsiteX5" fmla="*/ 2686369 w 5210630"/>
              <a:gd name="connsiteY5" fmla="*/ 0 h 508000"/>
              <a:gd name="connsiteX6" fmla="*/ 3265328 w 5210630"/>
              <a:gd name="connsiteY6" fmla="*/ 0 h 508000"/>
              <a:gd name="connsiteX7" fmla="*/ 3948500 w 5210630"/>
              <a:gd name="connsiteY7" fmla="*/ 0 h 508000"/>
              <a:gd name="connsiteX8" fmla="*/ 4579565 w 5210630"/>
              <a:gd name="connsiteY8" fmla="*/ 0 h 508000"/>
              <a:gd name="connsiteX9" fmla="*/ 5210630 w 5210630"/>
              <a:gd name="connsiteY9" fmla="*/ 0 h 508000"/>
              <a:gd name="connsiteX10" fmla="*/ 5210630 w 5210630"/>
              <a:gd name="connsiteY10" fmla="*/ 508000 h 508000"/>
              <a:gd name="connsiteX11" fmla="*/ 4787990 w 5210630"/>
              <a:gd name="connsiteY11" fmla="*/ 508000 h 508000"/>
              <a:gd name="connsiteX12" fmla="*/ 4313244 w 5210630"/>
              <a:gd name="connsiteY12" fmla="*/ 508000 h 508000"/>
              <a:gd name="connsiteX13" fmla="*/ 3682179 w 5210630"/>
              <a:gd name="connsiteY13" fmla="*/ 508000 h 508000"/>
              <a:gd name="connsiteX14" fmla="*/ 2999007 w 5210630"/>
              <a:gd name="connsiteY14" fmla="*/ 508000 h 508000"/>
              <a:gd name="connsiteX15" fmla="*/ 2472154 w 5210630"/>
              <a:gd name="connsiteY15" fmla="*/ 508000 h 508000"/>
              <a:gd name="connsiteX16" fmla="*/ 1788983 w 5210630"/>
              <a:gd name="connsiteY16" fmla="*/ 508000 h 508000"/>
              <a:gd name="connsiteX17" fmla="*/ 1314237 w 5210630"/>
              <a:gd name="connsiteY17" fmla="*/ 508000 h 508000"/>
              <a:gd name="connsiteX18" fmla="*/ 891597 w 5210630"/>
              <a:gd name="connsiteY18" fmla="*/ 508000 h 508000"/>
              <a:gd name="connsiteX19" fmla="*/ 0 w 5210630"/>
              <a:gd name="connsiteY19" fmla="*/ 508000 h 508000"/>
              <a:gd name="connsiteX20" fmla="*/ 0 w 5210630"/>
              <a:gd name="connsiteY20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0800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5088" y="195651"/>
                  <a:pt x="5158184" y="366793"/>
                  <a:pt x="5210630" y="508000"/>
                </a:cubicBezTo>
                <a:cubicBezTo>
                  <a:pt x="5011184" y="542699"/>
                  <a:pt x="4957086" y="475493"/>
                  <a:pt x="4787990" y="508000"/>
                </a:cubicBezTo>
                <a:cubicBezTo>
                  <a:pt x="4618894" y="540507"/>
                  <a:pt x="4444057" y="502846"/>
                  <a:pt x="4313244" y="508000"/>
                </a:cubicBezTo>
                <a:cubicBezTo>
                  <a:pt x="4182431" y="513154"/>
                  <a:pt x="3984295" y="503114"/>
                  <a:pt x="3682179" y="508000"/>
                </a:cubicBezTo>
                <a:cubicBezTo>
                  <a:pt x="3380063" y="512886"/>
                  <a:pt x="3147631" y="438936"/>
                  <a:pt x="2999007" y="508000"/>
                </a:cubicBezTo>
                <a:cubicBezTo>
                  <a:pt x="2850383" y="577064"/>
                  <a:pt x="2732132" y="453439"/>
                  <a:pt x="2472154" y="508000"/>
                </a:cubicBezTo>
                <a:cubicBezTo>
                  <a:pt x="2212176" y="562561"/>
                  <a:pt x="2076143" y="495025"/>
                  <a:pt x="1788983" y="508000"/>
                </a:cubicBezTo>
                <a:cubicBezTo>
                  <a:pt x="1501823" y="520975"/>
                  <a:pt x="1505154" y="502377"/>
                  <a:pt x="1314237" y="508000"/>
                </a:cubicBezTo>
                <a:cubicBezTo>
                  <a:pt x="1123320" y="513623"/>
                  <a:pt x="982339" y="478538"/>
                  <a:pt x="891597" y="508000"/>
                </a:cubicBezTo>
                <a:cubicBezTo>
                  <a:pt x="800855" y="537462"/>
                  <a:pt x="434003" y="438723"/>
                  <a:pt x="0" y="508000"/>
                </a:cubicBezTo>
                <a:cubicBezTo>
                  <a:pt x="-59820" y="374804"/>
                  <a:pt x="29053" y="253973"/>
                  <a:pt x="0" y="0"/>
                </a:cubicBezTo>
                <a:close/>
              </a:path>
              <a:path w="5210630" h="50800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35049" y="230653"/>
                  <a:pt x="5209547" y="404866"/>
                  <a:pt x="5210630" y="508000"/>
                </a:cubicBezTo>
                <a:cubicBezTo>
                  <a:pt x="4937693" y="540093"/>
                  <a:pt x="4860028" y="457703"/>
                  <a:pt x="4631671" y="508000"/>
                </a:cubicBezTo>
                <a:cubicBezTo>
                  <a:pt x="4403314" y="558297"/>
                  <a:pt x="4307856" y="496749"/>
                  <a:pt x="4104819" y="508000"/>
                </a:cubicBezTo>
                <a:cubicBezTo>
                  <a:pt x="3901782" y="519251"/>
                  <a:pt x="3720698" y="456508"/>
                  <a:pt x="3421647" y="508000"/>
                </a:cubicBezTo>
                <a:cubicBezTo>
                  <a:pt x="3122596" y="559492"/>
                  <a:pt x="2990343" y="490116"/>
                  <a:pt x="2738476" y="508000"/>
                </a:cubicBezTo>
                <a:cubicBezTo>
                  <a:pt x="2486609" y="525884"/>
                  <a:pt x="2463866" y="497363"/>
                  <a:pt x="2263729" y="508000"/>
                </a:cubicBezTo>
                <a:cubicBezTo>
                  <a:pt x="2063592" y="518637"/>
                  <a:pt x="1927749" y="504082"/>
                  <a:pt x="1684770" y="508000"/>
                </a:cubicBezTo>
                <a:cubicBezTo>
                  <a:pt x="1441791" y="511918"/>
                  <a:pt x="1232120" y="448011"/>
                  <a:pt x="1001599" y="508000"/>
                </a:cubicBezTo>
                <a:cubicBezTo>
                  <a:pt x="771078" y="567989"/>
                  <a:pt x="433980" y="495276"/>
                  <a:pt x="0" y="508000"/>
                </a:cubicBezTo>
                <a:cubicBezTo>
                  <a:pt x="-55037" y="286843"/>
                  <a:pt x="24289" y="1162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D07A1DA-169B-4AE6-AA00-F0F342F85ACD}"/>
              </a:ext>
            </a:extLst>
          </p:cNvPr>
          <p:cNvCxnSpPr>
            <a:cxnSpLocks/>
          </p:cNvCxnSpPr>
          <p:nvPr/>
        </p:nvCxnSpPr>
        <p:spPr>
          <a:xfrm>
            <a:off x="508000" y="650449"/>
            <a:ext cx="0" cy="195668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E870DB-BB14-446A-957D-5D09474B9F23}"/>
              </a:ext>
            </a:extLst>
          </p:cNvPr>
          <p:cNvSpPr txBox="1"/>
          <p:nvPr/>
        </p:nvSpPr>
        <p:spPr>
          <a:xfrm>
            <a:off x="217715" y="1929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OK</a:t>
            </a:r>
            <a:endParaRPr lang="pt-B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0AB0ABF-0F74-48FB-BA5E-00662CC91356}"/>
              </a:ext>
            </a:extLst>
          </p:cNvPr>
          <p:cNvCxnSpPr>
            <a:cxnSpLocks/>
          </p:cNvCxnSpPr>
          <p:nvPr/>
        </p:nvCxnSpPr>
        <p:spPr>
          <a:xfrm flipH="1">
            <a:off x="508000" y="737533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EDD35D-823F-49B2-A18B-78BC2E1E708C}"/>
              </a:ext>
            </a:extLst>
          </p:cNvPr>
          <p:cNvSpPr txBox="1"/>
          <p:nvPr/>
        </p:nvSpPr>
        <p:spPr>
          <a:xfrm>
            <a:off x="6008915" y="8282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 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VERDADEIRA'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não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FALSA'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EE8374-0417-4E81-B760-0281B6B0E6FD}"/>
              </a:ext>
            </a:extLst>
          </p:cNvPr>
          <p:cNvSpPr txBox="1"/>
          <p:nvPr/>
        </p:nvSpPr>
        <p:spPr>
          <a:xfrm>
            <a:off x="5900048" y="26830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Out: 	</a:t>
            </a:r>
            <a:r>
              <a:rPr lang="pt-BR" sz="1600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IndentationError</a:t>
            </a:r>
            <a:r>
              <a:rPr lang="pt-BR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600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unexpected</a:t>
            </a:r>
            <a:r>
              <a:rPr lang="pt-BR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600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indent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EF1B5B8-1748-48C9-ACDE-38045724D717}"/>
              </a:ext>
            </a:extLst>
          </p:cNvPr>
          <p:cNvSpPr/>
          <p:nvPr/>
        </p:nvSpPr>
        <p:spPr>
          <a:xfrm>
            <a:off x="6299200" y="1100393"/>
            <a:ext cx="5210630" cy="249436"/>
          </a:xfrm>
          <a:custGeom>
            <a:avLst/>
            <a:gdLst>
              <a:gd name="connsiteX0" fmla="*/ 0 w 5210630"/>
              <a:gd name="connsiteY0" fmla="*/ 0 h 249436"/>
              <a:gd name="connsiteX1" fmla="*/ 474746 w 5210630"/>
              <a:gd name="connsiteY1" fmla="*/ 0 h 249436"/>
              <a:gd name="connsiteX2" fmla="*/ 1001599 w 5210630"/>
              <a:gd name="connsiteY2" fmla="*/ 0 h 249436"/>
              <a:gd name="connsiteX3" fmla="*/ 1476345 w 5210630"/>
              <a:gd name="connsiteY3" fmla="*/ 0 h 249436"/>
              <a:gd name="connsiteX4" fmla="*/ 2107410 w 5210630"/>
              <a:gd name="connsiteY4" fmla="*/ 0 h 249436"/>
              <a:gd name="connsiteX5" fmla="*/ 2686369 w 5210630"/>
              <a:gd name="connsiteY5" fmla="*/ 0 h 249436"/>
              <a:gd name="connsiteX6" fmla="*/ 3265328 w 5210630"/>
              <a:gd name="connsiteY6" fmla="*/ 0 h 249436"/>
              <a:gd name="connsiteX7" fmla="*/ 3948500 w 5210630"/>
              <a:gd name="connsiteY7" fmla="*/ 0 h 249436"/>
              <a:gd name="connsiteX8" fmla="*/ 4579565 w 5210630"/>
              <a:gd name="connsiteY8" fmla="*/ 0 h 249436"/>
              <a:gd name="connsiteX9" fmla="*/ 5210630 w 5210630"/>
              <a:gd name="connsiteY9" fmla="*/ 0 h 249436"/>
              <a:gd name="connsiteX10" fmla="*/ 5210630 w 5210630"/>
              <a:gd name="connsiteY10" fmla="*/ 249436 h 249436"/>
              <a:gd name="connsiteX11" fmla="*/ 4787990 w 5210630"/>
              <a:gd name="connsiteY11" fmla="*/ 249436 h 249436"/>
              <a:gd name="connsiteX12" fmla="*/ 4313244 w 5210630"/>
              <a:gd name="connsiteY12" fmla="*/ 249436 h 249436"/>
              <a:gd name="connsiteX13" fmla="*/ 3682179 w 5210630"/>
              <a:gd name="connsiteY13" fmla="*/ 249436 h 249436"/>
              <a:gd name="connsiteX14" fmla="*/ 2999007 w 5210630"/>
              <a:gd name="connsiteY14" fmla="*/ 249436 h 249436"/>
              <a:gd name="connsiteX15" fmla="*/ 2472154 w 5210630"/>
              <a:gd name="connsiteY15" fmla="*/ 249436 h 249436"/>
              <a:gd name="connsiteX16" fmla="*/ 1788983 w 5210630"/>
              <a:gd name="connsiteY16" fmla="*/ 249436 h 249436"/>
              <a:gd name="connsiteX17" fmla="*/ 1314237 w 5210630"/>
              <a:gd name="connsiteY17" fmla="*/ 249436 h 249436"/>
              <a:gd name="connsiteX18" fmla="*/ 891597 w 5210630"/>
              <a:gd name="connsiteY18" fmla="*/ 249436 h 249436"/>
              <a:gd name="connsiteX19" fmla="*/ 0 w 5210630"/>
              <a:gd name="connsiteY19" fmla="*/ 249436 h 249436"/>
              <a:gd name="connsiteX20" fmla="*/ 0 w 5210630"/>
              <a:gd name="connsiteY20" fmla="*/ 0 h 2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249436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16995" y="107992"/>
                  <a:pt x="5208112" y="171041"/>
                  <a:pt x="5210630" y="249436"/>
                </a:cubicBezTo>
                <a:cubicBezTo>
                  <a:pt x="5011184" y="284135"/>
                  <a:pt x="4957086" y="216929"/>
                  <a:pt x="4787990" y="249436"/>
                </a:cubicBezTo>
                <a:cubicBezTo>
                  <a:pt x="4618894" y="281943"/>
                  <a:pt x="4444057" y="244282"/>
                  <a:pt x="4313244" y="249436"/>
                </a:cubicBezTo>
                <a:cubicBezTo>
                  <a:pt x="4182431" y="254590"/>
                  <a:pt x="3984295" y="244550"/>
                  <a:pt x="3682179" y="249436"/>
                </a:cubicBezTo>
                <a:cubicBezTo>
                  <a:pt x="3380063" y="254322"/>
                  <a:pt x="3147631" y="180372"/>
                  <a:pt x="2999007" y="249436"/>
                </a:cubicBezTo>
                <a:cubicBezTo>
                  <a:pt x="2850383" y="318500"/>
                  <a:pt x="2732132" y="194875"/>
                  <a:pt x="2472154" y="249436"/>
                </a:cubicBezTo>
                <a:cubicBezTo>
                  <a:pt x="2212176" y="303997"/>
                  <a:pt x="2076143" y="236461"/>
                  <a:pt x="1788983" y="249436"/>
                </a:cubicBezTo>
                <a:cubicBezTo>
                  <a:pt x="1501823" y="262411"/>
                  <a:pt x="1505154" y="243813"/>
                  <a:pt x="1314237" y="249436"/>
                </a:cubicBezTo>
                <a:cubicBezTo>
                  <a:pt x="1123320" y="255059"/>
                  <a:pt x="982339" y="219974"/>
                  <a:pt x="891597" y="249436"/>
                </a:cubicBezTo>
                <a:cubicBezTo>
                  <a:pt x="800855" y="278898"/>
                  <a:pt x="434003" y="180159"/>
                  <a:pt x="0" y="249436"/>
                </a:cubicBezTo>
                <a:cubicBezTo>
                  <a:pt x="-709" y="175308"/>
                  <a:pt x="6745" y="115923"/>
                  <a:pt x="0" y="0"/>
                </a:cubicBezTo>
                <a:close/>
              </a:path>
              <a:path w="5210630" h="249436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18993" y="77383"/>
                  <a:pt x="5185545" y="172041"/>
                  <a:pt x="5210630" y="249436"/>
                </a:cubicBezTo>
                <a:cubicBezTo>
                  <a:pt x="4937693" y="281529"/>
                  <a:pt x="4860028" y="199139"/>
                  <a:pt x="4631671" y="249436"/>
                </a:cubicBezTo>
                <a:cubicBezTo>
                  <a:pt x="4403314" y="299733"/>
                  <a:pt x="4307856" y="238185"/>
                  <a:pt x="4104819" y="249436"/>
                </a:cubicBezTo>
                <a:cubicBezTo>
                  <a:pt x="3901782" y="260687"/>
                  <a:pt x="3720698" y="197944"/>
                  <a:pt x="3421647" y="249436"/>
                </a:cubicBezTo>
                <a:cubicBezTo>
                  <a:pt x="3122596" y="300928"/>
                  <a:pt x="2990343" y="231552"/>
                  <a:pt x="2738476" y="249436"/>
                </a:cubicBezTo>
                <a:cubicBezTo>
                  <a:pt x="2486609" y="267320"/>
                  <a:pt x="2463866" y="238799"/>
                  <a:pt x="2263729" y="249436"/>
                </a:cubicBezTo>
                <a:cubicBezTo>
                  <a:pt x="2063592" y="260073"/>
                  <a:pt x="1927749" y="245518"/>
                  <a:pt x="1684770" y="249436"/>
                </a:cubicBezTo>
                <a:cubicBezTo>
                  <a:pt x="1441791" y="253354"/>
                  <a:pt x="1232120" y="189447"/>
                  <a:pt x="1001599" y="249436"/>
                </a:cubicBezTo>
                <a:cubicBezTo>
                  <a:pt x="771078" y="309425"/>
                  <a:pt x="433980" y="236712"/>
                  <a:pt x="0" y="249436"/>
                </a:cubicBezTo>
                <a:cubicBezTo>
                  <a:pt x="-23136" y="130974"/>
                  <a:pt x="23028" y="11162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9F23180-DBF1-48A0-8BB6-41CDEE60285A}"/>
              </a:ext>
            </a:extLst>
          </p:cNvPr>
          <p:cNvSpPr/>
          <p:nvPr/>
        </p:nvSpPr>
        <p:spPr>
          <a:xfrm>
            <a:off x="6299200" y="1860867"/>
            <a:ext cx="5210630" cy="508000"/>
          </a:xfrm>
          <a:custGeom>
            <a:avLst/>
            <a:gdLst>
              <a:gd name="connsiteX0" fmla="*/ 0 w 5210630"/>
              <a:gd name="connsiteY0" fmla="*/ 0 h 508000"/>
              <a:gd name="connsiteX1" fmla="*/ 474746 w 5210630"/>
              <a:gd name="connsiteY1" fmla="*/ 0 h 508000"/>
              <a:gd name="connsiteX2" fmla="*/ 1001599 w 5210630"/>
              <a:gd name="connsiteY2" fmla="*/ 0 h 508000"/>
              <a:gd name="connsiteX3" fmla="*/ 1476345 w 5210630"/>
              <a:gd name="connsiteY3" fmla="*/ 0 h 508000"/>
              <a:gd name="connsiteX4" fmla="*/ 2107410 w 5210630"/>
              <a:gd name="connsiteY4" fmla="*/ 0 h 508000"/>
              <a:gd name="connsiteX5" fmla="*/ 2686369 w 5210630"/>
              <a:gd name="connsiteY5" fmla="*/ 0 h 508000"/>
              <a:gd name="connsiteX6" fmla="*/ 3265328 w 5210630"/>
              <a:gd name="connsiteY6" fmla="*/ 0 h 508000"/>
              <a:gd name="connsiteX7" fmla="*/ 3948500 w 5210630"/>
              <a:gd name="connsiteY7" fmla="*/ 0 h 508000"/>
              <a:gd name="connsiteX8" fmla="*/ 4579565 w 5210630"/>
              <a:gd name="connsiteY8" fmla="*/ 0 h 508000"/>
              <a:gd name="connsiteX9" fmla="*/ 5210630 w 5210630"/>
              <a:gd name="connsiteY9" fmla="*/ 0 h 508000"/>
              <a:gd name="connsiteX10" fmla="*/ 5210630 w 5210630"/>
              <a:gd name="connsiteY10" fmla="*/ 508000 h 508000"/>
              <a:gd name="connsiteX11" fmla="*/ 4787990 w 5210630"/>
              <a:gd name="connsiteY11" fmla="*/ 508000 h 508000"/>
              <a:gd name="connsiteX12" fmla="*/ 4313244 w 5210630"/>
              <a:gd name="connsiteY12" fmla="*/ 508000 h 508000"/>
              <a:gd name="connsiteX13" fmla="*/ 3682179 w 5210630"/>
              <a:gd name="connsiteY13" fmla="*/ 508000 h 508000"/>
              <a:gd name="connsiteX14" fmla="*/ 2999007 w 5210630"/>
              <a:gd name="connsiteY14" fmla="*/ 508000 h 508000"/>
              <a:gd name="connsiteX15" fmla="*/ 2472154 w 5210630"/>
              <a:gd name="connsiteY15" fmla="*/ 508000 h 508000"/>
              <a:gd name="connsiteX16" fmla="*/ 1788983 w 5210630"/>
              <a:gd name="connsiteY16" fmla="*/ 508000 h 508000"/>
              <a:gd name="connsiteX17" fmla="*/ 1314237 w 5210630"/>
              <a:gd name="connsiteY17" fmla="*/ 508000 h 508000"/>
              <a:gd name="connsiteX18" fmla="*/ 891597 w 5210630"/>
              <a:gd name="connsiteY18" fmla="*/ 508000 h 508000"/>
              <a:gd name="connsiteX19" fmla="*/ 0 w 5210630"/>
              <a:gd name="connsiteY19" fmla="*/ 508000 h 508000"/>
              <a:gd name="connsiteX20" fmla="*/ 0 w 5210630"/>
              <a:gd name="connsiteY20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0800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5088" y="195651"/>
                  <a:pt x="5158184" y="366793"/>
                  <a:pt x="5210630" y="508000"/>
                </a:cubicBezTo>
                <a:cubicBezTo>
                  <a:pt x="5011184" y="542699"/>
                  <a:pt x="4957086" y="475493"/>
                  <a:pt x="4787990" y="508000"/>
                </a:cubicBezTo>
                <a:cubicBezTo>
                  <a:pt x="4618894" y="540507"/>
                  <a:pt x="4444057" y="502846"/>
                  <a:pt x="4313244" y="508000"/>
                </a:cubicBezTo>
                <a:cubicBezTo>
                  <a:pt x="4182431" y="513154"/>
                  <a:pt x="3984295" y="503114"/>
                  <a:pt x="3682179" y="508000"/>
                </a:cubicBezTo>
                <a:cubicBezTo>
                  <a:pt x="3380063" y="512886"/>
                  <a:pt x="3147631" y="438936"/>
                  <a:pt x="2999007" y="508000"/>
                </a:cubicBezTo>
                <a:cubicBezTo>
                  <a:pt x="2850383" y="577064"/>
                  <a:pt x="2732132" y="453439"/>
                  <a:pt x="2472154" y="508000"/>
                </a:cubicBezTo>
                <a:cubicBezTo>
                  <a:pt x="2212176" y="562561"/>
                  <a:pt x="2076143" y="495025"/>
                  <a:pt x="1788983" y="508000"/>
                </a:cubicBezTo>
                <a:cubicBezTo>
                  <a:pt x="1501823" y="520975"/>
                  <a:pt x="1505154" y="502377"/>
                  <a:pt x="1314237" y="508000"/>
                </a:cubicBezTo>
                <a:cubicBezTo>
                  <a:pt x="1123320" y="513623"/>
                  <a:pt x="982339" y="478538"/>
                  <a:pt x="891597" y="508000"/>
                </a:cubicBezTo>
                <a:cubicBezTo>
                  <a:pt x="800855" y="537462"/>
                  <a:pt x="434003" y="438723"/>
                  <a:pt x="0" y="508000"/>
                </a:cubicBezTo>
                <a:cubicBezTo>
                  <a:pt x="-59820" y="374804"/>
                  <a:pt x="29053" y="253973"/>
                  <a:pt x="0" y="0"/>
                </a:cubicBezTo>
                <a:close/>
              </a:path>
              <a:path w="5210630" h="50800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35049" y="230653"/>
                  <a:pt x="5209547" y="404866"/>
                  <a:pt x="5210630" y="508000"/>
                </a:cubicBezTo>
                <a:cubicBezTo>
                  <a:pt x="4937693" y="540093"/>
                  <a:pt x="4860028" y="457703"/>
                  <a:pt x="4631671" y="508000"/>
                </a:cubicBezTo>
                <a:cubicBezTo>
                  <a:pt x="4403314" y="558297"/>
                  <a:pt x="4307856" y="496749"/>
                  <a:pt x="4104819" y="508000"/>
                </a:cubicBezTo>
                <a:cubicBezTo>
                  <a:pt x="3901782" y="519251"/>
                  <a:pt x="3720698" y="456508"/>
                  <a:pt x="3421647" y="508000"/>
                </a:cubicBezTo>
                <a:cubicBezTo>
                  <a:pt x="3122596" y="559492"/>
                  <a:pt x="2990343" y="490116"/>
                  <a:pt x="2738476" y="508000"/>
                </a:cubicBezTo>
                <a:cubicBezTo>
                  <a:pt x="2486609" y="525884"/>
                  <a:pt x="2463866" y="497363"/>
                  <a:pt x="2263729" y="508000"/>
                </a:cubicBezTo>
                <a:cubicBezTo>
                  <a:pt x="2063592" y="518637"/>
                  <a:pt x="1927749" y="504082"/>
                  <a:pt x="1684770" y="508000"/>
                </a:cubicBezTo>
                <a:cubicBezTo>
                  <a:pt x="1441791" y="511918"/>
                  <a:pt x="1232120" y="448011"/>
                  <a:pt x="1001599" y="508000"/>
                </a:cubicBezTo>
                <a:cubicBezTo>
                  <a:pt x="771078" y="567989"/>
                  <a:pt x="433980" y="495276"/>
                  <a:pt x="0" y="508000"/>
                </a:cubicBezTo>
                <a:cubicBezTo>
                  <a:pt x="-55037" y="286843"/>
                  <a:pt x="24289" y="1162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3A57BF3-68D5-496A-BC30-830D1AEAE9E8}"/>
              </a:ext>
            </a:extLst>
          </p:cNvPr>
          <p:cNvCxnSpPr>
            <a:cxnSpLocks/>
          </p:cNvCxnSpPr>
          <p:nvPr/>
        </p:nvCxnSpPr>
        <p:spPr>
          <a:xfrm>
            <a:off x="6574967" y="650449"/>
            <a:ext cx="0" cy="195668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7084A2-4AEB-4F16-9FD1-1FBFA41A984B}"/>
              </a:ext>
            </a:extLst>
          </p:cNvPr>
          <p:cNvSpPr txBox="1"/>
          <p:nvPr/>
        </p:nvSpPr>
        <p:spPr>
          <a:xfrm>
            <a:off x="6008915" y="1929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NOK 1 </a:t>
            </a:r>
            <a:r>
              <a:rPr lang="pt-BR" sz="20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inesperado</a:t>
            </a:r>
            <a:endParaRPr lang="pt-BR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22C6E9B-5D41-4620-8311-C5DB4B4E9102}"/>
              </a:ext>
            </a:extLst>
          </p:cNvPr>
          <p:cNvCxnSpPr>
            <a:cxnSpLocks/>
          </p:cNvCxnSpPr>
          <p:nvPr/>
        </p:nvCxnSpPr>
        <p:spPr>
          <a:xfrm flipH="1">
            <a:off x="6574967" y="737533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FCBC2CE9-9B36-40BB-ADEC-EA1A1ECF8B69}"/>
              </a:ext>
            </a:extLst>
          </p:cNvPr>
          <p:cNvSpPr/>
          <p:nvPr/>
        </p:nvSpPr>
        <p:spPr>
          <a:xfrm>
            <a:off x="6589485" y="1355912"/>
            <a:ext cx="5210630" cy="249436"/>
          </a:xfrm>
          <a:custGeom>
            <a:avLst/>
            <a:gdLst>
              <a:gd name="connsiteX0" fmla="*/ 0 w 5210630"/>
              <a:gd name="connsiteY0" fmla="*/ 0 h 249436"/>
              <a:gd name="connsiteX1" fmla="*/ 474746 w 5210630"/>
              <a:gd name="connsiteY1" fmla="*/ 0 h 249436"/>
              <a:gd name="connsiteX2" fmla="*/ 1001599 w 5210630"/>
              <a:gd name="connsiteY2" fmla="*/ 0 h 249436"/>
              <a:gd name="connsiteX3" fmla="*/ 1476345 w 5210630"/>
              <a:gd name="connsiteY3" fmla="*/ 0 h 249436"/>
              <a:gd name="connsiteX4" fmla="*/ 2107410 w 5210630"/>
              <a:gd name="connsiteY4" fmla="*/ 0 h 249436"/>
              <a:gd name="connsiteX5" fmla="*/ 2686369 w 5210630"/>
              <a:gd name="connsiteY5" fmla="*/ 0 h 249436"/>
              <a:gd name="connsiteX6" fmla="*/ 3265328 w 5210630"/>
              <a:gd name="connsiteY6" fmla="*/ 0 h 249436"/>
              <a:gd name="connsiteX7" fmla="*/ 3948500 w 5210630"/>
              <a:gd name="connsiteY7" fmla="*/ 0 h 249436"/>
              <a:gd name="connsiteX8" fmla="*/ 4579565 w 5210630"/>
              <a:gd name="connsiteY8" fmla="*/ 0 h 249436"/>
              <a:gd name="connsiteX9" fmla="*/ 5210630 w 5210630"/>
              <a:gd name="connsiteY9" fmla="*/ 0 h 249436"/>
              <a:gd name="connsiteX10" fmla="*/ 5210630 w 5210630"/>
              <a:gd name="connsiteY10" fmla="*/ 249436 h 249436"/>
              <a:gd name="connsiteX11" fmla="*/ 4787990 w 5210630"/>
              <a:gd name="connsiteY11" fmla="*/ 249436 h 249436"/>
              <a:gd name="connsiteX12" fmla="*/ 4313244 w 5210630"/>
              <a:gd name="connsiteY12" fmla="*/ 249436 h 249436"/>
              <a:gd name="connsiteX13" fmla="*/ 3682179 w 5210630"/>
              <a:gd name="connsiteY13" fmla="*/ 249436 h 249436"/>
              <a:gd name="connsiteX14" fmla="*/ 2999007 w 5210630"/>
              <a:gd name="connsiteY14" fmla="*/ 249436 h 249436"/>
              <a:gd name="connsiteX15" fmla="*/ 2472154 w 5210630"/>
              <a:gd name="connsiteY15" fmla="*/ 249436 h 249436"/>
              <a:gd name="connsiteX16" fmla="*/ 1788983 w 5210630"/>
              <a:gd name="connsiteY16" fmla="*/ 249436 h 249436"/>
              <a:gd name="connsiteX17" fmla="*/ 1314237 w 5210630"/>
              <a:gd name="connsiteY17" fmla="*/ 249436 h 249436"/>
              <a:gd name="connsiteX18" fmla="*/ 891597 w 5210630"/>
              <a:gd name="connsiteY18" fmla="*/ 249436 h 249436"/>
              <a:gd name="connsiteX19" fmla="*/ 0 w 5210630"/>
              <a:gd name="connsiteY19" fmla="*/ 249436 h 249436"/>
              <a:gd name="connsiteX20" fmla="*/ 0 w 5210630"/>
              <a:gd name="connsiteY20" fmla="*/ 0 h 2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249436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16995" y="107992"/>
                  <a:pt x="5208112" y="171041"/>
                  <a:pt x="5210630" y="249436"/>
                </a:cubicBezTo>
                <a:cubicBezTo>
                  <a:pt x="5011184" y="284135"/>
                  <a:pt x="4957086" y="216929"/>
                  <a:pt x="4787990" y="249436"/>
                </a:cubicBezTo>
                <a:cubicBezTo>
                  <a:pt x="4618894" y="281943"/>
                  <a:pt x="4444057" y="244282"/>
                  <a:pt x="4313244" y="249436"/>
                </a:cubicBezTo>
                <a:cubicBezTo>
                  <a:pt x="4182431" y="254590"/>
                  <a:pt x="3984295" y="244550"/>
                  <a:pt x="3682179" y="249436"/>
                </a:cubicBezTo>
                <a:cubicBezTo>
                  <a:pt x="3380063" y="254322"/>
                  <a:pt x="3147631" y="180372"/>
                  <a:pt x="2999007" y="249436"/>
                </a:cubicBezTo>
                <a:cubicBezTo>
                  <a:pt x="2850383" y="318500"/>
                  <a:pt x="2732132" y="194875"/>
                  <a:pt x="2472154" y="249436"/>
                </a:cubicBezTo>
                <a:cubicBezTo>
                  <a:pt x="2212176" y="303997"/>
                  <a:pt x="2076143" y="236461"/>
                  <a:pt x="1788983" y="249436"/>
                </a:cubicBezTo>
                <a:cubicBezTo>
                  <a:pt x="1501823" y="262411"/>
                  <a:pt x="1505154" y="243813"/>
                  <a:pt x="1314237" y="249436"/>
                </a:cubicBezTo>
                <a:cubicBezTo>
                  <a:pt x="1123320" y="255059"/>
                  <a:pt x="982339" y="219974"/>
                  <a:pt x="891597" y="249436"/>
                </a:cubicBezTo>
                <a:cubicBezTo>
                  <a:pt x="800855" y="278898"/>
                  <a:pt x="434003" y="180159"/>
                  <a:pt x="0" y="249436"/>
                </a:cubicBezTo>
                <a:cubicBezTo>
                  <a:pt x="-709" y="175308"/>
                  <a:pt x="6745" y="115923"/>
                  <a:pt x="0" y="0"/>
                </a:cubicBezTo>
                <a:close/>
              </a:path>
              <a:path w="5210630" h="249436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18993" y="77383"/>
                  <a:pt x="5185545" y="172041"/>
                  <a:pt x="5210630" y="249436"/>
                </a:cubicBezTo>
                <a:cubicBezTo>
                  <a:pt x="4937693" y="281529"/>
                  <a:pt x="4860028" y="199139"/>
                  <a:pt x="4631671" y="249436"/>
                </a:cubicBezTo>
                <a:cubicBezTo>
                  <a:pt x="4403314" y="299733"/>
                  <a:pt x="4307856" y="238185"/>
                  <a:pt x="4104819" y="249436"/>
                </a:cubicBezTo>
                <a:cubicBezTo>
                  <a:pt x="3901782" y="260687"/>
                  <a:pt x="3720698" y="197944"/>
                  <a:pt x="3421647" y="249436"/>
                </a:cubicBezTo>
                <a:cubicBezTo>
                  <a:pt x="3122596" y="300928"/>
                  <a:pt x="2990343" y="231552"/>
                  <a:pt x="2738476" y="249436"/>
                </a:cubicBezTo>
                <a:cubicBezTo>
                  <a:pt x="2486609" y="267320"/>
                  <a:pt x="2463866" y="238799"/>
                  <a:pt x="2263729" y="249436"/>
                </a:cubicBezTo>
                <a:cubicBezTo>
                  <a:pt x="2063592" y="260073"/>
                  <a:pt x="1927749" y="245518"/>
                  <a:pt x="1684770" y="249436"/>
                </a:cubicBezTo>
                <a:cubicBezTo>
                  <a:pt x="1441791" y="253354"/>
                  <a:pt x="1232120" y="189447"/>
                  <a:pt x="1001599" y="249436"/>
                </a:cubicBezTo>
                <a:cubicBezTo>
                  <a:pt x="771078" y="309425"/>
                  <a:pt x="433980" y="236712"/>
                  <a:pt x="0" y="249436"/>
                </a:cubicBezTo>
                <a:cubicBezTo>
                  <a:pt x="-23136" y="130974"/>
                  <a:pt x="23028" y="111624"/>
                  <a:pt x="0" y="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EB2FCC1-6F2C-480F-8D66-6B86BEA9586E}"/>
              </a:ext>
            </a:extLst>
          </p:cNvPr>
          <p:cNvSpPr txBox="1"/>
          <p:nvPr/>
        </p:nvSpPr>
        <p:spPr>
          <a:xfrm>
            <a:off x="319311" y="39529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VERDADEIRA'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não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FALSA'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5BE1E56-2CB0-4C97-8E4F-3181CF0CDBB5}"/>
              </a:ext>
            </a:extLst>
          </p:cNvPr>
          <p:cNvSpPr txBox="1"/>
          <p:nvPr/>
        </p:nvSpPr>
        <p:spPr>
          <a:xfrm>
            <a:off x="6415311" y="595392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Out: 	1 é maior que zero </a:t>
            </a:r>
          </a:p>
          <a:p>
            <a:r>
              <a:rPr lang="pt-BR" sz="1600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 esta é uma afirmação VERDADEIRA</a:t>
            </a:r>
          </a:p>
          <a:p>
            <a:r>
              <a:rPr lang="pt-BR" sz="1600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e esta é uma afirmação FALSA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3850C12-ACA9-43C3-895B-82C4D570F33B}"/>
              </a:ext>
            </a:extLst>
          </p:cNvPr>
          <p:cNvSpPr/>
          <p:nvPr/>
        </p:nvSpPr>
        <p:spPr>
          <a:xfrm>
            <a:off x="609596" y="4225151"/>
            <a:ext cx="5210630" cy="508000"/>
          </a:xfrm>
          <a:custGeom>
            <a:avLst/>
            <a:gdLst>
              <a:gd name="connsiteX0" fmla="*/ 0 w 5210630"/>
              <a:gd name="connsiteY0" fmla="*/ 0 h 508000"/>
              <a:gd name="connsiteX1" fmla="*/ 474746 w 5210630"/>
              <a:gd name="connsiteY1" fmla="*/ 0 h 508000"/>
              <a:gd name="connsiteX2" fmla="*/ 1001599 w 5210630"/>
              <a:gd name="connsiteY2" fmla="*/ 0 h 508000"/>
              <a:gd name="connsiteX3" fmla="*/ 1476345 w 5210630"/>
              <a:gd name="connsiteY3" fmla="*/ 0 h 508000"/>
              <a:gd name="connsiteX4" fmla="*/ 2107410 w 5210630"/>
              <a:gd name="connsiteY4" fmla="*/ 0 h 508000"/>
              <a:gd name="connsiteX5" fmla="*/ 2686369 w 5210630"/>
              <a:gd name="connsiteY5" fmla="*/ 0 h 508000"/>
              <a:gd name="connsiteX6" fmla="*/ 3265328 w 5210630"/>
              <a:gd name="connsiteY6" fmla="*/ 0 h 508000"/>
              <a:gd name="connsiteX7" fmla="*/ 3948500 w 5210630"/>
              <a:gd name="connsiteY7" fmla="*/ 0 h 508000"/>
              <a:gd name="connsiteX8" fmla="*/ 4579565 w 5210630"/>
              <a:gd name="connsiteY8" fmla="*/ 0 h 508000"/>
              <a:gd name="connsiteX9" fmla="*/ 5210630 w 5210630"/>
              <a:gd name="connsiteY9" fmla="*/ 0 h 508000"/>
              <a:gd name="connsiteX10" fmla="*/ 5210630 w 5210630"/>
              <a:gd name="connsiteY10" fmla="*/ 508000 h 508000"/>
              <a:gd name="connsiteX11" fmla="*/ 4787990 w 5210630"/>
              <a:gd name="connsiteY11" fmla="*/ 508000 h 508000"/>
              <a:gd name="connsiteX12" fmla="*/ 4313244 w 5210630"/>
              <a:gd name="connsiteY12" fmla="*/ 508000 h 508000"/>
              <a:gd name="connsiteX13" fmla="*/ 3682179 w 5210630"/>
              <a:gd name="connsiteY13" fmla="*/ 508000 h 508000"/>
              <a:gd name="connsiteX14" fmla="*/ 2999007 w 5210630"/>
              <a:gd name="connsiteY14" fmla="*/ 508000 h 508000"/>
              <a:gd name="connsiteX15" fmla="*/ 2472154 w 5210630"/>
              <a:gd name="connsiteY15" fmla="*/ 508000 h 508000"/>
              <a:gd name="connsiteX16" fmla="*/ 1788983 w 5210630"/>
              <a:gd name="connsiteY16" fmla="*/ 508000 h 508000"/>
              <a:gd name="connsiteX17" fmla="*/ 1314237 w 5210630"/>
              <a:gd name="connsiteY17" fmla="*/ 508000 h 508000"/>
              <a:gd name="connsiteX18" fmla="*/ 891597 w 5210630"/>
              <a:gd name="connsiteY18" fmla="*/ 508000 h 508000"/>
              <a:gd name="connsiteX19" fmla="*/ 0 w 5210630"/>
              <a:gd name="connsiteY19" fmla="*/ 508000 h 508000"/>
              <a:gd name="connsiteX20" fmla="*/ 0 w 5210630"/>
              <a:gd name="connsiteY20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0800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5088" y="195651"/>
                  <a:pt x="5158184" y="366793"/>
                  <a:pt x="5210630" y="508000"/>
                </a:cubicBezTo>
                <a:cubicBezTo>
                  <a:pt x="5011184" y="542699"/>
                  <a:pt x="4957086" y="475493"/>
                  <a:pt x="4787990" y="508000"/>
                </a:cubicBezTo>
                <a:cubicBezTo>
                  <a:pt x="4618894" y="540507"/>
                  <a:pt x="4444057" y="502846"/>
                  <a:pt x="4313244" y="508000"/>
                </a:cubicBezTo>
                <a:cubicBezTo>
                  <a:pt x="4182431" y="513154"/>
                  <a:pt x="3984295" y="503114"/>
                  <a:pt x="3682179" y="508000"/>
                </a:cubicBezTo>
                <a:cubicBezTo>
                  <a:pt x="3380063" y="512886"/>
                  <a:pt x="3147631" y="438936"/>
                  <a:pt x="2999007" y="508000"/>
                </a:cubicBezTo>
                <a:cubicBezTo>
                  <a:pt x="2850383" y="577064"/>
                  <a:pt x="2732132" y="453439"/>
                  <a:pt x="2472154" y="508000"/>
                </a:cubicBezTo>
                <a:cubicBezTo>
                  <a:pt x="2212176" y="562561"/>
                  <a:pt x="2076143" y="495025"/>
                  <a:pt x="1788983" y="508000"/>
                </a:cubicBezTo>
                <a:cubicBezTo>
                  <a:pt x="1501823" y="520975"/>
                  <a:pt x="1505154" y="502377"/>
                  <a:pt x="1314237" y="508000"/>
                </a:cubicBezTo>
                <a:cubicBezTo>
                  <a:pt x="1123320" y="513623"/>
                  <a:pt x="982339" y="478538"/>
                  <a:pt x="891597" y="508000"/>
                </a:cubicBezTo>
                <a:cubicBezTo>
                  <a:pt x="800855" y="537462"/>
                  <a:pt x="434003" y="438723"/>
                  <a:pt x="0" y="508000"/>
                </a:cubicBezTo>
                <a:cubicBezTo>
                  <a:pt x="-59820" y="374804"/>
                  <a:pt x="29053" y="253973"/>
                  <a:pt x="0" y="0"/>
                </a:cubicBezTo>
                <a:close/>
              </a:path>
              <a:path w="5210630" h="50800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35049" y="230653"/>
                  <a:pt x="5209547" y="404866"/>
                  <a:pt x="5210630" y="508000"/>
                </a:cubicBezTo>
                <a:cubicBezTo>
                  <a:pt x="4937693" y="540093"/>
                  <a:pt x="4860028" y="457703"/>
                  <a:pt x="4631671" y="508000"/>
                </a:cubicBezTo>
                <a:cubicBezTo>
                  <a:pt x="4403314" y="558297"/>
                  <a:pt x="4307856" y="496749"/>
                  <a:pt x="4104819" y="508000"/>
                </a:cubicBezTo>
                <a:cubicBezTo>
                  <a:pt x="3901782" y="519251"/>
                  <a:pt x="3720698" y="456508"/>
                  <a:pt x="3421647" y="508000"/>
                </a:cubicBezTo>
                <a:cubicBezTo>
                  <a:pt x="3122596" y="559492"/>
                  <a:pt x="2990343" y="490116"/>
                  <a:pt x="2738476" y="508000"/>
                </a:cubicBezTo>
                <a:cubicBezTo>
                  <a:pt x="2486609" y="525884"/>
                  <a:pt x="2463866" y="497363"/>
                  <a:pt x="2263729" y="508000"/>
                </a:cubicBezTo>
                <a:cubicBezTo>
                  <a:pt x="2063592" y="518637"/>
                  <a:pt x="1927749" y="504082"/>
                  <a:pt x="1684770" y="508000"/>
                </a:cubicBezTo>
                <a:cubicBezTo>
                  <a:pt x="1441791" y="511918"/>
                  <a:pt x="1232120" y="448011"/>
                  <a:pt x="1001599" y="508000"/>
                </a:cubicBezTo>
                <a:cubicBezTo>
                  <a:pt x="771078" y="567989"/>
                  <a:pt x="433980" y="495276"/>
                  <a:pt x="0" y="508000"/>
                </a:cubicBezTo>
                <a:cubicBezTo>
                  <a:pt x="-55037" y="286843"/>
                  <a:pt x="24289" y="1162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9A58F03-876B-43EB-9B16-E1A6052F934B}"/>
              </a:ext>
            </a:extLst>
          </p:cNvPr>
          <p:cNvCxnSpPr>
            <a:cxnSpLocks/>
          </p:cNvCxnSpPr>
          <p:nvPr/>
        </p:nvCxnSpPr>
        <p:spPr>
          <a:xfrm>
            <a:off x="609596" y="4985625"/>
            <a:ext cx="0" cy="74626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38FF0C-A580-4EC2-AF34-40A25FDF4FD8}"/>
              </a:ext>
            </a:extLst>
          </p:cNvPr>
          <p:cNvSpPr txBox="1"/>
          <p:nvPr/>
        </p:nvSpPr>
        <p:spPr>
          <a:xfrm>
            <a:off x="319311" y="33177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NOK 2 </a:t>
            </a:r>
            <a:r>
              <a:rPr lang="pt-BR" sz="20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esperado</a:t>
            </a:r>
            <a:endParaRPr lang="pt-BR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ADE0703-F4B3-4AA8-8FA4-1B9DF0F81564}"/>
              </a:ext>
            </a:extLst>
          </p:cNvPr>
          <p:cNvCxnSpPr>
            <a:cxnSpLocks/>
          </p:cNvCxnSpPr>
          <p:nvPr/>
        </p:nvCxnSpPr>
        <p:spPr>
          <a:xfrm flipH="1">
            <a:off x="609596" y="5544392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53E7E5-F2D8-475F-92AE-FF93555E87A1}"/>
              </a:ext>
            </a:extLst>
          </p:cNvPr>
          <p:cNvSpPr txBox="1"/>
          <p:nvPr/>
        </p:nvSpPr>
        <p:spPr>
          <a:xfrm>
            <a:off x="6110511" y="39529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pt-B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VERDADEIRA'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 é não maior que zero'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 esta é uma afirmação FALSA'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A0B3AA6-825D-45F5-9E3F-DA0F65382E42}"/>
              </a:ext>
            </a:extLst>
          </p:cNvPr>
          <p:cNvSpPr txBox="1"/>
          <p:nvPr/>
        </p:nvSpPr>
        <p:spPr>
          <a:xfrm>
            <a:off x="130627" y="5941724"/>
            <a:ext cx="62846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Out: </a:t>
            </a:r>
            <a:r>
              <a:rPr lang="en-US" sz="1600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IndentationError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: expected an indented block</a:t>
            </a:r>
            <a:endParaRPr lang="pt-BR" sz="1600" b="1" dirty="0">
              <a:solidFill>
                <a:srgbClr val="C0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9F9CC31-76D3-4AE7-82E8-69A1212C798C}"/>
              </a:ext>
            </a:extLst>
          </p:cNvPr>
          <p:cNvSpPr/>
          <p:nvPr/>
        </p:nvSpPr>
        <p:spPr>
          <a:xfrm>
            <a:off x="6400796" y="4225151"/>
            <a:ext cx="5210630" cy="508000"/>
          </a:xfrm>
          <a:custGeom>
            <a:avLst/>
            <a:gdLst>
              <a:gd name="connsiteX0" fmla="*/ 0 w 5210630"/>
              <a:gd name="connsiteY0" fmla="*/ 0 h 508000"/>
              <a:gd name="connsiteX1" fmla="*/ 474746 w 5210630"/>
              <a:gd name="connsiteY1" fmla="*/ 0 h 508000"/>
              <a:gd name="connsiteX2" fmla="*/ 1001599 w 5210630"/>
              <a:gd name="connsiteY2" fmla="*/ 0 h 508000"/>
              <a:gd name="connsiteX3" fmla="*/ 1476345 w 5210630"/>
              <a:gd name="connsiteY3" fmla="*/ 0 h 508000"/>
              <a:gd name="connsiteX4" fmla="*/ 2107410 w 5210630"/>
              <a:gd name="connsiteY4" fmla="*/ 0 h 508000"/>
              <a:gd name="connsiteX5" fmla="*/ 2686369 w 5210630"/>
              <a:gd name="connsiteY5" fmla="*/ 0 h 508000"/>
              <a:gd name="connsiteX6" fmla="*/ 3265328 w 5210630"/>
              <a:gd name="connsiteY6" fmla="*/ 0 h 508000"/>
              <a:gd name="connsiteX7" fmla="*/ 3948500 w 5210630"/>
              <a:gd name="connsiteY7" fmla="*/ 0 h 508000"/>
              <a:gd name="connsiteX8" fmla="*/ 4579565 w 5210630"/>
              <a:gd name="connsiteY8" fmla="*/ 0 h 508000"/>
              <a:gd name="connsiteX9" fmla="*/ 5210630 w 5210630"/>
              <a:gd name="connsiteY9" fmla="*/ 0 h 508000"/>
              <a:gd name="connsiteX10" fmla="*/ 5210630 w 5210630"/>
              <a:gd name="connsiteY10" fmla="*/ 508000 h 508000"/>
              <a:gd name="connsiteX11" fmla="*/ 4787990 w 5210630"/>
              <a:gd name="connsiteY11" fmla="*/ 508000 h 508000"/>
              <a:gd name="connsiteX12" fmla="*/ 4313244 w 5210630"/>
              <a:gd name="connsiteY12" fmla="*/ 508000 h 508000"/>
              <a:gd name="connsiteX13" fmla="*/ 3682179 w 5210630"/>
              <a:gd name="connsiteY13" fmla="*/ 508000 h 508000"/>
              <a:gd name="connsiteX14" fmla="*/ 2999007 w 5210630"/>
              <a:gd name="connsiteY14" fmla="*/ 508000 h 508000"/>
              <a:gd name="connsiteX15" fmla="*/ 2472154 w 5210630"/>
              <a:gd name="connsiteY15" fmla="*/ 508000 h 508000"/>
              <a:gd name="connsiteX16" fmla="*/ 1788983 w 5210630"/>
              <a:gd name="connsiteY16" fmla="*/ 508000 h 508000"/>
              <a:gd name="connsiteX17" fmla="*/ 1314237 w 5210630"/>
              <a:gd name="connsiteY17" fmla="*/ 508000 h 508000"/>
              <a:gd name="connsiteX18" fmla="*/ 891597 w 5210630"/>
              <a:gd name="connsiteY18" fmla="*/ 508000 h 508000"/>
              <a:gd name="connsiteX19" fmla="*/ 0 w 5210630"/>
              <a:gd name="connsiteY19" fmla="*/ 508000 h 508000"/>
              <a:gd name="connsiteX20" fmla="*/ 0 w 5210630"/>
              <a:gd name="connsiteY20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0800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5088" y="195651"/>
                  <a:pt x="5158184" y="366793"/>
                  <a:pt x="5210630" y="508000"/>
                </a:cubicBezTo>
                <a:cubicBezTo>
                  <a:pt x="5011184" y="542699"/>
                  <a:pt x="4957086" y="475493"/>
                  <a:pt x="4787990" y="508000"/>
                </a:cubicBezTo>
                <a:cubicBezTo>
                  <a:pt x="4618894" y="540507"/>
                  <a:pt x="4444057" y="502846"/>
                  <a:pt x="4313244" y="508000"/>
                </a:cubicBezTo>
                <a:cubicBezTo>
                  <a:pt x="4182431" y="513154"/>
                  <a:pt x="3984295" y="503114"/>
                  <a:pt x="3682179" y="508000"/>
                </a:cubicBezTo>
                <a:cubicBezTo>
                  <a:pt x="3380063" y="512886"/>
                  <a:pt x="3147631" y="438936"/>
                  <a:pt x="2999007" y="508000"/>
                </a:cubicBezTo>
                <a:cubicBezTo>
                  <a:pt x="2850383" y="577064"/>
                  <a:pt x="2732132" y="453439"/>
                  <a:pt x="2472154" y="508000"/>
                </a:cubicBezTo>
                <a:cubicBezTo>
                  <a:pt x="2212176" y="562561"/>
                  <a:pt x="2076143" y="495025"/>
                  <a:pt x="1788983" y="508000"/>
                </a:cubicBezTo>
                <a:cubicBezTo>
                  <a:pt x="1501823" y="520975"/>
                  <a:pt x="1505154" y="502377"/>
                  <a:pt x="1314237" y="508000"/>
                </a:cubicBezTo>
                <a:cubicBezTo>
                  <a:pt x="1123320" y="513623"/>
                  <a:pt x="982339" y="478538"/>
                  <a:pt x="891597" y="508000"/>
                </a:cubicBezTo>
                <a:cubicBezTo>
                  <a:pt x="800855" y="537462"/>
                  <a:pt x="434003" y="438723"/>
                  <a:pt x="0" y="508000"/>
                </a:cubicBezTo>
                <a:cubicBezTo>
                  <a:pt x="-59820" y="374804"/>
                  <a:pt x="29053" y="253973"/>
                  <a:pt x="0" y="0"/>
                </a:cubicBezTo>
                <a:close/>
              </a:path>
              <a:path w="5210630" h="50800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35049" y="230653"/>
                  <a:pt x="5209547" y="404866"/>
                  <a:pt x="5210630" y="508000"/>
                </a:cubicBezTo>
                <a:cubicBezTo>
                  <a:pt x="4937693" y="540093"/>
                  <a:pt x="4860028" y="457703"/>
                  <a:pt x="4631671" y="508000"/>
                </a:cubicBezTo>
                <a:cubicBezTo>
                  <a:pt x="4403314" y="558297"/>
                  <a:pt x="4307856" y="496749"/>
                  <a:pt x="4104819" y="508000"/>
                </a:cubicBezTo>
                <a:cubicBezTo>
                  <a:pt x="3901782" y="519251"/>
                  <a:pt x="3720698" y="456508"/>
                  <a:pt x="3421647" y="508000"/>
                </a:cubicBezTo>
                <a:cubicBezTo>
                  <a:pt x="3122596" y="559492"/>
                  <a:pt x="2990343" y="490116"/>
                  <a:pt x="2738476" y="508000"/>
                </a:cubicBezTo>
                <a:cubicBezTo>
                  <a:pt x="2486609" y="525884"/>
                  <a:pt x="2463866" y="497363"/>
                  <a:pt x="2263729" y="508000"/>
                </a:cubicBezTo>
                <a:cubicBezTo>
                  <a:pt x="2063592" y="518637"/>
                  <a:pt x="1927749" y="504082"/>
                  <a:pt x="1684770" y="508000"/>
                </a:cubicBezTo>
                <a:cubicBezTo>
                  <a:pt x="1441791" y="511918"/>
                  <a:pt x="1232120" y="448011"/>
                  <a:pt x="1001599" y="508000"/>
                </a:cubicBezTo>
                <a:cubicBezTo>
                  <a:pt x="771078" y="567989"/>
                  <a:pt x="433980" y="495276"/>
                  <a:pt x="0" y="508000"/>
                </a:cubicBezTo>
                <a:cubicBezTo>
                  <a:pt x="-55037" y="286843"/>
                  <a:pt x="24289" y="1162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0A3C3C8-3E67-42EA-9178-C23962C4948C}"/>
              </a:ext>
            </a:extLst>
          </p:cNvPr>
          <p:cNvSpPr/>
          <p:nvPr/>
        </p:nvSpPr>
        <p:spPr>
          <a:xfrm>
            <a:off x="6400796" y="4985625"/>
            <a:ext cx="5210630" cy="250820"/>
          </a:xfrm>
          <a:custGeom>
            <a:avLst/>
            <a:gdLst>
              <a:gd name="connsiteX0" fmla="*/ 0 w 5210630"/>
              <a:gd name="connsiteY0" fmla="*/ 0 h 250820"/>
              <a:gd name="connsiteX1" fmla="*/ 474746 w 5210630"/>
              <a:gd name="connsiteY1" fmla="*/ 0 h 250820"/>
              <a:gd name="connsiteX2" fmla="*/ 1001599 w 5210630"/>
              <a:gd name="connsiteY2" fmla="*/ 0 h 250820"/>
              <a:gd name="connsiteX3" fmla="*/ 1476345 w 5210630"/>
              <a:gd name="connsiteY3" fmla="*/ 0 h 250820"/>
              <a:gd name="connsiteX4" fmla="*/ 2107410 w 5210630"/>
              <a:gd name="connsiteY4" fmla="*/ 0 h 250820"/>
              <a:gd name="connsiteX5" fmla="*/ 2686369 w 5210630"/>
              <a:gd name="connsiteY5" fmla="*/ 0 h 250820"/>
              <a:gd name="connsiteX6" fmla="*/ 3265328 w 5210630"/>
              <a:gd name="connsiteY6" fmla="*/ 0 h 250820"/>
              <a:gd name="connsiteX7" fmla="*/ 3948500 w 5210630"/>
              <a:gd name="connsiteY7" fmla="*/ 0 h 250820"/>
              <a:gd name="connsiteX8" fmla="*/ 4579565 w 5210630"/>
              <a:gd name="connsiteY8" fmla="*/ 0 h 250820"/>
              <a:gd name="connsiteX9" fmla="*/ 5210630 w 5210630"/>
              <a:gd name="connsiteY9" fmla="*/ 0 h 250820"/>
              <a:gd name="connsiteX10" fmla="*/ 5210630 w 5210630"/>
              <a:gd name="connsiteY10" fmla="*/ 250820 h 250820"/>
              <a:gd name="connsiteX11" fmla="*/ 4787990 w 5210630"/>
              <a:gd name="connsiteY11" fmla="*/ 250820 h 250820"/>
              <a:gd name="connsiteX12" fmla="*/ 4313244 w 5210630"/>
              <a:gd name="connsiteY12" fmla="*/ 250820 h 250820"/>
              <a:gd name="connsiteX13" fmla="*/ 3682179 w 5210630"/>
              <a:gd name="connsiteY13" fmla="*/ 250820 h 250820"/>
              <a:gd name="connsiteX14" fmla="*/ 2999007 w 5210630"/>
              <a:gd name="connsiteY14" fmla="*/ 250820 h 250820"/>
              <a:gd name="connsiteX15" fmla="*/ 2472154 w 5210630"/>
              <a:gd name="connsiteY15" fmla="*/ 250820 h 250820"/>
              <a:gd name="connsiteX16" fmla="*/ 1788983 w 5210630"/>
              <a:gd name="connsiteY16" fmla="*/ 250820 h 250820"/>
              <a:gd name="connsiteX17" fmla="*/ 1314237 w 5210630"/>
              <a:gd name="connsiteY17" fmla="*/ 250820 h 250820"/>
              <a:gd name="connsiteX18" fmla="*/ 891597 w 5210630"/>
              <a:gd name="connsiteY18" fmla="*/ 250820 h 250820"/>
              <a:gd name="connsiteX19" fmla="*/ 0 w 5210630"/>
              <a:gd name="connsiteY19" fmla="*/ 250820 h 250820"/>
              <a:gd name="connsiteX20" fmla="*/ 0 w 5210630"/>
              <a:gd name="connsiteY20" fmla="*/ 0 h 25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250820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30329" y="118806"/>
                  <a:pt x="5196325" y="125454"/>
                  <a:pt x="5210630" y="250820"/>
                </a:cubicBezTo>
                <a:cubicBezTo>
                  <a:pt x="5011184" y="285519"/>
                  <a:pt x="4957086" y="218313"/>
                  <a:pt x="4787990" y="250820"/>
                </a:cubicBezTo>
                <a:cubicBezTo>
                  <a:pt x="4618894" y="283327"/>
                  <a:pt x="4444057" y="245666"/>
                  <a:pt x="4313244" y="250820"/>
                </a:cubicBezTo>
                <a:cubicBezTo>
                  <a:pt x="4182431" y="255974"/>
                  <a:pt x="3984295" y="245934"/>
                  <a:pt x="3682179" y="250820"/>
                </a:cubicBezTo>
                <a:cubicBezTo>
                  <a:pt x="3380063" y="255706"/>
                  <a:pt x="3147631" y="181756"/>
                  <a:pt x="2999007" y="250820"/>
                </a:cubicBezTo>
                <a:cubicBezTo>
                  <a:pt x="2850383" y="319884"/>
                  <a:pt x="2732132" y="196259"/>
                  <a:pt x="2472154" y="250820"/>
                </a:cubicBezTo>
                <a:cubicBezTo>
                  <a:pt x="2212176" y="305381"/>
                  <a:pt x="2076143" y="237845"/>
                  <a:pt x="1788983" y="250820"/>
                </a:cubicBezTo>
                <a:cubicBezTo>
                  <a:pt x="1501823" y="263795"/>
                  <a:pt x="1505154" y="245197"/>
                  <a:pt x="1314237" y="250820"/>
                </a:cubicBezTo>
                <a:cubicBezTo>
                  <a:pt x="1123320" y="256443"/>
                  <a:pt x="982339" y="221358"/>
                  <a:pt x="891597" y="250820"/>
                </a:cubicBezTo>
                <a:cubicBezTo>
                  <a:pt x="800855" y="280282"/>
                  <a:pt x="434003" y="181543"/>
                  <a:pt x="0" y="250820"/>
                </a:cubicBezTo>
                <a:cubicBezTo>
                  <a:pt x="-26220" y="174852"/>
                  <a:pt x="17255" y="82699"/>
                  <a:pt x="0" y="0"/>
                </a:cubicBezTo>
                <a:close/>
              </a:path>
              <a:path w="5210630" h="250820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19171" y="90400"/>
                  <a:pt x="5199496" y="143508"/>
                  <a:pt x="5210630" y="250820"/>
                </a:cubicBezTo>
                <a:cubicBezTo>
                  <a:pt x="4937693" y="282913"/>
                  <a:pt x="4860028" y="200523"/>
                  <a:pt x="4631671" y="250820"/>
                </a:cubicBezTo>
                <a:cubicBezTo>
                  <a:pt x="4403314" y="301117"/>
                  <a:pt x="4307856" y="239569"/>
                  <a:pt x="4104819" y="250820"/>
                </a:cubicBezTo>
                <a:cubicBezTo>
                  <a:pt x="3901782" y="262071"/>
                  <a:pt x="3720698" y="199328"/>
                  <a:pt x="3421647" y="250820"/>
                </a:cubicBezTo>
                <a:cubicBezTo>
                  <a:pt x="3122596" y="302312"/>
                  <a:pt x="2990343" y="232936"/>
                  <a:pt x="2738476" y="250820"/>
                </a:cubicBezTo>
                <a:cubicBezTo>
                  <a:pt x="2486609" y="268704"/>
                  <a:pt x="2463866" y="240183"/>
                  <a:pt x="2263729" y="250820"/>
                </a:cubicBezTo>
                <a:cubicBezTo>
                  <a:pt x="2063592" y="261457"/>
                  <a:pt x="1927749" y="246902"/>
                  <a:pt x="1684770" y="250820"/>
                </a:cubicBezTo>
                <a:cubicBezTo>
                  <a:pt x="1441791" y="254738"/>
                  <a:pt x="1232120" y="190831"/>
                  <a:pt x="1001599" y="250820"/>
                </a:cubicBezTo>
                <a:cubicBezTo>
                  <a:pt x="771078" y="310809"/>
                  <a:pt x="433980" y="238096"/>
                  <a:pt x="0" y="250820"/>
                </a:cubicBezTo>
                <a:cubicBezTo>
                  <a:pt x="-6298" y="152683"/>
                  <a:pt x="16525" y="5485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D6A45AC-DEA4-4FED-AD64-5E42053D0C16}"/>
              </a:ext>
            </a:extLst>
          </p:cNvPr>
          <p:cNvCxnSpPr>
            <a:cxnSpLocks/>
          </p:cNvCxnSpPr>
          <p:nvPr/>
        </p:nvCxnSpPr>
        <p:spPr>
          <a:xfrm>
            <a:off x="6444338" y="3775207"/>
            <a:ext cx="0" cy="14354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294BFAA-9A43-4CD6-AFCE-E96FF1E52A7D}"/>
              </a:ext>
            </a:extLst>
          </p:cNvPr>
          <p:cNvSpPr txBox="1"/>
          <p:nvPr/>
        </p:nvSpPr>
        <p:spPr>
          <a:xfrm>
            <a:off x="6110511" y="33177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Recuo NOK 3 </a:t>
            </a:r>
            <a:r>
              <a:rPr lang="pt-BR" sz="20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não esperado</a:t>
            </a:r>
            <a:endParaRPr lang="pt-BR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87F27A6-FA05-46A3-AAB5-44DE9B3F1915}"/>
              </a:ext>
            </a:extLst>
          </p:cNvPr>
          <p:cNvCxnSpPr>
            <a:cxnSpLocks/>
          </p:cNvCxnSpPr>
          <p:nvPr/>
        </p:nvCxnSpPr>
        <p:spPr>
          <a:xfrm flipH="1">
            <a:off x="6444338" y="3862291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B53F95-4F09-41F4-AD26-AA818BDD1756}"/>
              </a:ext>
            </a:extLst>
          </p:cNvPr>
          <p:cNvSpPr txBox="1"/>
          <p:nvPr/>
        </p:nvSpPr>
        <p:spPr>
          <a:xfrm>
            <a:off x="1320796" y="5381613"/>
            <a:ext cx="42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F50BD23-0803-474F-BE6A-04E39F8E87DC}"/>
              </a:ext>
            </a:extLst>
          </p:cNvPr>
          <p:cNvSpPr txBox="1"/>
          <p:nvPr/>
        </p:nvSpPr>
        <p:spPr>
          <a:xfrm>
            <a:off x="7286166" y="586224"/>
            <a:ext cx="42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0AE6A20-1791-4C77-ABBE-392DE5EDF8BF}"/>
              </a:ext>
            </a:extLst>
          </p:cNvPr>
          <p:cNvSpPr/>
          <p:nvPr/>
        </p:nvSpPr>
        <p:spPr>
          <a:xfrm>
            <a:off x="319311" y="4962542"/>
            <a:ext cx="5210630" cy="518925"/>
          </a:xfrm>
          <a:custGeom>
            <a:avLst/>
            <a:gdLst>
              <a:gd name="connsiteX0" fmla="*/ 0 w 5210630"/>
              <a:gd name="connsiteY0" fmla="*/ 0 h 518925"/>
              <a:gd name="connsiteX1" fmla="*/ 474746 w 5210630"/>
              <a:gd name="connsiteY1" fmla="*/ 0 h 518925"/>
              <a:gd name="connsiteX2" fmla="*/ 1001599 w 5210630"/>
              <a:gd name="connsiteY2" fmla="*/ 0 h 518925"/>
              <a:gd name="connsiteX3" fmla="*/ 1476345 w 5210630"/>
              <a:gd name="connsiteY3" fmla="*/ 0 h 518925"/>
              <a:gd name="connsiteX4" fmla="*/ 2107410 w 5210630"/>
              <a:gd name="connsiteY4" fmla="*/ 0 h 518925"/>
              <a:gd name="connsiteX5" fmla="*/ 2686369 w 5210630"/>
              <a:gd name="connsiteY5" fmla="*/ 0 h 518925"/>
              <a:gd name="connsiteX6" fmla="*/ 3265328 w 5210630"/>
              <a:gd name="connsiteY6" fmla="*/ 0 h 518925"/>
              <a:gd name="connsiteX7" fmla="*/ 3948500 w 5210630"/>
              <a:gd name="connsiteY7" fmla="*/ 0 h 518925"/>
              <a:gd name="connsiteX8" fmla="*/ 4579565 w 5210630"/>
              <a:gd name="connsiteY8" fmla="*/ 0 h 518925"/>
              <a:gd name="connsiteX9" fmla="*/ 5210630 w 5210630"/>
              <a:gd name="connsiteY9" fmla="*/ 0 h 518925"/>
              <a:gd name="connsiteX10" fmla="*/ 5210630 w 5210630"/>
              <a:gd name="connsiteY10" fmla="*/ 518925 h 518925"/>
              <a:gd name="connsiteX11" fmla="*/ 4787990 w 5210630"/>
              <a:gd name="connsiteY11" fmla="*/ 518925 h 518925"/>
              <a:gd name="connsiteX12" fmla="*/ 4313244 w 5210630"/>
              <a:gd name="connsiteY12" fmla="*/ 518925 h 518925"/>
              <a:gd name="connsiteX13" fmla="*/ 3682179 w 5210630"/>
              <a:gd name="connsiteY13" fmla="*/ 518925 h 518925"/>
              <a:gd name="connsiteX14" fmla="*/ 2999007 w 5210630"/>
              <a:gd name="connsiteY14" fmla="*/ 518925 h 518925"/>
              <a:gd name="connsiteX15" fmla="*/ 2472154 w 5210630"/>
              <a:gd name="connsiteY15" fmla="*/ 518925 h 518925"/>
              <a:gd name="connsiteX16" fmla="*/ 1788983 w 5210630"/>
              <a:gd name="connsiteY16" fmla="*/ 518925 h 518925"/>
              <a:gd name="connsiteX17" fmla="*/ 1314237 w 5210630"/>
              <a:gd name="connsiteY17" fmla="*/ 518925 h 518925"/>
              <a:gd name="connsiteX18" fmla="*/ 891597 w 5210630"/>
              <a:gd name="connsiteY18" fmla="*/ 518925 h 518925"/>
              <a:gd name="connsiteX19" fmla="*/ 0 w 5210630"/>
              <a:gd name="connsiteY19" fmla="*/ 518925 h 518925"/>
              <a:gd name="connsiteX20" fmla="*/ 0 w 5210630"/>
              <a:gd name="connsiteY20" fmla="*/ 0 h 5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0630" h="518925" fill="none" extrusionOk="0">
                <a:moveTo>
                  <a:pt x="0" y="0"/>
                </a:moveTo>
                <a:cubicBezTo>
                  <a:pt x="226003" y="-2941"/>
                  <a:pt x="349742" y="46076"/>
                  <a:pt x="474746" y="0"/>
                </a:cubicBezTo>
                <a:cubicBezTo>
                  <a:pt x="599750" y="-46076"/>
                  <a:pt x="891248" y="55646"/>
                  <a:pt x="1001599" y="0"/>
                </a:cubicBezTo>
                <a:cubicBezTo>
                  <a:pt x="1111950" y="-55646"/>
                  <a:pt x="1317164" y="27478"/>
                  <a:pt x="1476345" y="0"/>
                </a:cubicBezTo>
                <a:cubicBezTo>
                  <a:pt x="1635526" y="-27478"/>
                  <a:pt x="1887656" y="23493"/>
                  <a:pt x="2107410" y="0"/>
                </a:cubicBezTo>
                <a:cubicBezTo>
                  <a:pt x="2327164" y="-23493"/>
                  <a:pt x="2418443" y="13957"/>
                  <a:pt x="2686369" y="0"/>
                </a:cubicBezTo>
                <a:cubicBezTo>
                  <a:pt x="2954295" y="-13957"/>
                  <a:pt x="3084115" y="68836"/>
                  <a:pt x="3265328" y="0"/>
                </a:cubicBezTo>
                <a:cubicBezTo>
                  <a:pt x="3446541" y="-68836"/>
                  <a:pt x="3778655" y="47775"/>
                  <a:pt x="3948500" y="0"/>
                </a:cubicBezTo>
                <a:cubicBezTo>
                  <a:pt x="4118345" y="-47775"/>
                  <a:pt x="4274549" y="74426"/>
                  <a:pt x="4579565" y="0"/>
                </a:cubicBezTo>
                <a:cubicBezTo>
                  <a:pt x="4884581" y="-74426"/>
                  <a:pt x="4937788" y="4221"/>
                  <a:pt x="5210630" y="0"/>
                </a:cubicBezTo>
                <a:cubicBezTo>
                  <a:pt x="5254387" y="206701"/>
                  <a:pt x="5168627" y="355742"/>
                  <a:pt x="5210630" y="518925"/>
                </a:cubicBezTo>
                <a:cubicBezTo>
                  <a:pt x="5011184" y="553624"/>
                  <a:pt x="4957086" y="486418"/>
                  <a:pt x="4787990" y="518925"/>
                </a:cubicBezTo>
                <a:cubicBezTo>
                  <a:pt x="4618894" y="551432"/>
                  <a:pt x="4444057" y="513771"/>
                  <a:pt x="4313244" y="518925"/>
                </a:cubicBezTo>
                <a:cubicBezTo>
                  <a:pt x="4182431" y="524079"/>
                  <a:pt x="3984295" y="514039"/>
                  <a:pt x="3682179" y="518925"/>
                </a:cubicBezTo>
                <a:cubicBezTo>
                  <a:pt x="3380063" y="523811"/>
                  <a:pt x="3147631" y="449861"/>
                  <a:pt x="2999007" y="518925"/>
                </a:cubicBezTo>
                <a:cubicBezTo>
                  <a:pt x="2850383" y="587989"/>
                  <a:pt x="2732132" y="464364"/>
                  <a:pt x="2472154" y="518925"/>
                </a:cubicBezTo>
                <a:cubicBezTo>
                  <a:pt x="2212176" y="573486"/>
                  <a:pt x="2076143" y="505950"/>
                  <a:pt x="1788983" y="518925"/>
                </a:cubicBezTo>
                <a:cubicBezTo>
                  <a:pt x="1501823" y="531900"/>
                  <a:pt x="1505154" y="513302"/>
                  <a:pt x="1314237" y="518925"/>
                </a:cubicBezTo>
                <a:cubicBezTo>
                  <a:pt x="1123320" y="524548"/>
                  <a:pt x="982339" y="489463"/>
                  <a:pt x="891597" y="518925"/>
                </a:cubicBezTo>
                <a:cubicBezTo>
                  <a:pt x="800855" y="548387"/>
                  <a:pt x="434003" y="449648"/>
                  <a:pt x="0" y="518925"/>
                </a:cubicBezTo>
                <a:cubicBezTo>
                  <a:pt x="-1563" y="316820"/>
                  <a:pt x="20785" y="109490"/>
                  <a:pt x="0" y="0"/>
                </a:cubicBezTo>
                <a:close/>
              </a:path>
              <a:path w="5210630" h="518925" stroke="0" extrusionOk="0">
                <a:moveTo>
                  <a:pt x="0" y="0"/>
                </a:moveTo>
                <a:cubicBezTo>
                  <a:pt x="152847" y="-28258"/>
                  <a:pt x="264839" y="27917"/>
                  <a:pt x="526853" y="0"/>
                </a:cubicBezTo>
                <a:cubicBezTo>
                  <a:pt x="788867" y="-27917"/>
                  <a:pt x="839224" y="43126"/>
                  <a:pt x="949493" y="0"/>
                </a:cubicBezTo>
                <a:cubicBezTo>
                  <a:pt x="1059762" y="-43126"/>
                  <a:pt x="1422702" y="65107"/>
                  <a:pt x="1632664" y="0"/>
                </a:cubicBezTo>
                <a:cubicBezTo>
                  <a:pt x="1842626" y="-65107"/>
                  <a:pt x="1948269" y="5234"/>
                  <a:pt x="2159517" y="0"/>
                </a:cubicBezTo>
                <a:cubicBezTo>
                  <a:pt x="2370765" y="-5234"/>
                  <a:pt x="2438714" y="3914"/>
                  <a:pt x="2686369" y="0"/>
                </a:cubicBezTo>
                <a:cubicBezTo>
                  <a:pt x="2934024" y="-3914"/>
                  <a:pt x="3063743" y="26537"/>
                  <a:pt x="3369541" y="0"/>
                </a:cubicBezTo>
                <a:cubicBezTo>
                  <a:pt x="3675339" y="-26537"/>
                  <a:pt x="3673357" y="56219"/>
                  <a:pt x="3844287" y="0"/>
                </a:cubicBezTo>
                <a:cubicBezTo>
                  <a:pt x="4015217" y="-56219"/>
                  <a:pt x="4271937" y="59020"/>
                  <a:pt x="4527459" y="0"/>
                </a:cubicBezTo>
                <a:cubicBezTo>
                  <a:pt x="4782981" y="-59020"/>
                  <a:pt x="5030728" y="69831"/>
                  <a:pt x="5210630" y="0"/>
                </a:cubicBezTo>
                <a:cubicBezTo>
                  <a:pt x="5221732" y="192557"/>
                  <a:pt x="5210222" y="316549"/>
                  <a:pt x="5210630" y="518925"/>
                </a:cubicBezTo>
                <a:cubicBezTo>
                  <a:pt x="4937693" y="551018"/>
                  <a:pt x="4860028" y="468628"/>
                  <a:pt x="4631671" y="518925"/>
                </a:cubicBezTo>
                <a:cubicBezTo>
                  <a:pt x="4403314" y="569222"/>
                  <a:pt x="4307856" y="507674"/>
                  <a:pt x="4104819" y="518925"/>
                </a:cubicBezTo>
                <a:cubicBezTo>
                  <a:pt x="3901782" y="530176"/>
                  <a:pt x="3720698" y="467433"/>
                  <a:pt x="3421647" y="518925"/>
                </a:cubicBezTo>
                <a:cubicBezTo>
                  <a:pt x="3122596" y="570417"/>
                  <a:pt x="2990343" y="501041"/>
                  <a:pt x="2738476" y="518925"/>
                </a:cubicBezTo>
                <a:cubicBezTo>
                  <a:pt x="2486609" y="536809"/>
                  <a:pt x="2463866" y="508288"/>
                  <a:pt x="2263729" y="518925"/>
                </a:cubicBezTo>
                <a:cubicBezTo>
                  <a:pt x="2063592" y="529562"/>
                  <a:pt x="1927749" y="515007"/>
                  <a:pt x="1684770" y="518925"/>
                </a:cubicBezTo>
                <a:cubicBezTo>
                  <a:pt x="1441791" y="522843"/>
                  <a:pt x="1232120" y="458936"/>
                  <a:pt x="1001599" y="518925"/>
                </a:cubicBezTo>
                <a:cubicBezTo>
                  <a:pt x="771078" y="578914"/>
                  <a:pt x="433980" y="506201"/>
                  <a:pt x="0" y="518925"/>
                </a:cubicBezTo>
                <a:cubicBezTo>
                  <a:pt x="-5057" y="276353"/>
                  <a:pt x="53344" y="144728"/>
                  <a:pt x="0" y="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59C8CC4-6AAB-4E48-AC8D-B75F69ECBC62}"/>
              </a:ext>
            </a:extLst>
          </p:cNvPr>
          <p:cNvCxnSpPr>
            <a:cxnSpLocks/>
          </p:cNvCxnSpPr>
          <p:nvPr/>
        </p:nvCxnSpPr>
        <p:spPr>
          <a:xfrm>
            <a:off x="6190343" y="4025563"/>
            <a:ext cx="0" cy="172538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584795F-C92E-4784-AED4-C35D84892DEA}"/>
              </a:ext>
            </a:extLst>
          </p:cNvPr>
          <p:cNvCxnSpPr>
            <a:cxnSpLocks/>
          </p:cNvCxnSpPr>
          <p:nvPr/>
        </p:nvCxnSpPr>
        <p:spPr>
          <a:xfrm flipH="1">
            <a:off x="6190343" y="5651161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B33853C-C4C0-4A5A-B487-64312505B416}"/>
              </a:ext>
            </a:extLst>
          </p:cNvPr>
          <p:cNvSpPr txBox="1"/>
          <p:nvPr/>
        </p:nvSpPr>
        <p:spPr>
          <a:xfrm>
            <a:off x="7155538" y="3693565"/>
            <a:ext cx="42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37130D4-9B1C-4713-AF24-8F8FAC45E092}"/>
              </a:ext>
            </a:extLst>
          </p:cNvPr>
          <p:cNvSpPr txBox="1"/>
          <p:nvPr/>
        </p:nvSpPr>
        <p:spPr>
          <a:xfrm>
            <a:off x="6879775" y="5464737"/>
            <a:ext cx="42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321C114-F2E5-4CFB-948E-26F71E0E165A}"/>
              </a:ext>
            </a:extLst>
          </p:cNvPr>
          <p:cNvSpPr/>
          <p:nvPr/>
        </p:nvSpPr>
        <p:spPr>
          <a:xfrm>
            <a:off x="6168567" y="4006722"/>
            <a:ext cx="5689604" cy="1499158"/>
          </a:xfrm>
          <a:custGeom>
            <a:avLst/>
            <a:gdLst>
              <a:gd name="connsiteX0" fmla="*/ 0 w 5689604"/>
              <a:gd name="connsiteY0" fmla="*/ 0 h 1499158"/>
              <a:gd name="connsiteX1" fmla="*/ 625856 w 5689604"/>
              <a:gd name="connsiteY1" fmla="*/ 0 h 1499158"/>
              <a:gd name="connsiteX2" fmla="*/ 1024129 w 5689604"/>
              <a:gd name="connsiteY2" fmla="*/ 0 h 1499158"/>
              <a:gd name="connsiteX3" fmla="*/ 1536193 w 5689604"/>
              <a:gd name="connsiteY3" fmla="*/ 0 h 1499158"/>
              <a:gd name="connsiteX4" fmla="*/ 2218946 w 5689604"/>
              <a:gd name="connsiteY4" fmla="*/ 0 h 1499158"/>
              <a:gd name="connsiteX5" fmla="*/ 2787906 w 5689604"/>
              <a:gd name="connsiteY5" fmla="*/ 0 h 1499158"/>
              <a:gd name="connsiteX6" fmla="*/ 3413762 w 5689604"/>
              <a:gd name="connsiteY6" fmla="*/ 0 h 1499158"/>
              <a:gd name="connsiteX7" fmla="*/ 3925827 w 5689604"/>
              <a:gd name="connsiteY7" fmla="*/ 0 h 1499158"/>
              <a:gd name="connsiteX8" fmla="*/ 4494787 w 5689604"/>
              <a:gd name="connsiteY8" fmla="*/ 0 h 1499158"/>
              <a:gd name="connsiteX9" fmla="*/ 5177540 w 5689604"/>
              <a:gd name="connsiteY9" fmla="*/ 0 h 1499158"/>
              <a:gd name="connsiteX10" fmla="*/ 5689604 w 5689604"/>
              <a:gd name="connsiteY10" fmla="*/ 0 h 1499158"/>
              <a:gd name="connsiteX11" fmla="*/ 5689604 w 5689604"/>
              <a:gd name="connsiteY11" fmla="*/ 514711 h 1499158"/>
              <a:gd name="connsiteX12" fmla="*/ 5689604 w 5689604"/>
              <a:gd name="connsiteY12" fmla="*/ 984447 h 1499158"/>
              <a:gd name="connsiteX13" fmla="*/ 5689604 w 5689604"/>
              <a:gd name="connsiteY13" fmla="*/ 1499158 h 1499158"/>
              <a:gd name="connsiteX14" fmla="*/ 5120644 w 5689604"/>
              <a:gd name="connsiteY14" fmla="*/ 1499158 h 1499158"/>
              <a:gd name="connsiteX15" fmla="*/ 4551683 w 5689604"/>
              <a:gd name="connsiteY15" fmla="*/ 1499158 h 1499158"/>
              <a:gd name="connsiteX16" fmla="*/ 4096515 w 5689604"/>
              <a:gd name="connsiteY16" fmla="*/ 1499158 h 1499158"/>
              <a:gd name="connsiteX17" fmla="*/ 3527554 w 5689604"/>
              <a:gd name="connsiteY17" fmla="*/ 1499158 h 1499158"/>
              <a:gd name="connsiteX18" fmla="*/ 2958594 w 5689604"/>
              <a:gd name="connsiteY18" fmla="*/ 1499158 h 1499158"/>
              <a:gd name="connsiteX19" fmla="*/ 2389634 w 5689604"/>
              <a:gd name="connsiteY19" fmla="*/ 1499158 h 1499158"/>
              <a:gd name="connsiteX20" fmla="*/ 1820673 w 5689604"/>
              <a:gd name="connsiteY20" fmla="*/ 1499158 h 1499158"/>
              <a:gd name="connsiteX21" fmla="*/ 1308609 w 5689604"/>
              <a:gd name="connsiteY21" fmla="*/ 1499158 h 1499158"/>
              <a:gd name="connsiteX22" fmla="*/ 682752 w 5689604"/>
              <a:gd name="connsiteY22" fmla="*/ 1499158 h 1499158"/>
              <a:gd name="connsiteX23" fmla="*/ 0 w 5689604"/>
              <a:gd name="connsiteY23" fmla="*/ 1499158 h 1499158"/>
              <a:gd name="connsiteX24" fmla="*/ 0 w 5689604"/>
              <a:gd name="connsiteY24" fmla="*/ 969456 h 1499158"/>
              <a:gd name="connsiteX25" fmla="*/ 0 w 5689604"/>
              <a:gd name="connsiteY25" fmla="*/ 454745 h 1499158"/>
              <a:gd name="connsiteX26" fmla="*/ 0 w 5689604"/>
              <a:gd name="connsiteY26" fmla="*/ 0 h 149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89604" h="1499158" fill="none" extrusionOk="0">
                <a:moveTo>
                  <a:pt x="0" y="0"/>
                </a:moveTo>
                <a:cubicBezTo>
                  <a:pt x="137464" y="-40960"/>
                  <a:pt x="358070" y="38302"/>
                  <a:pt x="625856" y="0"/>
                </a:cubicBezTo>
                <a:cubicBezTo>
                  <a:pt x="893642" y="-38302"/>
                  <a:pt x="906069" y="45065"/>
                  <a:pt x="1024129" y="0"/>
                </a:cubicBezTo>
                <a:cubicBezTo>
                  <a:pt x="1142189" y="-45065"/>
                  <a:pt x="1424332" y="60886"/>
                  <a:pt x="1536193" y="0"/>
                </a:cubicBezTo>
                <a:cubicBezTo>
                  <a:pt x="1648054" y="-60886"/>
                  <a:pt x="2043738" y="72845"/>
                  <a:pt x="2218946" y="0"/>
                </a:cubicBezTo>
                <a:cubicBezTo>
                  <a:pt x="2394154" y="-72845"/>
                  <a:pt x="2565248" y="45513"/>
                  <a:pt x="2787906" y="0"/>
                </a:cubicBezTo>
                <a:cubicBezTo>
                  <a:pt x="3010564" y="-45513"/>
                  <a:pt x="3144999" y="26373"/>
                  <a:pt x="3413762" y="0"/>
                </a:cubicBezTo>
                <a:cubicBezTo>
                  <a:pt x="3682525" y="-26373"/>
                  <a:pt x="3715773" y="40021"/>
                  <a:pt x="3925827" y="0"/>
                </a:cubicBezTo>
                <a:cubicBezTo>
                  <a:pt x="4135881" y="-40021"/>
                  <a:pt x="4374220" y="17930"/>
                  <a:pt x="4494787" y="0"/>
                </a:cubicBezTo>
                <a:cubicBezTo>
                  <a:pt x="4615354" y="-17930"/>
                  <a:pt x="4999950" y="8341"/>
                  <a:pt x="5177540" y="0"/>
                </a:cubicBezTo>
                <a:cubicBezTo>
                  <a:pt x="5355130" y="-8341"/>
                  <a:pt x="5535654" y="55532"/>
                  <a:pt x="5689604" y="0"/>
                </a:cubicBezTo>
                <a:cubicBezTo>
                  <a:pt x="5711440" y="240048"/>
                  <a:pt x="5637811" y="272026"/>
                  <a:pt x="5689604" y="514711"/>
                </a:cubicBezTo>
                <a:cubicBezTo>
                  <a:pt x="5741397" y="757396"/>
                  <a:pt x="5676439" y="855982"/>
                  <a:pt x="5689604" y="984447"/>
                </a:cubicBezTo>
                <a:cubicBezTo>
                  <a:pt x="5702769" y="1112912"/>
                  <a:pt x="5682252" y="1344643"/>
                  <a:pt x="5689604" y="1499158"/>
                </a:cubicBezTo>
                <a:cubicBezTo>
                  <a:pt x="5441476" y="1532571"/>
                  <a:pt x="5395446" y="1455701"/>
                  <a:pt x="5120644" y="1499158"/>
                </a:cubicBezTo>
                <a:cubicBezTo>
                  <a:pt x="4845842" y="1542615"/>
                  <a:pt x="4763931" y="1459062"/>
                  <a:pt x="4551683" y="1499158"/>
                </a:cubicBezTo>
                <a:cubicBezTo>
                  <a:pt x="4339435" y="1539254"/>
                  <a:pt x="4273030" y="1493041"/>
                  <a:pt x="4096515" y="1499158"/>
                </a:cubicBezTo>
                <a:cubicBezTo>
                  <a:pt x="3920000" y="1505275"/>
                  <a:pt x="3692277" y="1469753"/>
                  <a:pt x="3527554" y="1499158"/>
                </a:cubicBezTo>
                <a:cubicBezTo>
                  <a:pt x="3362831" y="1528563"/>
                  <a:pt x="3127026" y="1477739"/>
                  <a:pt x="2958594" y="1499158"/>
                </a:cubicBezTo>
                <a:cubicBezTo>
                  <a:pt x="2790162" y="1520577"/>
                  <a:pt x="2567469" y="1496277"/>
                  <a:pt x="2389634" y="1499158"/>
                </a:cubicBezTo>
                <a:cubicBezTo>
                  <a:pt x="2211799" y="1502039"/>
                  <a:pt x="2034512" y="1439831"/>
                  <a:pt x="1820673" y="1499158"/>
                </a:cubicBezTo>
                <a:cubicBezTo>
                  <a:pt x="1606834" y="1558485"/>
                  <a:pt x="1539632" y="1448781"/>
                  <a:pt x="1308609" y="1499158"/>
                </a:cubicBezTo>
                <a:cubicBezTo>
                  <a:pt x="1077586" y="1549535"/>
                  <a:pt x="847963" y="1475842"/>
                  <a:pt x="682752" y="1499158"/>
                </a:cubicBezTo>
                <a:cubicBezTo>
                  <a:pt x="517541" y="1522474"/>
                  <a:pt x="258239" y="1494042"/>
                  <a:pt x="0" y="1499158"/>
                </a:cubicBezTo>
                <a:cubicBezTo>
                  <a:pt x="-9848" y="1334179"/>
                  <a:pt x="4618" y="1100254"/>
                  <a:pt x="0" y="969456"/>
                </a:cubicBezTo>
                <a:cubicBezTo>
                  <a:pt x="-4618" y="838658"/>
                  <a:pt x="15638" y="658900"/>
                  <a:pt x="0" y="454745"/>
                </a:cubicBezTo>
                <a:cubicBezTo>
                  <a:pt x="-15638" y="250590"/>
                  <a:pt x="44549" y="134039"/>
                  <a:pt x="0" y="0"/>
                </a:cubicBezTo>
                <a:close/>
              </a:path>
              <a:path w="5689604" h="1499158" stroke="0" extrusionOk="0">
                <a:moveTo>
                  <a:pt x="0" y="0"/>
                </a:moveTo>
                <a:cubicBezTo>
                  <a:pt x="147793" y="-53575"/>
                  <a:pt x="366857" y="44195"/>
                  <a:pt x="512064" y="0"/>
                </a:cubicBezTo>
                <a:cubicBezTo>
                  <a:pt x="657271" y="-44195"/>
                  <a:pt x="747335" y="26277"/>
                  <a:pt x="910337" y="0"/>
                </a:cubicBezTo>
                <a:cubicBezTo>
                  <a:pt x="1073339" y="-26277"/>
                  <a:pt x="1297931" y="17066"/>
                  <a:pt x="1593089" y="0"/>
                </a:cubicBezTo>
                <a:cubicBezTo>
                  <a:pt x="1888247" y="-17066"/>
                  <a:pt x="1951353" y="59364"/>
                  <a:pt x="2105153" y="0"/>
                </a:cubicBezTo>
                <a:cubicBezTo>
                  <a:pt x="2258953" y="-59364"/>
                  <a:pt x="2469622" y="34827"/>
                  <a:pt x="2617218" y="0"/>
                </a:cubicBezTo>
                <a:cubicBezTo>
                  <a:pt x="2764815" y="-34827"/>
                  <a:pt x="2981520" y="23855"/>
                  <a:pt x="3299970" y="0"/>
                </a:cubicBezTo>
                <a:cubicBezTo>
                  <a:pt x="3618420" y="-23855"/>
                  <a:pt x="3581231" y="2369"/>
                  <a:pt x="3755139" y="0"/>
                </a:cubicBezTo>
                <a:cubicBezTo>
                  <a:pt x="3929047" y="-2369"/>
                  <a:pt x="4286420" y="81902"/>
                  <a:pt x="4437891" y="0"/>
                </a:cubicBezTo>
                <a:cubicBezTo>
                  <a:pt x="4589362" y="-81902"/>
                  <a:pt x="4926461" y="25"/>
                  <a:pt x="5120644" y="0"/>
                </a:cubicBezTo>
                <a:cubicBezTo>
                  <a:pt x="5314827" y="-25"/>
                  <a:pt x="5505459" y="9719"/>
                  <a:pt x="5689604" y="0"/>
                </a:cubicBezTo>
                <a:cubicBezTo>
                  <a:pt x="5745274" y="144464"/>
                  <a:pt x="5647451" y="289785"/>
                  <a:pt x="5689604" y="529702"/>
                </a:cubicBezTo>
                <a:cubicBezTo>
                  <a:pt x="5731757" y="769619"/>
                  <a:pt x="5630344" y="796899"/>
                  <a:pt x="5689604" y="1044413"/>
                </a:cubicBezTo>
                <a:cubicBezTo>
                  <a:pt x="5748864" y="1291927"/>
                  <a:pt x="5642097" y="1375049"/>
                  <a:pt x="5689604" y="1499158"/>
                </a:cubicBezTo>
                <a:cubicBezTo>
                  <a:pt x="5506130" y="1529817"/>
                  <a:pt x="5278011" y="1439760"/>
                  <a:pt x="5120644" y="1499158"/>
                </a:cubicBezTo>
                <a:cubicBezTo>
                  <a:pt x="4963277" y="1558556"/>
                  <a:pt x="4803193" y="1496037"/>
                  <a:pt x="4665475" y="1499158"/>
                </a:cubicBezTo>
                <a:cubicBezTo>
                  <a:pt x="4527757" y="1502279"/>
                  <a:pt x="4356269" y="1476240"/>
                  <a:pt x="4096515" y="1499158"/>
                </a:cubicBezTo>
                <a:cubicBezTo>
                  <a:pt x="3836761" y="1522076"/>
                  <a:pt x="3742833" y="1424011"/>
                  <a:pt x="3413762" y="1499158"/>
                </a:cubicBezTo>
                <a:cubicBezTo>
                  <a:pt x="3084691" y="1574305"/>
                  <a:pt x="3087497" y="1435761"/>
                  <a:pt x="2844802" y="1499158"/>
                </a:cubicBezTo>
                <a:cubicBezTo>
                  <a:pt x="2602107" y="1562555"/>
                  <a:pt x="2641562" y="1473240"/>
                  <a:pt x="2446530" y="1499158"/>
                </a:cubicBezTo>
                <a:cubicBezTo>
                  <a:pt x="2251498" y="1525076"/>
                  <a:pt x="2129623" y="1495854"/>
                  <a:pt x="1991361" y="1499158"/>
                </a:cubicBezTo>
                <a:cubicBezTo>
                  <a:pt x="1853099" y="1502462"/>
                  <a:pt x="1492870" y="1446654"/>
                  <a:pt x="1308609" y="1499158"/>
                </a:cubicBezTo>
                <a:cubicBezTo>
                  <a:pt x="1124348" y="1551662"/>
                  <a:pt x="996077" y="1487905"/>
                  <a:pt x="739649" y="1499158"/>
                </a:cubicBezTo>
                <a:cubicBezTo>
                  <a:pt x="483221" y="1510411"/>
                  <a:pt x="243879" y="1460903"/>
                  <a:pt x="0" y="1499158"/>
                </a:cubicBezTo>
                <a:cubicBezTo>
                  <a:pt x="-40944" y="1369671"/>
                  <a:pt x="35175" y="1123807"/>
                  <a:pt x="0" y="999439"/>
                </a:cubicBezTo>
                <a:cubicBezTo>
                  <a:pt x="-35175" y="875071"/>
                  <a:pt x="3440" y="694969"/>
                  <a:pt x="0" y="544694"/>
                </a:cubicBezTo>
                <a:cubicBezTo>
                  <a:pt x="-3440" y="394419"/>
                  <a:pt x="6602" y="176685"/>
                  <a:pt x="0" y="0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397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2022-04-02T14:23:06Z</dcterms:created>
  <dcterms:modified xsi:type="dcterms:W3CDTF">2022-04-02T14:45:17Z</dcterms:modified>
</cp:coreProperties>
</file>