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>
        <p:scale>
          <a:sx n="53" d="100"/>
          <a:sy n="53" d="100"/>
        </p:scale>
        <p:origin x="137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37676-D738-457A-8998-FFA976248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C77E82-8536-4EA6-8D4F-9517531B4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453389-83A3-455B-8B75-888EB970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689E-8CCA-43FA-9CA3-6B8F6E5F4F44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F2907-658A-49CF-9A58-2DB41CCB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4F1A54-126E-4EC7-BD73-9A394ADD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2A88-41BD-44E3-B1FD-D2F6E69BC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79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21DC7-F93D-4132-BD30-AECBE551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A05B8A-F134-48C6-8A96-BD5FD1A52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55BEE-391C-4EF8-B591-767F16D3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689E-8CCA-43FA-9CA3-6B8F6E5F4F44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4A7E45-B340-4747-867B-F3532D22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4F6E3A-84D7-4A0A-9C65-05DFD53B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2A88-41BD-44E3-B1FD-D2F6E69BC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13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64D808-817F-46DE-8B62-A141E58A7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ACA8BA-50EF-4555-A280-C065AFDC1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1FE428-D949-4341-9F55-E5C20785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689E-8CCA-43FA-9CA3-6B8F6E5F4F44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D55F2F-12FD-4B9E-9195-F9E8F650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63156F-1BA5-44BF-8E16-CA137F9E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2A88-41BD-44E3-B1FD-D2F6E69BC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69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774D1-E1DD-4C86-8D51-61FE31F8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C4A653-FD48-4F15-AE04-98CA5322B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15CD7-1014-47BA-8E63-72CA29BF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689E-8CCA-43FA-9CA3-6B8F6E5F4F44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B64563-AC0A-4EB6-8BCF-F6A35ECE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BDE2A-CEBB-49C3-9DB5-07FF342B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2A88-41BD-44E3-B1FD-D2F6E69BC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10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C63FE-39F2-43D8-A040-77C183D2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A92F9-1C03-46B6-A1FF-8064A80A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F43C89-9841-4884-B610-1567B069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689E-8CCA-43FA-9CA3-6B8F6E5F4F44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5647E8-0576-43D8-A464-863DF7C0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2336CB-D662-456C-B5DD-122B74A1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2A88-41BD-44E3-B1FD-D2F6E69BC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97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DC720-D314-42C1-9978-3B57DDB0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5644C8-161A-4F1A-BCAA-63BE2EB42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239880-93D1-4801-A969-CA397D5B8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5449B0-C61C-4877-B7B4-F77B59C4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689E-8CCA-43FA-9CA3-6B8F6E5F4F44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77C5FD-0B75-49D8-9813-03BDFC54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2FF63D-2A3D-40BA-A26B-A9A8414C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2A88-41BD-44E3-B1FD-D2F6E69BC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86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89627-142E-4F10-BD6D-9BA54006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E79418-CEA1-423C-B83D-97831D69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023DDA-ACFE-45C0-BCA2-2283D36C1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A495F3-F8CD-4D52-B49D-E0282F687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78DDBE-316C-451F-A4C9-92ED1C7EC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53D0FD-A6B3-4213-B6FE-D11F92FD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689E-8CCA-43FA-9CA3-6B8F6E5F4F44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C77E9F-EDFC-40A5-82A8-9B0C43B1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A302F6-D23C-4ECF-AE49-F4721ACB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2A88-41BD-44E3-B1FD-D2F6E69BC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2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6DB74-A951-4CD9-B724-E9349699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27797D-66DB-4B42-8E46-C1006C90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689E-8CCA-43FA-9CA3-6B8F6E5F4F44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DBE5B5-DCE3-4E4A-86BE-C2CC80C4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D47280-F395-4253-BCD3-05132B80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2A88-41BD-44E3-B1FD-D2F6E69BC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5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5BD891-BA7E-4698-AC5A-955D34E2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689E-8CCA-43FA-9CA3-6B8F6E5F4F44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53ECC5-5584-4BA2-B9EF-D9769968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C768D1-5C91-45DF-BF68-90A9830A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2A88-41BD-44E3-B1FD-D2F6E69BC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88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22A63-02ED-4B82-B7AE-030A57BB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F4654-FBFC-428F-A821-7A94AD70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2E1CE6-EDBD-42CC-B975-CC3F31F9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F89DAE-574B-4E80-8BC1-CF1EED22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689E-8CCA-43FA-9CA3-6B8F6E5F4F44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3BE766-B547-4A9B-A90B-88561400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5F79D-B60C-48CD-AEE8-6C33C8F8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2A88-41BD-44E3-B1FD-D2F6E69BC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49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E50FC-AC23-4238-B3F3-3C16A31A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F8A67C-BB46-482C-B138-DCF759372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99F854-DECB-40DD-B274-67FE56625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90AC40-BAD3-40A6-B7BD-84F8EDCA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D689E-8CCA-43FA-9CA3-6B8F6E5F4F44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8E61AC-D86B-4DFA-8710-83BF862A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A85B0D-1394-431B-9625-BF28057E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2A88-41BD-44E3-B1FD-D2F6E69BC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91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0255E0-8B42-485D-AB96-E782A7F7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E5F4F3-F370-4627-9AD8-339502B8D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E652B0-17BB-45B6-AA52-F9E6C0D41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D689E-8CCA-43FA-9CA3-6B8F6E5F4F44}" type="datetimeFigureOut">
              <a:rPr lang="pt-BR" smtClean="0"/>
              <a:t>06/03/2022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43C649-7A0A-47F0-8031-37A4F5A14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119B2A-74B6-426E-991F-6820C061E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2A88-41BD-44E3-B1FD-D2F6E69BC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08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Elipse 105">
            <a:extLst>
              <a:ext uri="{FF2B5EF4-FFF2-40B4-BE49-F238E27FC236}">
                <a16:creationId xmlns:a16="http://schemas.microsoft.com/office/drawing/2014/main" id="{F125F0A6-5D45-45BB-9BF8-AC2C03CB6ECC}"/>
              </a:ext>
            </a:extLst>
          </p:cNvPr>
          <p:cNvSpPr>
            <a:spLocks noChangeAspect="1"/>
          </p:cNvSpPr>
          <p:nvPr/>
        </p:nvSpPr>
        <p:spPr>
          <a:xfrm>
            <a:off x="1007159" y="1317725"/>
            <a:ext cx="3500053" cy="3500053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Oval 12">
            <a:extLst>
              <a:ext uri="{FF2B5EF4-FFF2-40B4-BE49-F238E27FC236}">
                <a16:creationId xmlns:a16="http://schemas.microsoft.com/office/drawing/2014/main" id="{9AF1C3DC-1C2D-4E70-AF16-8323BCE444B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66480" y="2043579"/>
            <a:ext cx="431800" cy="431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90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796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6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5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9489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53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12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717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69"/>
            <a:endParaRPr lang="en-CA">
              <a:solidFill>
                <a:prstClr val="black"/>
              </a:solidFill>
            </a:endParaRPr>
          </a:p>
        </p:txBody>
      </p:sp>
      <p:cxnSp>
        <p:nvCxnSpPr>
          <p:cNvPr id="5" name="AutoShape 20">
            <a:extLst>
              <a:ext uri="{FF2B5EF4-FFF2-40B4-BE49-F238E27FC236}">
                <a16:creationId xmlns:a16="http://schemas.microsoft.com/office/drawing/2014/main" id="{4D69AA0A-F225-460A-B055-5E049891EF03}"/>
              </a:ext>
            </a:extLst>
          </p:cNvPr>
          <p:cNvCxnSpPr>
            <a:cxnSpLocks noChangeShapeType="1"/>
            <a:endCxn id="10" idx="2"/>
          </p:cNvCxnSpPr>
          <p:nvPr/>
        </p:nvCxnSpPr>
        <p:spPr bwMode="auto">
          <a:xfrm>
            <a:off x="1767645" y="3089162"/>
            <a:ext cx="656110" cy="48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3">
            <a:extLst>
              <a:ext uri="{FF2B5EF4-FFF2-40B4-BE49-F238E27FC236}">
                <a16:creationId xmlns:a16="http://schemas.microsoft.com/office/drawing/2014/main" id="{67D872B6-801E-4138-94A6-600346DD3AA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94800" y="3077622"/>
            <a:ext cx="1003595" cy="115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33">
            <a:extLst>
              <a:ext uri="{FF2B5EF4-FFF2-40B4-BE49-F238E27FC236}">
                <a16:creationId xmlns:a16="http://schemas.microsoft.com/office/drawing/2014/main" id="{CC89B051-A154-471C-B129-CC2DDD56744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67645" y="3288803"/>
            <a:ext cx="669039" cy="3908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43">
            <a:extLst>
              <a:ext uri="{FF2B5EF4-FFF2-40B4-BE49-F238E27FC236}">
                <a16:creationId xmlns:a16="http://schemas.microsoft.com/office/drawing/2014/main" id="{6F517B60-B51D-4EA2-A46B-CC80CBC107D7}"/>
              </a:ext>
            </a:extLst>
          </p:cNvPr>
          <p:cNvCxnSpPr>
            <a:cxnSpLocks noChangeShapeType="1"/>
            <a:stCxn id="4" idx="7"/>
          </p:cNvCxnSpPr>
          <p:nvPr/>
        </p:nvCxnSpPr>
        <p:spPr bwMode="auto">
          <a:xfrm rot="5400000" flipV="1">
            <a:off x="1842730" y="2318217"/>
            <a:ext cx="487363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38">
            <a:extLst>
              <a:ext uri="{FF2B5EF4-FFF2-40B4-BE49-F238E27FC236}">
                <a16:creationId xmlns:a16="http://schemas.microsoft.com/office/drawing/2014/main" id="{C26B0BBC-6D23-4B80-832A-A756CE224136}"/>
              </a:ext>
            </a:extLst>
          </p:cNvPr>
          <p:cNvGrpSpPr>
            <a:grpSpLocks/>
          </p:cNvGrpSpPr>
          <p:nvPr/>
        </p:nvGrpSpPr>
        <p:grpSpPr bwMode="auto">
          <a:xfrm>
            <a:off x="3806597" y="2680112"/>
            <a:ext cx="269739" cy="327306"/>
            <a:chOff x="4520" y="1893"/>
            <a:chExt cx="404" cy="331"/>
          </a:xfrm>
        </p:grpSpPr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E6B637AF-F96B-48BE-B6B3-F98FA5C5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3" y="1944"/>
              <a:ext cx="331" cy="268"/>
            </a:xfrm>
            <a:custGeom>
              <a:avLst/>
              <a:gdLst/>
              <a:ahLst/>
              <a:cxnLst>
                <a:cxn ang="0">
                  <a:pos x="0" y="620"/>
                </a:cxn>
                <a:cxn ang="0">
                  <a:pos x="455" y="496"/>
                </a:cxn>
                <a:cxn ang="0">
                  <a:pos x="579" y="83"/>
                </a:cxn>
                <a:cxn ang="0">
                  <a:pos x="1024" y="0"/>
                </a:cxn>
              </a:cxnLst>
              <a:rect l="0" t="0" r="r" b="b"/>
              <a:pathLst>
                <a:path w="1024" h="620">
                  <a:moveTo>
                    <a:pt x="0" y="620"/>
                  </a:moveTo>
                  <a:cubicBezTo>
                    <a:pt x="179" y="602"/>
                    <a:pt x="359" y="585"/>
                    <a:pt x="455" y="496"/>
                  </a:cubicBezTo>
                  <a:cubicBezTo>
                    <a:pt x="551" y="407"/>
                    <a:pt x="484" y="166"/>
                    <a:pt x="579" y="83"/>
                  </a:cubicBezTo>
                  <a:cubicBezTo>
                    <a:pt x="674" y="0"/>
                    <a:pt x="849" y="0"/>
                    <a:pt x="1024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E4414ED2-0586-4D22-9208-415259E21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" y="1893"/>
              <a:ext cx="404" cy="331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331"/>
                </a:cxn>
                <a:cxn ang="0">
                  <a:pos x="404" y="331"/>
                </a:cxn>
              </a:cxnLst>
              <a:rect l="0" t="0" r="r" b="b"/>
              <a:pathLst>
                <a:path w="404" h="331">
                  <a:moveTo>
                    <a:pt x="11" y="0"/>
                  </a:moveTo>
                  <a:lnTo>
                    <a:pt x="0" y="331"/>
                  </a:lnTo>
                  <a:lnTo>
                    <a:pt x="404" y="33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EA781C8-B134-41F6-A237-5204DDB3E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755" y="2497426"/>
                <a:ext cx="1205221" cy="119319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5900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1796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7688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3588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79489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5382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1282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47178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6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EA781C8-B134-41F6-A237-5204DDB3E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3755" y="2497426"/>
                <a:ext cx="1205221" cy="119319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4">
                <a:extLst>
                  <a:ext uri="{FF2B5EF4-FFF2-40B4-BE49-F238E27FC236}">
                    <a16:creationId xmlns:a16="http://schemas.microsoft.com/office/drawing/2014/main" id="{F77DC823-BDCB-4BC7-9B04-BDFF4F2B4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6480" y="2876718"/>
                <a:ext cx="431800" cy="4318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5900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1796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7688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3588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79489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5382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1282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47178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6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Oval 14">
                <a:extLst>
                  <a:ext uri="{FF2B5EF4-FFF2-40B4-BE49-F238E27FC236}">
                    <a16:creationId xmlns:a16="http://schemas.microsoft.com/office/drawing/2014/main" id="{F77DC823-BDCB-4BC7-9B04-BDFF4F2B4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6480" y="2876718"/>
                <a:ext cx="431800" cy="431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4">
                <a:extLst>
                  <a:ext uri="{FF2B5EF4-FFF2-40B4-BE49-F238E27FC236}">
                    <a16:creationId xmlns:a16="http://schemas.microsoft.com/office/drawing/2014/main" id="{C505DFF7-3C93-4981-9F2D-BD0DCF24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6479" y="3560042"/>
                <a:ext cx="431800" cy="4318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5900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1796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7688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3588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79489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5382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1282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47178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6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Oval 14">
                <a:extLst>
                  <a:ext uri="{FF2B5EF4-FFF2-40B4-BE49-F238E27FC236}">
                    <a16:creationId xmlns:a16="http://schemas.microsoft.com/office/drawing/2014/main" id="{C505DFF7-3C93-4981-9F2D-BD0DCF242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6479" y="3560042"/>
                <a:ext cx="431800" cy="431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4">
                <a:extLst>
                  <a:ext uri="{FF2B5EF4-FFF2-40B4-BE49-F238E27FC236}">
                    <a16:creationId xmlns:a16="http://schemas.microsoft.com/office/drawing/2014/main" id="{A39AF238-09A3-429A-91B5-30477DB23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6479" y="2042999"/>
                <a:ext cx="431800" cy="4318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5900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1796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67688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3588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79489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35382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1282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47178" algn="l" defTabSz="91179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6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" name="Oval 14">
                <a:extLst>
                  <a:ext uri="{FF2B5EF4-FFF2-40B4-BE49-F238E27FC236}">
                    <a16:creationId xmlns:a16="http://schemas.microsoft.com/office/drawing/2014/main" id="{A39AF238-09A3-429A-91B5-30477DB2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6479" y="2042999"/>
                <a:ext cx="431800" cy="431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13E15A8-B005-4B0D-8170-90BB1AAF46A7}"/>
                  </a:ext>
                </a:extLst>
              </p:cNvPr>
              <p:cNvSpPr txBox="1"/>
              <p:nvPr/>
            </p:nvSpPr>
            <p:spPr>
              <a:xfrm>
                <a:off x="1749067" y="2247370"/>
                <a:ext cx="562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13E15A8-B005-4B0D-8170-90BB1AAF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7" y="2247370"/>
                <a:ext cx="5624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CE5578A-516B-49FD-A25E-D0194DD748A6}"/>
                  </a:ext>
                </a:extLst>
              </p:cNvPr>
              <p:cNvSpPr txBox="1"/>
              <p:nvPr/>
            </p:nvSpPr>
            <p:spPr>
              <a:xfrm>
                <a:off x="1754715" y="2645492"/>
                <a:ext cx="562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CE5578A-516B-49FD-A25E-D0194DD74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15" y="2645492"/>
                <a:ext cx="5624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04A99A0-9EE6-4121-A275-1DA04E5D2FF2}"/>
                  </a:ext>
                </a:extLst>
              </p:cNvPr>
              <p:cNvSpPr txBox="1"/>
              <p:nvPr/>
            </p:nvSpPr>
            <p:spPr>
              <a:xfrm>
                <a:off x="1749067" y="3074939"/>
                <a:ext cx="562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04A99A0-9EE6-4121-A275-1DA04E5D2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7" y="3074939"/>
                <a:ext cx="5624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927E761-D6C3-4364-94B5-34B9A3AEB07C}"/>
                  </a:ext>
                </a:extLst>
              </p:cNvPr>
              <p:cNvSpPr txBox="1"/>
              <p:nvPr/>
            </p:nvSpPr>
            <p:spPr>
              <a:xfrm>
                <a:off x="4129105" y="2870508"/>
                <a:ext cx="562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927E761-D6C3-4364-94B5-34B9A3AEB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105" y="2870508"/>
                <a:ext cx="562473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7">
            <a:extLst>
              <a:ext uri="{FF2B5EF4-FFF2-40B4-BE49-F238E27FC236}">
                <a16:creationId xmlns:a16="http://schemas.microsoft.com/office/drawing/2014/main" id="{1A70FDC5-A09F-45B3-ADFA-13B2B106AF1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86043" y="1306591"/>
            <a:ext cx="4318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90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796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6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5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9489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53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12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717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69"/>
            <a:endParaRPr lang="en-CA" i="1">
              <a:latin typeface="Cambria Math" panose="02040503050406030204" pitchFamily="18" charset="0"/>
            </a:endParaRP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542B39BD-C8EA-40FF-BDFB-826D33769E2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86043" y="2098753"/>
            <a:ext cx="4318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90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796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6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5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9489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53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12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717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69"/>
            <a:endParaRPr lang="en-CA" i="1">
              <a:latin typeface="Cambria Math" panose="02040503050406030204" pitchFamily="18" charset="0"/>
            </a:endParaRP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D2091EF0-8DF4-421A-A782-C571C46D7BD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86043" y="2890916"/>
            <a:ext cx="4318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90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796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6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5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9489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53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12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717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69"/>
            <a:endParaRPr lang="en-CA" i="1">
              <a:latin typeface="Cambria Math" panose="02040503050406030204" pitchFamily="18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02232C17-CF0B-4493-9CB0-6EE3C12EF6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4105" y="1954291"/>
            <a:ext cx="4318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90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796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6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5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9489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53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12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717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69"/>
            <a:endParaRPr lang="en-CA" i="1">
              <a:latin typeface="Cambria Math" panose="02040503050406030204" pitchFamily="18" charset="0"/>
            </a:endParaRPr>
          </a:p>
        </p:txBody>
      </p:sp>
      <p:sp>
        <p:nvSpPr>
          <p:cNvPr id="32" name="Oval 11">
            <a:extLst>
              <a:ext uri="{FF2B5EF4-FFF2-40B4-BE49-F238E27FC236}">
                <a16:creationId xmlns:a16="http://schemas.microsoft.com/office/drawing/2014/main" id="{8E1E5652-FF25-4CD1-8D48-566D2BC6F11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4105" y="2890916"/>
            <a:ext cx="4318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90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796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6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5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9489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53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12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717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69"/>
            <a:endParaRPr lang="en-CA" i="1">
              <a:latin typeface="Cambria Math" panose="02040503050406030204" pitchFamily="18" charset="0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90C0A244-78D3-4202-805C-F85893561E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77980" y="2098753"/>
            <a:ext cx="431800" cy="431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90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796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6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5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9489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53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12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717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69"/>
            <a:endParaRPr lang="en-CA" i="1">
              <a:latin typeface="Cambria Math" panose="02040503050406030204" pitchFamily="18" charset="0"/>
            </a:endParaRPr>
          </a:p>
        </p:txBody>
      </p:sp>
      <p:sp>
        <p:nvSpPr>
          <p:cNvPr id="34" name="Oval 13">
            <a:extLst>
              <a:ext uri="{FF2B5EF4-FFF2-40B4-BE49-F238E27FC236}">
                <a16:creationId xmlns:a16="http://schemas.microsoft.com/office/drawing/2014/main" id="{00E66E94-84A7-4F28-A9CA-6CE06C99046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77980" y="2890916"/>
            <a:ext cx="431800" cy="431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90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796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6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5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9489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53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12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717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69"/>
            <a:endParaRPr lang="en-CA" i="1">
              <a:latin typeface="Cambria Math" panose="02040503050406030204" pitchFamily="18" charset="0"/>
            </a:endParaRPr>
          </a:p>
        </p:txBody>
      </p:sp>
      <p:sp>
        <p:nvSpPr>
          <p:cNvPr id="35" name="Oval 14">
            <a:extLst>
              <a:ext uri="{FF2B5EF4-FFF2-40B4-BE49-F238E27FC236}">
                <a16:creationId xmlns:a16="http://schemas.microsoft.com/office/drawing/2014/main" id="{C2A11A38-CBA5-4977-9FCC-D85BBD87347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77980" y="3683078"/>
            <a:ext cx="431800" cy="431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90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796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6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5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9489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53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12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717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69"/>
            <a:endParaRPr lang="en-CA" i="1">
              <a:latin typeface="Cambria Math" panose="02040503050406030204" pitchFamily="18" charset="0"/>
            </a:endParaRPr>
          </a:p>
        </p:txBody>
      </p:sp>
      <p:sp>
        <p:nvSpPr>
          <p:cNvPr id="37" name="Oval 16">
            <a:extLst>
              <a:ext uri="{FF2B5EF4-FFF2-40B4-BE49-F238E27FC236}">
                <a16:creationId xmlns:a16="http://schemas.microsoft.com/office/drawing/2014/main" id="{F17689A5-C74A-4ACE-9434-DD729EC7E01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632343" y="2902967"/>
            <a:ext cx="431800" cy="431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90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796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6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5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9489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53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12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717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69"/>
            <a:endParaRPr lang="en-CA" i="1">
              <a:latin typeface="Cambria Math" panose="02040503050406030204" pitchFamily="18" charset="0"/>
            </a:endParaRPr>
          </a:p>
        </p:txBody>
      </p:sp>
      <p:sp>
        <p:nvSpPr>
          <p:cNvPr id="38" name="Oval 17">
            <a:extLst>
              <a:ext uri="{FF2B5EF4-FFF2-40B4-BE49-F238E27FC236}">
                <a16:creationId xmlns:a16="http://schemas.microsoft.com/office/drawing/2014/main" id="{F8803EAC-F429-4203-B2F1-2FEC34BE4B1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22668" y="3898978"/>
            <a:ext cx="4318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90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796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6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5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9489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53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12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717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69"/>
            <a:endParaRPr lang="en-CA" i="1">
              <a:latin typeface="Cambria Math" panose="02040503050406030204" pitchFamily="18" charset="0"/>
            </a:endParaRPr>
          </a:p>
        </p:txBody>
      </p:sp>
      <p:sp>
        <p:nvSpPr>
          <p:cNvPr id="39" name="Oval 18">
            <a:extLst>
              <a:ext uri="{FF2B5EF4-FFF2-40B4-BE49-F238E27FC236}">
                <a16:creationId xmlns:a16="http://schemas.microsoft.com/office/drawing/2014/main" id="{732E2CE4-EB90-4882-AD6D-1D9674A2C7E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86043" y="3683078"/>
            <a:ext cx="4318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90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796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6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5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9489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53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12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717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69"/>
            <a:endParaRPr lang="en-CA" i="1">
              <a:latin typeface="Cambria Math" panose="02040503050406030204" pitchFamily="18" charset="0"/>
            </a:endParaRPr>
          </a:p>
        </p:txBody>
      </p:sp>
      <p:sp>
        <p:nvSpPr>
          <p:cNvPr id="40" name="Oval 19">
            <a:extLst>
              <a:ext uri="{FF2B5EF4-FFF2-40B4-BE49-F238E27FC236}">
                <a16:creationId xmlns:a16="http://schemas.microsoft.com/office/drawing/2014/main" id="{574D05D8-60C6-4538-BA67-05BE4A0B22D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86043" y="4475241"/>
            <a:ext cx="431800" cy="431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900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1796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76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358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9489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53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1282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7178" algn="l" defTabSz="91179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69"/>
            <a:endParaRPr lang="en-CA" i="1">
              <a:latin typeface="Cambria Math" panose="02040503050406030204" pitchFamily="18" charset="0"/>
            </a:endParaRPr>
          </a:p>
        </p:txBody>
      </p:sp>
      <p:cxnSp>
        <p:nvCxnSpPr>
          <p:cNvPr id="41" name="AutoShape 20">
            <a:extLst>
              <a:ext uri="{FF2B5EF4-FFF2-40B4-BE49-F238E27FC236}">
                <a16:creationId xmlns:a16="http://schemas.microsoft.com/office/drawing/2014/main" id="{DBE81D56-1AED-4F8D-835E-0D58295E90DD}"/>
              </a:ext>
            </a:extLst>
          </p:cNvPr>
          <p:cNvCxnSpPr>
            <a:cxnSpLocks noChangeShapeType="1"/>
            <a:stCxn id="34" idx="0"/>
            <a:endCxn id="30" idx="4"/>
          </p:cNvCxnSpPr>
          <p:nvPr/>
        </p:nvCxnSpPr>
        <p:spPr bwMode="auto">
          <a:xfrm rot="5400000" flipV="1">
            <a:off x="7197912" y="2832973"/>
            <a:ext cx="0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21">
            <a:extLst>
              <a:ext uri="{FF2B5EF4-FFF2-40B4-BE49-F238E27FC236}">
                <a16:creationId xmlns:a16="http://schemas.microsoft.com/office/drawing/2014/main" id="{9EE381DF-8050-4ACE-AB29-D2B30771D314}"/>
              </a:ext>
            </a:extLst>
          </p:cNvPr>
          <p:cNvCxnSpPr>
            <a:cxnSpLocks noChangeShapeType="1"/>
            <a:stCxn id="33" idx="0"/>
            <a:endCxn id="29" idx="4"/>
          </p:cNvCxnSpPr>
          <p:nvPr/>
        </p:nvCxnSpPr>
        <p:spPr bwMode="auto">
          <a:xfrm rot="5400000" flipV="1">
            <a:off x="7197912" y="2040810"/>
            <a:ext cx="0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22">
            <a:extLst>
              <a:ext uri="{FF2B5EF4-FFF2-40B4-BE49-F238E27FC236}">
                <a16:creationId xmlns:a16="http://schemas.microsoft.com/office/drawing/2014/main" id="{C3E08D3A-3FFC-46FC-93D3-E62B0631161E}"/>
              </a:ext>
            </a:extLst>
          </p:cNvPr>
          <p:cNvCxnSpPr>
            <a:cxnSpLocks noChangeShapeType="1"/>
            <a:stCxn id="35" idx="0"/>
            <a:endCxn id="39" idx="4"/>
          </p:cNvCxnSpPr>
          <p:nvPr/>
        </p:nvCxnSpPr>
        <p:spPr bwMode="auto">
          <a:xfrm rot="5400000" flipV="1">
            <a:off x="7197912" y="3625135"/>
            <a:ext cx="0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23">
            <a:extLst>
              <a:ext uri="{FF2B5EF4-FFF2-40B4-BE49-F238E27FC236}">
                <a16:creationId xmlns:a16="http://schemas.microsoft.com/office/drawing/2014/main" id="{CE360302-BB27-47C6-A066-8C36BE35B38D}"/>
              </a:ext>
            </a:extLst>
          </p:cNvPr>
          <p:cNvCxnSpPr>
            <a:cxnSpLocks noChangeShapeType="1"/>
            <a:stCxn id="30" idx="0"/>
            <a:endCxn id="32" idx="4"/>
          </p:cNvCxnSpPr>
          <p:nvPr/>
        </p:nvCxnSpPr>
        <p:spPr bwMode="auto">
          <a:xfrm rot="5400000" flipV="1">
            <a:off x="8205974" y="2832972"/>
            <a:ext cx="0" cy="547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4">
            <a:extLst>
              <a:ext uri="{FF2B5EF4-FFF2-40B4-BE49-F238E27FC236}">
                <a16:creationId xmlns:a16="http://schemas.microsoft.com/office/drawing/2014/main" id="{C14407A9-976B-489A-93DA-65E98E4A3256}"/>
              </a:ext>
            </a:extLst>
          </p:cNvPr>
          <p:cNvCxnSpPr>
            <a:cxnSpLocks noChangeShapeType="1"/>
            <a:stCxn id="29" idx="0"/>
            <a:endCxn id="31" idx="4"/>
          </p:cNvCxnSpPr>
          <p:nvPr/>
        </p:nvCxnSpPr>
        <p:spPr bwMode="auto">
          <a:xfrm rot="5400000" flipH="1" flipV="1">
            <a:off x="8133743" y="1968578"/>
            <a:ext cx="144462" cy="547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5">
            <a:extLst>
              <a:ext uri="{FF2B5EF4-FFF2-40B4-BE49-F238E27FC236}">
                <a16:creationId xmlns:a16="http://schemas.microsoft.com/office/drawing/2014/main" id="{378BDD6E-DDC0-40FD-892A-4DF985385568}"/>
              </a:ext>
            </a:extLst>
          </p:cNvPr>
          <p:cNvCxnSpPr>
            <a:cxnSpLocks noChangeShapeType="1"/>
            <a:stCxn id="39" idx="0"/>
            <a:endCxn id="38" idx="4"/>
          </p:cNvCxnSpPr>
          <p:nvPr/>
        </p:nvCxnSpPr>
        <p:spPr bwMode="auto">
          <a:xfrm rot="5400000" flipV="1">
            <a:off x="8062305" y="3768803"/>
            <a:ext cx="21590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26">
            <a:extLst>
              <a:ext uri="{FF2B5EF4-FFF2-40B4-BE49-F238E27FC236}">
                <a16:creationId xmlns:a16="http://schemas.microsoft.com/office/drawing/2014/main" id="{A8B149D5-AAA3-45FF-91FB-2C9BE33E8203}"/>
              </a:ext>
            </a:extLst>
          </p:cNvPr>
          <p:cNvCxnSpPr>
            <a:cxnSpLocks noChangeShapeType="1"/>
            <a:stCxn id="32" idx="0"/>
            <a:endCxn id="37" idx="4"/>
          </p:cNvCxnSpPr>
          <p:nvPr/>
        </p:nvCxnSpPr>
        <p:spPr bwMode="auto">
          <a:xfrm>
            <a:off x="8925905" y="3106816"/>
            <a:ext cx="706438" cy="120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7">
            <a:extLst>
              <a:ext uri="{FF2B5EF4-FFF2-40B4-BE49-F238E27FC236}">
                <a16:creationId xmlns:a16="http://schemas.microsoft.com/office/drawing/2014/main" id="{B9B195E9-D839-4B36-A207-8BDC30C464E4}"/>
              </a:ext>
            </a:extLst>
          </p:cNvPr>
          <p:cNvCxnSpPr>
            <a:cxnSpLocks noChangeShapeType="1"/>
            <a:stCxn id="38" idx="0"/>
            <a:endCxn id="37" idx="5"/>
          </p:cNvCxnSpPr>
          <p:nvPr/>
        </p:nvCxnSpPr>
        <p:spPr bwMode="auto">
          <a:xfrm flipV="1">
            <a:off x="8854468" y="3271531"/>
            <a:ext cx="841111" cy="8433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28">
            <a:extLst>
              <a:ext uri="{FF2B5EF4-FFF2-40B4-BE49-F238E27FC236}">
                <a16:creationId xmlns:a16="http://schemas.microsoft.com/office/drawing/2014/main" id="{83D49905-B404-4C7C-A58F-D2251986B5B7}"/>
              </a:ext>
            </a:extLst>
          </p:cNvPr>
          <p:cNvCxnSpPr>
            <a:cxnSpLocks noChangeShapeType="1"/>
            <a:stCxn id="34" idx="7"/>
            <a:endCxn id="39" idx="3"/>
          </p:cNvCxnSpPr>
          <p:nvPr/>
        </p:nvCxnSpPr>
        <p:spPr bwMode="auto">
          <a:xfrm rot="5400000" flipV="1">
            <a:off x="6954231" y="3165554"/>
            <a:ext cx="487362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29">
            <a:extLst>
              <a:ext uri="{FF2B5EF4-FFF2-40B4-BE49-F238E27FC236}">
                <a16:creationId xmlns:a16="http://schemas.microsoft.com/office/drawing/2014/main" id="{F653DF87-5AB9-4CE1-9842-138D15771CB5}"/>
              </a:ext>
            </a:extLst>
          </p:cNvPr>
          <p:cNvCxnSpPr>
            <a:cxnSpLocks noChangeShapeType="1"/>
            <a:stCxn id="35" idx="7"/>
            <a:endCxn id="40" idx="3"/>
          </p:cNvCxnSpPr>
          <p:nvPr/>
        </p:nvCxnSpPr>
        <p:spPr bwMode="auto">
          <a:xfrm rot="5400000" flipV="1">
            <a:off x="6954230" y="3957716"/>
            <a:ext cx="487363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30">
            <a:extLst>
              <a:ext uri="{FF2B5EF4-FFF2-40B4-BE49-F238E27FC236}">
                <a16:creationId xmlns:a16="http://schemas.microsoft.com/office/drawing/2014/main" id="{2E08759B-052E-4245-8BD3-20AA51E0402D}"/>
              </a:ext>
            </a:extLst>
          </p:cNvPr>
          <p:cNvCxnSpPr>
            <a:cxnSpLocks noChangeShapeType="1"/>
            <a:stCxn id="28" idx="0"/>
            <a:endCxn id="31" idx="3"/>
          </p:cNvCxnSpPr>
          <p:nvPr/>
        </p:nvCxnSpPr>
        <p:spPr bwMode="auto">
          <a:xfrm rot="5400000" flipV="1">
            <a:off x="7990074" y="1464547"/>
            <a:ext cx="495300" cy="611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31">
            <a:extLst>
              <a:ext uri="{FF2B5EF4-FFF2-40B4-BE49-F238E27FC236}">
                <a16:creationId xmlns:a16="http://schemas.microsoft.com/office/drawing/2014/main" id="{31604C57-3EA8-42C7-BFA5-563712A8E15C}"/>
              </a:ext>
            </a:extLst>
          </p:cNvPr>
          <p:cNvCxnSpPr>
            <a:cxnSpLocks noChangeShapeType="1"/>
            <a:stCxn id="29" idx="7"/>
            <a:endCxn id="32" idx="3"/>
          </p:cNvCxnSpPr>
          <p:nvPr/>
        </p:nvCxnSpPr>
        <p:spPr bwMode="auto">
          <a:xfrm rot="5400000" flipV="1">
            <a:off x="7962293" y="2373391"/>
            <a:ext cx="487363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32">
            <a:extLst>
              <a:ext uri="{FF2B5EF4-FFF2-40B4-BE49-F238E27FC236}">
                <a16:creationId xmlns:a16="http://schemas.microsoft.com/office/drawing/2014/main" id="{91FAFEFC-A304-477C-95A6-7852580D67E5}"/>
              </a:ext>
            </a:extLst>
          </p:cNvPr>
          <p:cNvCxnSpPr>
            <a:cxnSpLocks noChangeShapeType="1"/>
            <a:stCxn id="40" idx="0"/>
            <a:endCxn id="38" idx="5"/>
          </p:cNvCxnSpPr>
          <p:nvPr/>
        </p:nvCxnSpPr>
        <p:spPr bwMode="auto">
          <a:xfrm rot="5400000" flipH="1" flipV="1">
            <a:off x="7990074" y="4209335"/>
            <a:ext cx="423863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33">
            <a:extLst>
              <a:ext uri="{FF2B5EF4-FFF2-40B4-BE49-F238E27FC236}">
                <a16:creationId xmlns:a16="http://schemas.microsoft.com/office/drawing/2014/main" id="{1086FE78-1FE8-4886-B2DD-BF6ABB874BFA}"/>
              </a:ext>
            </a:extLst>
          </p:cNvPr>
          <p:cNvCxnSpPr>
            <a:cxnSpLocks noChangeShapeType="1"/>
            <a:stCxn id="35" idx="1"/>
            <a:endCxn id="30" idx="5"/>
          </p:cNvCxnSpPr>
          <p:nvPr/>
        </p:nvCxnSpPr>
        <p:spPr bwMode="auto">
          <a:xfrm rot="5400000" flipH="1" flipV="1">
            <a:off x="6954231" y="3165554"/>
            <a:ext cx="487362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34">
            <a:extLst>
              <a:ext uri="{FF2B5EF4-FFF2-40B4-BE49-F238E27FC236}">
                <a16:creationId xmlns:a16="http://schemas.microsoft.com/office/drawing/2014/main" id="{ED807910-0E8B-4852-8612-54CE42E6C477}"/>
              </a:ext>
            </a:extLst>
          </p:cNvPr>
          <p:cNvCxnSpPr>
            <a:cxnSpLocks noChangeShapeType="1"/>
            <a:stCxn id="30" idx="1"/>
            <a:endCxn id="31" idx="5"/>
          </p:cNvCxnSpPr>
          <p:nvPr/>
        </p:nvCxnSpPr>
        <p:spPr bwMode="auto">
          <a:xfrm rot="5400000" flipH="1" flipV="1">
            <a:off x="7890062" y="2301160"/>
            <a:ext cx="631825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35">
            <a:extLst>
              <a:ext uri="{FF2B5EF4-FFF2-40B4-BE49-F238E27FC236}">
                <a16:creationId xmlns:a16="http://schemas.microsoft.com/office/drawing/2014/main" id="{68CA2691-9EE1-41B1-89A8-8C3EF7EB275D}"/>
              </a:ext>
            </a:extLst>
          </p:cNvPr>
          <p:cNvCxnSpPr>
            <a:cxnSpLocks noChangeShapeType="1"/>
            <a:stCxn id="39" idx="1"/>
            <a:endCxn id="32" idx="5"/>
          </p:cNvCxnSpPr>
          <p:nvPr/>
        </p:nvCxnSpPr>
        <p:spPr bwMode="auto">
          <a:xfrm rot="5400000" flipH="1" flipV="1">
            <a:off x="7962293" y="3165553"/>
            <a:ext cx="487362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36">
            <a:extLst>
              <a:ext uri="{FF2B5EF4-FFF2-40B4-BE49-F238E27FC236}">
                <a16:creationId xmlns:a16="http://schemas.microsoft.com/office/drawing/2014/main" id="{37CE23E1-C803-435A-B868-7A6F21C8510D}"/>
              </a:ext>
            </a:extLst>
          </p:cNvPr>
          <p:cNvCxnSpPr>
            <a:cxnSpLocks noChangeShapeType="1"/>
            <a:stCxn id="33" idx="1"/>
            <a:endCxn id="28" idx="4"/>
          </p:cNvCxnSpPr>
          <p:nvPr/>
        </p:nvCxnSpPr>
        <p:spPr bwMode="auto">
          <a:xfrm rot="5400000" flipH="1" flipV="1">
            <a:off x="6846281" y="1536779"/>
            <a:ext cx="639762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37">
            <a:extLst>
              <a:ext uri="{FF2B5EF4-FFF2-40B4-BE49-F238E27FC236}">
                <a16:creationId xmlns:a16="http://schemas.microsoft.com/office/drawing/2014/main" id="{2D267B83-D6AA-4894-ABB4-75B6FCAF1C9C}"/>
              </a:ext>
            </a:extLst>
          </p:cNvPr>
          <p:cNvCxnSpPr>
            <a:cxnSpLocks noChangeShapeType="1"/>
            <a:stCxn id="34" idx="1"/>
            <a:endCxn id="29" idx="5"/>
          </p:cNvCxnSpPr>
          <p:nvPr/>
        </p:nvCxnSpPr>
        <p:spPr bwMode="auto">
          <a:xfrm rot="5400000" flipH="1" flipV="1">
            <a:off x="6954230" y="2373391"/>
            <a:ext cx="487363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40">
            <a:extLst>
              <a:ext uri="{FF2B5EF4-FFF2-40B4-BE49-F238E27FC236}">
                <a16:creationId xmlns:a16="http://schemas.microsoft.com/office/drawing/2014/main" id="{303D1F59-149F-4476-9619-4484DD0F9F30}"/>
              </a:ext>
            </a:extLst>
          </p:cNvPr>
          <p:cNvCxnSpPr>
            <a:cxnSpLocks noChangeShapeType="1"/>
            <a:stCxn id="31" idx="7"/>
            <a:endCxn id="37" idx="3"/>
          </p:cNvCxnSpPr>
          <p:nvPr/>
        </p:nvCxnSpPr>
        <p:spPr bwMode="auto">
          <a:xfrm>
            <a:off x="8862669" y="2322855"/>
            <a:ext cx="832910" cy="6433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42">
            <a:extLst>
              <a:ext uri="{FF2B5EF4-FFF2-40B4-BE49-F238E27FC236}">
                <a16:creationId xmlns:a16="http://schemas.microsoft.com/office/drawing/2014/main" id="{0D71C09D-9351-472A-9613-80EFE4C6AB9C}"/>
              </a:ext>
            </a:extLst>
          </p:cNvPr>
          <p:cNvCxnSpPr>
            <a:cxnSpLocks noChangeShapeType="1"/>
            <a:stCxn id="30" idx="7"/>
            <a:endCxn id="38" idx="3"/>
          </p:cNvCxnSpPr>
          <p:nvPr/>
        </p:nvCxnSpPr>
        <p:spPr bwMode="auto">
          <a:xfrm rot="5400000" flipV="1">
            <a:off x="7818624" y="3309222"/>
            <a:ext cx="703262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43">
            <a:extLst>
              <a:ext uri="{FF2B5EF4-FFF2-40B4-BE49-F238E27FC236}">
                <a16:creationId xmlns:a16="http://schemas.microsoft.com/office/drawing/2014/main" id="{8EC5521E-A0A0-4B52-A8CB-BBE2A65961B3}"/>
              </a:ext>
            </a:extLst>
          </p:cNvPr>
          <p:cNvCxnSpPr>
            <a:cxnSpLocks noChangeShapeType="1"/>
            <a:stCxn id="33" idx="7"/>
            <a:endCxn id="30" idx="3"/>
          </p:cNvCxnSpPr>
          <p:nvPr/>
        </p:nvCxnSpPr>
        <p:spPr bwMode="auto">
          <a:xfrm rot="5400000" flipV="1">
            <a:off x="6954230" y="2373391"/>
            <a:ext cx="487363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44">
            <a:extLst>
              <a:ext uri="{FF2B5EF4-FFF2-40B4-BE49-F238E27FC236}">
                <a16:creationId xmlns:a16="http://schemas.microsoft.com/office/drawing/2014/main" id="{92D12F6B-3711-4BD8-8286-566832E00E30}"/>
              </a:ext>
            </a:extLst>
          </p:cNvPr>
          <p:cNvCxnSpPr>
            <a:cxnSpLocks noChangeShapeType="1"/>
            <a:stCxn id="28" idx="7"/>
            <a:endCxn id="32" idx="2"/>
          </p:cNvCxnSpPr>
          <p:nvPr/>
        </p:nvCxnSpPr>
        <p:spPr bwMode="auto">
          <a:xfrm rot="5400000" flipV="1">
            <a:off x="7688449" y="1855072"/>
            <a:ext cx="1201737" cy="841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5">
            <a:extLst>
              <a:ext uri="{FF2B5EF4-FFF2-40B4-BE49-F238E27FC236}">
                <a16:creationId xmlns:a16="http://schemas.microsoft.com/office/drawing/2014/main" id="{686CF318-C2F3-4551-8CD0-96EF624FA0EB}"/>
              </a:ext>
            </a:extLst>
          </p:cNvPr>
          <p:cNvCxnSpPr>
            <a:cxnSpLocks noChangeShapeType="1"/>
            <a:stCxn id="40" idx="1"/>
            <a:endCxn id="32" idx="6"/>
          </p:cNvCxnSpPr>
          <p:nvPr/>
        </p:nvCxnSpPr>
        <p:spPr bwMode="auto">
          <a:xfrm rot="5400000" flipH="1" flipV="1">
            <a:off x="7688449" y="3517185"/>
            <a:ext cx="1201738" cy="841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65">
            <a:extLst>
              <a:ext uri="{FF2B5EF4-FFF2-40B4-BE49-F238E27FC236}">
                <a16:creationId xmlns:a16="http://schemas.microsoft.com/office/drawing/2014/main" id="{C7D09057-EB1D-45BD-BABE-14EBC3643801}"/>
              </a:ext>
            </a:extLst>
          </p:cNvPr>
          <p:cNvCxnSpPr>
            <a:cxnSpLocks noChangeShapeType="1"/>
            <a:stCxn id="37" idx="0"/>
          </p:cNvCxnSpPr>
          <p:nvPr/>
        </p:nvCxnSpPr>
        <p:spPr bwMode="auto">
          <a:xfrm rot="5400000" flipV="1">
            <a:off x="10250675" y="2946624"/>
            <a:ext cx="1588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08B03674-DDF1-473A-AF3C-CDCDA30B440C}"/>
                  </a:ext>
                </a:extLst>
              </p:cNvPr>
              <p:cNvSpPr txBox="1"/>
              <p:nvPr/>
            </p:nvSpPr>
            <p:spPr>
              <a:xfrm>
                <a:off x="10364398" y="2934201"/>
                <a:ext cx="562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08B03674-DDF1-473A-AF3C-CDCDA30B4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398" y="2934201"/>
                <a:ext cx="562473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AutoShape 43">
            <a:extLst>
              <a:ext uri="{FF2B5EF4-FFF2-40B4-BE49-F238E27FC236}">
                <a16:creationId xmlns:a16="http://schemas.microsoft.com/office/drawing/2014/main" id="{C552DCDF-AB3B-4E14-9547-A18F930D29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62940" y="2306106"/>
            <a:ext cx="30736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00C9E311-BFDD-4A04-9A6F-11F33465EA08}"/>
                  </a:ext>
                </a:extLst>
              </p:cNvPr>
              <p:cNvSpPr txBox="1"/>
              <p:nvPr/>
            </p:nvSpPr>
            <p:spPr>
              <a:xfrm>
                <a:off x="5524850" y="2417622"/>
                <a:ext cx="744070" cy="1877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pt-BR" sz="1600" b="1" i="1" dirty="0">
                    <a:latin typeface="Cambria Math" panose="020405030504060302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sub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6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1600" b="1" dirty="0"/>
              </a:p>
              <a:p>
                <a:r>
                  <a:rPr lang="pt-BR" sz="16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 …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pt-BR" sz="1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pt-BR" sz="1600" dirty="0"/>
                  <a:t> ]</a:t>
                </a:r>
              </a:p>
              <a:p>
                <a:pPr/>
                <a:endParaRPr lang="pt-BR" b="1" dirty="0"/>
              </a:p>
              <a:p>
                <a:pPr/>
                <a:endParaRPr lang="pt-BR" b="1" dirty="0"/>
              </a:p>
            </p:txBody>
          </p:sp>
        </mc:Choice>
        <mc:Fallback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00C9E311-BFDD-4A04-9A6F-11F33465E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0" y="2417622"/>
                <a:ext cx="744070" cy="1877437"/>
              </a:xfrm>
              <a:prstGeom prst="rect">
                <a:avLst/>
              </a:prstGeom>
              <a:blipFill>
                <a:blip r:embed="rId11"/>
                <a:stretch>
                  <a:fillRect t="-12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AutoShape 43">
            <a:extLst>
              <a:ext uri="{FF2B5EF4-FFF2-40B4-BE49-F238E27FC236}">
                <a16:creationId xmlns:a16="http://schemas.microsoft.com/office/drawing/2014/main" id="{E6111BDE-5D64-418F-BD7C-476E261A1C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62940" y="3094023"/>
            <a:ext cx="30736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43">
            <a:extLst>
              <a:ext uri="{FF2B5EF4-FFF2-40B4-BE49-F238E27FC236}">
                <a16:creationId xmlns:a16="http://schemas.microsoft.com/office/drawing/2014/main" id="{CC742B31-E57B-4A64-9845-E5310B2EA9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54394" y="3892754"/>
            <a:ext cx="30736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772AE3E6-77CD-4750-8F60-834E21807BBC}"/>
                  </a:ext>
                </a:extLst>
              </p:cNvPr>
              <p:cNvSpPr txBox="1"/>
              <p:nvPr/>
            </p:nvSpPr>
            <p:spPr>
              <a:xfrm>
                <a:off x="5898068" y="1886652"/>
                <a:ext cx="562473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5" name="CaixaDeTexto 94">
                <a:extLst>
                  <a:ext uri="{FF2B5EF4-FFF2-40B4-BE49-F238E27FC236}">
                    <a16:creationId xmlns:a16="http://schemas.microsoft.com/office/drawing/2014/main" id="{772AE3E6-77CD-4750-8F60-834E2180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68" y="1886652"/>
                <a:ext cx="562473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4FC86059-6EB7-4DFD-ABA4-04D49A9E2992}"/>
                  </a:ext>
                </a:extLst>
              </p:cNvPr>
              <p:cNvSpPr txBox="1"/>
              <p:nvPr/>
            </p:nvSpPr>
            <p:spPr>
              <a:xfrm>
                <a:off x="6711390" y="1421162"/>
                <a:ext cx="562473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6" name="CaixaDeTexto 95">
                <a:extLst>
                  <a:ext uri="{FF2B5EF4-FFF2-40B4-BE49-F238E27FC236}">
                    <a16:creationId xmlns:a16="http://schemas.microsoft.com/office/drawing/2014/main" id="{4FC86059-6EB7-4DFD-ABA4-04D49A9E2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390" y="1421162"/>
                <a:ext cx="562473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73A32E79-2822-4321-8DAD-C2975571D700}"/>
                  </a:ext>
                </a:extLst>
              </p:cNvPr>
              <p:cNvSpPr txBox="1"/>
              <p:nvPr/>
            </p:nvSpPr>
            <p:spPr>
              <a:xfrm>
                <a:off x="8141431" y="1388626"/>
                <a:ext cx="562473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7" name="CaixaDeTexto 96">
                <a:extLst>
                  <a:ext uri="{FF2B5EF4-FFF2-40B4-BE49-F238E27FC236}">
                    <a16:creationId xmlns:a16="http://schemas.microsoft.com/office/drawing/2014/main" id="{73A32E79-2822-4321-8DAD-C2975571D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431" y="1388626"/>
                <a:ext cx="562473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0E032F57-ACEC-4EE4-BC19-27F5EE870413}"/>
                  </a:ext>
                </a:extLst>
              </p:cNvPr>
              <p:cNvSpPr txBox="1"/>
              <p:nvPr/>
            </p:nvSpPr>
            <p:spPr>
              <a:xfrm>
                <a:off x="9134835" y="2242748"/>
                <a:ext cx="562473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0E032F57-ACEC-4EE4-BC19-27F5EE87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35" y="2242748"/>
                <a:ext cx="56247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41AE1175-6A10-4947-AD7E-92C01A43EACA}"/>
                  </a:ext>
                </a:extLst>
              </p:cNvPr>
              <p:cNvSpPr txBox="1"/>
              <p:nvPr/>
            </p:nvSpPr>
            <p:spPr>
              <a:xfrm>
                <a:off x="5428155" y="5213129"/>
                <a:ext cx="1469569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41AE1175-6A10-4947-AD7E-92C01A43E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155" y="5213129"/>
                <a:ext cx="1469569" cy="381515"/>
              </a:xfrm>
              <a:prstGeom prst="rect">
                <a:avLst/>
              </a:prstGeom>
              <a:blipFill>
                <a:blip r:embed="rId1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F0EC51D7-7E7F-4981-B38F-F5269F9D5AA4}"/>
                  </a:ext>
                </a:extLst>
              </p:cNvPr>
              <p:cNvSpPr txBox="1"/>
              <p:nvPr/>
            </p:nvSpPr>
            <p:spPr>
              <a:xfrm>
                <a:off x="9416071" y="5213128"/>
                <a:ext cx="1469569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F0EC51D7-7E7F-4981-B38F-F5269F9D5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071" y="5213128"/>
                <a:ext cx="1469569" cy="381515"/>
              </a:xfrm>
              <a:prstGeom prst="rect">
                <a:avLst/>
              </a:prstGeom>
              <a:blipFill>
                <a:blip r:embed="rId17"/>
                <a:stretch>
                  <a:fillRect l="-830" r="-2490" b="-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CB30B88E-69C5-4996-8FC7-1BEC7CF04145}"/>
                  </a:ext>
                </a:extLst>
              </p:cNvPr>
              <p:cNvSpPr txBox="1"/>
              <p:nvPr/>
            </p:nvSpPr>
            <p:spPr>
              <a:xfrm>
                <a:off x="7343218" y="5213129"/>
                <a:ext cx="1641654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h𝑖𝑑𝑑𝑒𝑛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𝑙𝑎𝑦𝑒𝑟𝑠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CB30B88E-69C5-4996-8FC7-1BEC7CF04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18" y="5213129"/>
                <a:ext cx="1641654" cy="381515"/>
              </a:xfrm>
              <a:prstGeom prst="rect">
                <a:avLst/>
              </a:prstGeom>
              <a:blipFill>
                <a:blip r:embed="rId1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BDD0DBEC-5242-4E8D-A061-3F56A48589B6}"/>
                  </a:ext>
                </a:extLst>
              </p:cNvPr>
              <p:cNvSpPr txBox="1"/>
              <p:nvPr/>
            </p:nvSpPr>
            <p:spPr>
              <a:xfrm>
                <a:off x="2030303" y="4185841"/>
                <a:ext cx="1469569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𝑝𝑒𝑟𝑐𝑒𝑝𝑡𝑟𝑜𝑛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BDD0DBEC-5242-4E8D-A061-3F56A4858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303" y="4185841"/>
                <a:ext cx="1469569" cy="381515"/>
              </a:xfrm>
              <a:prstGeom prst="rect">
                <a:avLst/>
              </a:prstGeom>
              <a:blipFill>
                <a:blip r:embed="rId19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Elipse 106">
            <a:extLst>
              <a:ext uri="{FF2B5EF4-FFF2-40B4-BE49-F238E27FC236}">
                <a16:creationId xmlns:a16="http://schemas.microsoft.com/office/drawing/2014/main" id="{955E3D4E-E579-47E6-9E6A-56003ADA5B04}"/>
              </a:ext>
            </a:extLst>
          </p:cNvPr>
          <p:cNvSpPr>
            <a:spLocks noChangeAspect="1"/>
          </p:cNvSpPr>
          <p:nvPr/>
        </p:nvSpPr>
        <p:spPr>
          <a:xfrm>
            <a:off x="6224875" y="3436364"/>
            <a:ext cx="927562" cy="927562"/>
          </a:xfrm>
          <a:prstGeom prst="ellipse">
            <a:avLst/>
          </a:prstGeom>
          <a:solidFill>
            <a:schemeClr val="accent2">
              <a:alpha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Arco 107">
            <a:extLst>
              <a:ext uri="{FF2B5EF4-FFF2-40B4-BE49-F238E27FC236}">
                <a16:creationId xmlns:a16="http://schemas.microsoft.com/office/drawing/2014/main" id="{498F0753-202E-41E8-BFAD-8FDA518B3100}"/>
              </a:ext>
            </a:extLst>
          </p:cNvPr>
          <p:cNvSpPr/>
          <p:nvPr/>
        </p:nvSpPr>
        <p:spPr>
          <a:xfrm rot="9320953">
            <a:off x="3840786" y="2426632"/>
            <a:ext cx="4233617" cy="1834137"/>
          </a:xfrm>
          <a:prstGeom prst="arc">
            <a:avLst>
              <a:gd name="adj1" fmla="val 16200000"/>
              <a:gd name="adj2" fmla="val 21552225"/>
            </a:avLst>
          </a:prstGeom>
          <a:ln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837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1</cp:revision>
  <dcterms:created xsi:type="dcterms:W3CDTF">2022-03-06T21:28:41Z</dcterms:created>
  <dcterms:modified xsi:type="dcterms:W3CDTF">2022-03-06T22:12:13Z</dcterms:modified>
</cp:coreProperties>
</file>