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B4F8-C42F-45D7-8093-FF907AC3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E33DC-76C6-45B8-9916-515557E8A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7B89-9D07-42C5-8C31-DA968CC4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F7B1-CC40-4099-9856-83B6C717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CFC4-1574-477A-B39C-66580E0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3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3596-88C8-4ADA-A310-E44F255D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67E89-6FC5-4CC4-9EE2-A1430035B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3039-69A2-4A15-9FA5-F2E386F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5F26-138B-446F-BA17-EF8BB1D9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DEBA-3F00-43C3-B3DD-3656E1CC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9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7905D-D5E9-4E66-B3B5-A96F2D02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907B-6083-4558-A651-DF120EE03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F172-1737-497D-BF63-79794846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8673-E6F2-4FA3-8068-02E8BF0A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3C1F-AFBD-4F47-96BC-E816BFD4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4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C9D6-C967-4DC5-A912-27154D66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45BC-8F59-41FF-939E-D6B34414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37D9-D052-4FB3-909A-D7359D9D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00D9-9381-4A8B-8F84-02C67469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1032-7A61-44C5-A674-747850A7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E932-75D3-40F7-B6EF-8E442C33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9F42-EE53-43F1-8F99-F756CEB8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9ED39-F9E5-438F-9BF2-515724BC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2732-5CC8-43F0-B410-1DF9B5A4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53293-50F0-488E-A6D8-2BAAB744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5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9BAD-F788-45B0-8056-20D196EA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2B81-B6E7-44D3-80AF-7410806A1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57E44-A6CE-4A83-BA0C-120B02491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FE14F-12ED-49BF-8A3B-C533CC1B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065E-DFF9-4364-8631-994CAF07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DF73-9A36-462E-AF94-21E501A7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840C-DB2F-43C5-8E9C-88F97A25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9377-6AAC-4E98-8E45-2C303486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F647F-E67B-4AB4-B942-28981840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F2331-D1B0-4C60-B323-EE6D2DF3D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71768-F753-4D1C-B5E5-CD1BDCAB3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8AA23-2D02-4FA2-9AFC-816D0BC7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52C6D-243D-4BC3-B7D0-1FCE216E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F6823-74B3-486F-ABC9-88ACD21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0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ECC5-1995-48BA-997E-DB61AF84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7E5BB-45D6-4E29-8E89-8ECAA5A9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DD42A-FA22-40B5-B630-865CA358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999C5-0357-407F-A1D5-710678E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7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A4E4E-78AF-4DF4-8EA4-74BBEF99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8A070-9BCD-4A43-B548-5206A01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24907-12F8-46BE-A44C-99776DC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C380-9A4C-41D3-B910-296A5EB0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C920-FCA9-4ECA-8853-D03D47C5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BCF07-8247-4B16-BFD1-90A9272B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EFC81-7429-46F8-B8C8-E46F929D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36C4B-BBF1-492A-9FE7-9EBAFCA6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A8C27-6E6B-4D8B-A338-98509DDF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56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F241-B677-4AF6-A427-42A50150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0C09D-7711-4403-BF8B-2751EA89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0E4F8-F362-423A-823B-EAA282EC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3A1D-EE33-4187-9A61-19087A0D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5252-7397-4FC5-AC51-646A4A9A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82AFE-678B-475D-9EBD-4862CC5C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DE125-D925-4B3D-87E0-FAEB243E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B166D-0AF4-406D-9FB6-C491C675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842C-CA64-4C8D-94C4-37EE1035F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FF61-D86B-499C-BD6F-6A4B3EBD9B4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4FDD-FDFB-41B2-A973-AFFFCE81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7E53-70CE-49CB-92D2-F6F2BCBFB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0D9C-A483-4FBB-8B1A-6146B7879B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3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DB9B523-B78C-4487-8904-2E2AF068370E}"/>
              </a:ext>
            </a:extLst>
          </p:cNvPr>
          <p:cNvSpPr/>
          <p:nvPr/>
        </p:nvSpPr>
        <p:spPr>
          <a:xfrm>
            <a:off x="1998664" y="1800665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Obtenha os Dados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54D56B9-043D-43CF-B8A3-1C3BC62CE847}"/>
              </a:ext>
            </a:extLst>
          </p:cNvPr>
          <p:cNvSpPr/>
          <p:nvPr/>
        </p:nvSpPr>
        <p:spPr>
          <a:xfrm>
            <a:off x="4162744" y="1800665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Series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(index date)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DEFFB-E0B8-4EBE-AF22-3F157060F70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04384" y="2328503"/>
            <a:ext cx="75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BA6AB8A-CD5A-4FC4-AAED-CABA94E142DA}"/>
              </a:ext>
            </a:extLst>
          </p:cNvPr>
          <p:cNvSpPr/>
          <p:nvPr/>
        </p:nvSpPr>
        <p:spPr>
          <a:xfrm>
            <a:off x="6326824" y="1800665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Visualize e Explore os Dados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54B69-AFE7-4A44-98C8-4994DA7971AA}"/>
              </a:ext>
            </a:extLst>
          </p:cNvPr>
          <p:cNvCxnSpPr>
            <a:endCxn id="11" idx="1"/>
          </p:cNvCxnSpPr>
          <p:nvPr/>
        </p:nvCxnSpPr>
        <p:spPr>
          <a:xfrm>
            <a:off x="5568464" y="2328503"/>
            <a:ext cx="75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701F22F-067B-4681-B277-DC6BE039C667}"/>
              </a:ext>
            </a:extLst>
          </p:cNvPr>
          <p:cNvSpPr/>
          <p:nvPr/>
        </p:nvSpPr>
        <p:spPr>
          <a:xfrm>
            <a:off x="8490904" y="1800665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Base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(Médias?)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3A9881-AAC5-4C54-A5E0-9152EFF3A1BA}"/>
              </a:ext>
            </a:extLst>
          </p:cNvPr>
          <p:cNvCxnSpPr>
            <a:endCxn id="13" idx="1"/>
          </p:cNvCxnSpPr>
          <p:nvPr/>
        </p:nvCxnSpPr>
        <p:spPr>
          <a:xfrm>
            <a:off x="7732544" y="2328503"/>
            <a:ext cx="75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1F0CF7C-11C9-4FD6-A826-013A69423EBA}"/>
              </a:ext>
            </a:extLst>
          </p:cNvPr>
          <p:cNvSpPr/>
          <p:nvPr/>
        </p:nvSpPr>
        <p:spPr>
          <a:xfrm>
            <a:off x="6326824" y="2965939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Decompor a Série de Dados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9FFDADF-D798-4511-A439-A8E35F2DE52E}"/>
              </a:ext>
            </a:extLst>
          </p:cNvPr>
          <p:cNvSpPr/>
          <p:nvPr/>
        </p:nvSpPr>
        <p:spPr>
          <a:xfrm>
            <a:off x="7205410" y="3937160"/>
            <a:ext cx="1988354" cy="1055675"/>
          </a:xfrm>
          <a:custGeom>
            <a:avLst/>
            <a:gdLst>
              <a:gd name="connsiteX0" fmla="*/ 0 w 1988354"/>
              <a:gd name="connsiteY0" fmla="*/ 0 h 1055675"/>
              <a:gd name="connsiteX1" fmla="*/ 477205 w 1988354"/>
              <a:gd name="connsiteY1" fmla="*/ 0 h 1055675"/>
              <a:gd name="connsiteX2" fmla="*/ 974293 w 1988354"/>
              <a:gd name="connsiteY2" fmla="*/ 0 h 1055675"/>
              <a:gd name="connsiteX3" fmla="*/ 1491266 w 1988354"/>
              <a:gd name="connsiteY3" fmla="*/ 0 h 1055675"/>
              <a:gd name="connsiteX4" fmla="*/ 1988354 w 1988354"/>
              <a:gd name="connsiteY4" fmla="*/ 0 h 1055675"/>
              <a:gd name="connsiteX5" fmla="*/ 1988354 w 1988354"/>
              <a:gd name="connsiteY5" fmla="*/ 538394 h 1055675"/>
              <a:gd name="connsiteX6" fmla="*/ 1988354 w 1988354"/>
              <a:gd name="connsiteY6" fmla="*/ 1055675 h 1055675"/>
              <a:gd name="connsiteX7" fmla="*/ 1451498 w 1988354"/>
              <a:gd name="connsiteY7" fmla="*/ 1055675 h 1055675"/>
              <a:gd name="connsiteX8" fmla="*/ 914643 w 1988354"/>
              <a:gd name="connsiteY8" fmla="*/ 1055675 h 1055675"/>
              <a:gd name="connsiteX9" fmla="*/ 0 w 1988354"/>
              <a:gd name="connsiteY9" fmla="*/ 1055675 h 1055675"/>
              <a:gd name="connsiteX10" fmla="*/ 0 w 1988354"/>
              <a:gd name="connsiteY10" fmla="*/ 538394 h 1055675"/>
              <a:gd name="connsiteX11" fmla="*/ 0 w 1988354"/>
              <a:gd name="connsiteY11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8354" h="1055675" fill="none" extrusionOk="0">
                <a:moveTo>
                  <a:pt x="0" y="0"/>
                </a:moveTo>
                <a:cubicBezTo>
                  <a:pt x="174968" y="-21695"/>
                  <a:pt x="357761" y="52828"/>
                  <a:pt x="477205" y="0"/>
                </a:cubicBezTo>
                <a:cubicBezTo>
                  <a:pt x="596649" y="-52828"/>
                  <a:pt x="738761" y="39527"/>
                  <a:pt x="974293" y="0"/>
                </a:cubicBezTo>
                <a:cubicBezTo>
                  <a:pt x="1209825" y="-39527"/>
                  <a:pt x="1284492" y="10232"/>
                  <a:pt x="1491266" y="0"/>
                </a:cubicBezTo>
                <a:cubicBezTo>
                  <a:pt x="1698040" y="-10232"/>
                  <a:pt x="1857657" y="4257"/>
                  <a:pt x="1988354" y="0"/>
                </a:cubicBezTo>
                <a:cubicBezTo>
                  <a:pt x="2026210" y="114976"/>
                  <a:pt x="1968684" y="333994"/>
                  <a:pt x="1988354" y="538394"/>
                </a:cubicBezTo>
                <a:cubicBezTo>
                  <a:pt x="2008024" y="742794"/>
                  <a:pt x="1936501" y="908500"/>
                  <a:pt x="1988354" y="1055675"/>
                </a:cubicBezTo>
                <a:cubicBezTo>
                  <a:pt x="1750989" y="1093897"/>
                  <a:pt x="1700193" y="1006267"/>
                  <a:pt x="1451498" y="1055675"/>
                </a:cubicBezTo>
                <a:cubicBezTo>
                  <a:pt x="1202803" y="1105083"/>
                  <a:pt x="1029034" y="1032598"/>
                  <a:pt x="914643" y="1055675"/>
                </a:cubicBezTo>
                <a:cubicBezTo>
                  <a:pt x="800253" y="1078752"/>
                  <a:pt x="244248" y="1000070"/>
                  <a:pt x="0" y="1055675"/>
                </a:cubicBezTo>
                <a:cubicBezTo>
                  <a:pt x="-46967" y="886411"/>
                  <a:pt x="55454" y="685845"/>
                  <a:pt x="0" y="538394"/>
                </a:cubicBezTo>
                <a:cubicBezTo>
                  <a:pt x="-55454" y="390943"/>
                  <a:pt x="30195" y="214021"/>
                  <a:pt x="0" y="0"/>
                </a:cubicBezTo>
                <a:close/>
              </a:path>
              <a:path w="1988354" h="1055675" stroke="0" extrusionOk="0">
                <a:moveTo>
                  <a:pt x="0" y="0"/>
                </a:moveTo>
                <a:cubicBezTo>
                  <a:pt x="182899" y="-46373"/>
                  <a:pt x="275715" y="3820"/>
                  <a:pt x="477205" y="0"/>
                </a:cubicBezTo>
                <a:cubicBezTo>
                  <a:pt x="678696" y="-3820"/>
                  <a:pt x="801231" y="24435"/>
                  <a:pt x="914643" y="0"/>
                </a:cubicBezTo>
                <a:cubicBezTo>
                  <a:pt x="1028055" y="-24435"/>
                  <a:pt x="1207991" y="18246"/>
                  <a:pt x="1451498" y="0"/>
                </a:cubicBezTo>
                <a:cubicBezTo>
                  <a:pt x="1695006" y="-18246"/>
                  <a:pt x="1733698" y="60064"/>
                  <a:pt x="1988354" y="0"/>
                </a:cubicBezTo>
                <a:cubicBezTo>
                  <a:pt x="2008836" y="206517"/>
                  <a:pt x="1974270" y="339778"/>
                  <a:pt x="1988354" y="517281"/>
                </a:cubicBezTo>
                <a:cubicBezTo>
                  <a:pt x="2002438" y="694784"/>
                  <a:pt x="1955866" y="945829"/>
                  <a:pt x="1988354" y="1055675"/>
                </a:cubicBezTo>
                <a:cubicBezTo>
                  <a:pt x="1832669" y="1095766"/>
                  <a:pt x="1594302" y="999425"/>
                  <a:pt x="1491266" y="1055675"/>
                </a:cubicBezTo>
                <a:cubicBezTo>
                  <a:pt x="1388230" y="1111925"/>
                  <a:pt x="1071041" y="1025264"/>
                  <a:pt x="954410" y="1055675"/>
                </a:cubicBezTo>
                <a:cubicBezTo>
                  <a:pt x="837779" y="1086086"/>
                  <a:pt x="691932" y="1005825"/>
                  <a:pt x="516972" y="1055675"/>
                </a:cubicBezTo>
                <a:cubicBezTo>
                  <a:pt x="342012" y="1105525"/>
                  <a:pt x="211897" y="1023528"/>
                  <a:pt x="0" y="1055675"/>
                </a:cubicBezTo>
                <a:cubicBezTo>
                  <a:pt x="-25182" y="844277"/>
                  <a:pt x="51795" y="765812"/>
                  <a:pt x="0" y="527838"/>
                </a:cubicBezTo>
                <a:cubicBezTo>
                  <a:pt x="-51795" y="289864"/>
                  <a:pt x="51120" y="169915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Sazonalidade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Resíduos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AE9F9C8-0455-4078-A657-4A704FCD0C0D}"/>
              </a:ext>
            </a:extLst>
          </p:cNvPr>
          <p:cNvSpPr/>
          <p:nvPr/>
        </p:nvSpPr>
        <p:spPr>
          <a:xfrm>
            <a:off x="4756986" y="3612306"/>
            <a:ext cx="1823180" cy="778710"/>
          </a:xfrm>
          <a:custGeom>
            <a:avLst/>
            <a:gdLst>
              <a:gd name="connsiteX0" fmla="*/ 0 w 1823180"/>
              <a:gd name="connsiteY0" fmla="*/ 0 h 778710"/>
              <a:gd name="connsiteX1" fmla="*/ 437563 w 1823180"/>
              <a:gd name="connsiteY1" fmla="*/ 0 h 778710"/>
              <a:gd name="connsiteX2" fmla="*/ 893358 w 1823180"/>
              <a:gd name="connsiteY2" fmla="*/ 0 h 778710"/>
              <a:gd name="connsiteX3" fmla="*/ 1367385 w 1823180"/>
              <a:gd name="connsiteY3" fmla="*/ 0 h 778710"/>
              <a:gd name="connsiteX4" fmla="*/ 1823180 w 1823180"/>
              <a:gd name="connsiteY4" fmla="*/ 0 h 778710"/>
              <a:gd name="connsiteX5" fmla="*/ 1823180 w 1823180"/>
              <a:gd name="connsiteY5" fmla="*/ 397142 h 778710"/>
              <a:gd name="connsiteX6" fmla="*/ 1823180 w 1823180"/>
              <a:gd name="connsiteY6" fmla="*/ 778710 h 778710"/>
              <a:gd name="connsiteX7" fmla="*/ 1330921 w 1823180"/>
              <a:gd name="connsiteY7" fmla="*/ 778710 h 778710"/>
              <a:gd name="connsiteX8" fmla="*/ 838663 w 1823180"/>
              <a:gd name="connsiteY8" fmla="*/ 778710 h 778710"/>
              <a:gd name="connsiteX9" fmla="*/ 0 w 1823180"/>
              <a:gd name="connsiteY9" fmla="*/ 778710 h 778710"/>
              <a:gd name="connsiteX10" fmla="*/ 0 w 1823180"/>
              <a:gd name="connsiteY10" fmla="*/ 397142 h 778710"/>
              <a:gd name="connsiteX11" fmla="*/ 0 w 1823180"/>
              <a:gd name="connsiteY11" fmla="*/ 0 h 77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3180" h="778710" fill="none" extrusionOk="0">
                <a:moveTo>
                  <a:pt x="0" y="0"/>
                </a:moveTo>
                <a:cubicBezTo>
                  <a:pt x="171603" y="-7940"/>
                  <a:pt x="315024" y="49797"/>
                  <a:pt x="437563" y="0"/>
                </a:cubicBezTo>
                <a:cubicBezTo>
                  <a:pt x="560102" y="-49797"/>
                  <a:pt x="799473" y="4624"/>
                  <a:pt x="893358" y="0"/>
                </a:cubicBezTo>
                <a:cubicBezTo>
                  <a:pt x="987243" y="-4624"/>
                  <a:pt x="1220135" y="11354"/>
                  <a:pt x="1367385" y="0"/>
                </a:cubicBezTo>
                <a:cubicBezTo>
                  <a:pt x="1514635" y="-11354"/>
                  <a:pt x="1643430" y="45395"/>
                  <a:pt x="1823180" y="0"/>
                </a:cubicBezTo>
                <a:cubicBezTo>
                  <a:pt x="1852456" y="82192"/>
                  <a:pt x="1801847" y="228672"/>
                  <a:pt x="1823180" y="397142"/>
                </a:cubicBezTo>
                <a:cubicBezTo>
                  <a:pt x="1844513" y="565612"/>
                  <a:pt x="1781929" y="630685"/>
                  <a:pt x="1823180" y="778710"/>
                </a:cubicBezTo>
                <a:cubicBezTo>
                  <a:pt x="1718574" y="803763"/>
                  <a:pt x="1538195" y="775305"/>
                  <a:pt x="1330921" y="778710"/>
                </a:cubicBezTo>
                <a:cubicBezTo>
                  <a:pt x="1123647" y="782115"/>
                  <a:pt x="1070337" y="776966"/>
                  <a:pt x="838663" y="778710"/>
                </a:cubicBezTo>
                <a:cubicBezTo>
                  <a:pt x="606989" y="780454"/>
                  <a:pt x="358680" y="755126"/>
                  <a:pt x="0" y="778710"/>
                </a:cubicBezTo>
                <a:cubicBezTo>
                  <a:pt x="-10995" y="623365"/>
                  <a:pt x="37533" y="504424"/>
                  <a:pt x="0" y="397142"/>
                </a:cubicBezTo>
                <a:cubicBezTo>
                  <a:pt x="-37533" y="289860"/>
                  <a:pt x="1293" y="189725"/>
                  <a:pt x="0" y="0"/>
                </a:cubicBezTo>
                <a:close/>
              </a:path>
              <a:path w="1823180" h="778710" stroke="0" extrusionOk="0">
                <a:moveTo>
                  <a:pt x="0" y="0"/>
                </a:moveTo>
                <a:cubicBezTo>
                  <a:pt x="115758" y="-6240"/>
                  <a:pt x="269466" y="14535"/>
                  <a:pt x="437563" y="0"/>
                </a:cubicBezTo>
                <a:cubicBezTo>
                  <a:pt x="605660" y="-14535"/>
                  <a:pt x="697056" y="47417"/>
                  <a:pt x="838663" y="0"/>
                </a:cubicBezTo>
                <a:cubicBezTo>
                  <a:pt x="980270" y="-47417"/>
                  <a:pt x="1113576" y="34208"/>
                  <a:pt x="1330921" y="0"/>
                </a:cubicBezTo>
                <a:cubicBezTo>
                  <a:pt x="1548266" y="-34208"/>
                  <a:pt x="1675409" y="57019"/>
                  <a:pt x="1823180" y="0"/>
                </a:cubicBezTo>
                <a:cubicBezTo>
                  <a:pt x="1824888" y="140003"/>
                  <a:pt x="1787577" y="289710"/>
                  <a:pt x="1823180" y="381568"/>
                </a:cubicBezTo>
                <a:cubicBezTo>
                  <a:pt x="1858783" y="473426"/>
                  <a:pt x="1800132" y="624239"/>
                  <a:pt x="1823180" y="778710"/>
                </a:cubicBezTo>
                <a:cubicBezTo>
                  <a:pt x="1619282" y="828160"/>
                  <a:pt x="1510196" y="774552"/>
                  <a:pt x="1367385" y="778710"/>
                </a:cubicBezTo>
                <a:cubicBezTo>
                  <a:pt x="1224575" y="782868"/>
                  <a:pt x="1111795" y="746510"/>
                  <a:pt x="875126" y="778710"/>
                </a:cubicBezTo>
                <a:cubicBezTo>
                  <a:pt x="638457" y="810910"/>
                  <a:pt x="593589" y="758959"/>
                  <a:pt x="474027" y="778710"/>
                </a:cubicBezTo>
                <a:cubicBezTo>
                  <a:pt x="354465" y="798461"/>
                  <a:pt x="158175" y="727017"/>
                  <a:pt x="0" y="778710"/>
                </a:cubicBezTo>
                <a:cubicBezTo>
                  <a:pt x="-36778" y="616073"/>
                  <a:pt x="22865" y="552859"/>
                  <a:pt x="0" y="389355"/>
                </a:cubicBezTo>
                <a:cubicBezTo>
                  <a:pt x="-22865" y="225852"/>
                  <a:pt x="2769" y="95628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Estacionária? 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ADF Test</a:t>
            </a:r>
          </a:p>
        </p:txBody>
      </p:sp>
    </p:spTree>
    <p:extLst>
      <p:ext uri="{BB962C8B-B14F-4D97-AF65-F5344CB8AC3E}">
        <p14:creationId xmlns:p14="http://schemas.microsoft.com/office/powerpoint/2010/main" val="35790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54D56B9-043D-43CF-B8A3-1C3BC62CE847}"/>
              </a:ext>
            </a:extLst>
          </p:cNvPr>
          <p:cNvSpPr/>
          <p:nvPr/>
        </p:nvSpPr>
        <p:spPr>
          <a:xfrm>
            <a:off x="5777308" y="2058602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Estatísticos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DEFFB-E0B8-4EBE-AF22-3F157060F706}"/>
              </a:ext>
            </a:extLst>
          </p:cNvPr>
          <p:cNvCxnSpPr>
            <a:cxnSpLocks/>
          </p:cNvCxnSpPr>
          <p:nvPr/>
        </p:nvCxnSpPr>
        <p:spPr>
          <a:xfrm flipV="1">
            <a:off x="5060136" y="2586440"/>
            <a:ext cx="702860" cy="5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8B5E435-D807-4DCE-AFAF-F3ADC6945F4A}"/>
              </a:ext>
            </a:extLst>
          </p:cNvPr>
          <p:cNvSpPr/>
          <p:nvPr/>
        </p:nvSpPr>
        <p:spPr>
          <a:xfrm>
            <a:off x="3640104" y="2586440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Modelos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Séries Temporais</a:t>
            </a:r>
            <a:endParaRPr lang="pt-BR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E090C3D-34E4-492A-B54F-D4801C49569B}"/>
              </a:ext>
            </a:extLst>
          </p:cNvPr>
          <p:cNvSpPr/>
          <p:nvPr/>
        </p:nvSpPr>
        <p:spPr>
          <a:xfrm>
            <a:off x="5777308" y="3413439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Aprendizado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3B739B-DD93-4A1D-8209-50C68E78A50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045824" y="3114278"/>
            <a:ext cx="717172" cy="82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E937EB86-5453-42BC-9911-D44A232937D2}"/>
              </a:ext>
            </a:extLst>
          </p:cNvPr>
          <p:cNvSpPr/>
          <p:nvPr/>
        </p:nvSpPr>
        <p:spPr>
          <a:xfrm>
            <a:off x="7055123" y="1381184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bg1">
                    <a:lumMod val="50000"/>
                  </a:schemeClr>
                </a:solidFill>
              </a:rPr>
              <a:t>AR, MA, ARIMA, ARIMAX, etc.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06F3A18-4E6F-43BB-B70D-0327745849F0}"/>
              </a:ext>
            </a:extLst>
          </p:cNvPr>
          <p:cNvSpPr/>
          <p:nvPr/>
        </p:nvSpPr>
        <p:spPr>
          <a:xfrm>
            <a:off x="7024031" y="4363383"/>
            <a:ext cx="1405720" cy="598325"/>
          </a:xfrm>
          <a:custGeom>
            <a:avLst/>
            <a:gdLst>
              <a:gd name="connsiteX0" fmla="*/ 0 w 1405720"/>
              <a:gd name="connsiteY0" fmla="*/ 0 h 598325"/>
              <a:gd name="connsiteX1" fmla="*/ 496688 w 1405720"/>
              <a:gd name="connsiteY1" fmla="*/ 0 h 598325"/>
              <a:gd name="connsiteX2" fmla="*/ 979318 w 1405720"/>
              <a:gd name="connsiteY2" fmla="*/ 0 h 598325"/>
              <a:gd name="connsiteX3" fmla="*/ 1405720 w 1405720"/>
              <a:gd name="connsiteY3" fmla="*/ 0 h 598325"/>
              <a:gd name="connsiteX4" fmla="*/ 1405720 w 1405720"/>
              <a:gd name="connsiteY4" fmla="*/ 598325 h 598325"/>
              <a:gd name="connsiteX5" fmla="*/ 965261 w 1405720"/>
              <a:gd name="connsiteY5" fmla="*/ 598325 h 598325"/>
              <a:gd name="connsiteX6" fmla="*/ 496688 w 1405720"/>
              <a:gd name="connsiteY6" fmla="*/ 598325 h 598325"/>
              <a:gd name="connsiteX7" fmla="*/ 0 w 1405720"/>
              <a:gd name="connsiteY7" fmla="*/ 598325 h 598325"/>
              <a:gd name="connsiteX8" fmla="*/ 0 w 1405720"/>
              <a:gd name="connsiteY8" fmla="*/ 0 h 59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720" h="598325" fill="none" extrusionOk="0">
                <a:moveTo>
                  <a:pt x="0" y="0"/>
                </a:moveTo>
                <a:cubicBezTo>
                  <a:pt x="175594" y="-51919"/>
                  <a:pt x="377233" y="42428"/>
                  <a:pt x="496688" y="0"/>
                </a:cubicBezTo>
                <a:cubicBezTo>
                  <a:pt x="616143" y="-42428"/>
                  <a:pt x="788547" y="26112"/>
                  <a:pt x="979318" y="0"/>
                </a:cubicBezTo>
                <a:cubicBezTo>
                  <a:pt x="1170089" y="-26112"/>
                  <a:pt x="1260947" y="48311"/>
                  <a:pt x="1405720" y="0"/>
                </a:cubicBezTo>
                <a:cubicBezTo>
                  <a:pt x="1411103" y="131611"/>
                  <a:pt x="1398524" y="301016"/>
                  <a:pt x="1405720" y="598325"/>
                </a:cubicBezTo>
                <a:cubicBezTo>
                  <a:pt x="1202434" y="623434"/>
                  <a:pt x="1184003" y="580708"/>
                  <a:pt x="965261" y="598325"/>
                </a:cubicBezTo>
                <a:cubicBezTo>
                  <a:pt x="746519" y="615942"/>
                  <a:pt x="593165" y="542723"/>
                  <a:pt x="496688" y="598325"/>
                </a:cubicBezTo>
                <a:cubicBezTo>
                  <a:pt x="400211" y="653927"/>
                  <a:pt x="103881" y="545963"/>
                  <a:pt x="0" y="598325"/>
                </a:cubicBezTo>
                <a:cubicBezTo>
                  <a:pt x="-65424" y="367967"/>
                  <a:pt x="56437" y="252025"/>
                  <a:pt x="0" y="0"/>
                </a:cubicBezTo>
                <a:close/>
              </a:path>
              <a:path w="1405720" h="59832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13958" y="173663"/>
                  <a:pt x="1368975" y="413252"/>
                  <a:pt x="1405720" y="598325"/>
                </a:cubicBezTo>
                <a:cubicBezTo>
                  <a:pt x="1316233" y="600448"/>
                  <a:pt x="1163198" y="567948"/>
                  <a:pt x="965261" y="598325"/>
                </a:cubicBezTo>
                <a:cubicBezTo>
                  <a:pt x="767324" y="628702"/>
                  <a:pt x="571157" y="559314"/>
                  <a:pt x="468573" y="598325"/>
                </a:cubicBezTo>
                <a:cubicBezTo>
                  <a:pt x="365989" y="637336"/>
                  <a:pt x="207874" y="553536"/>
                  <a:pt x="0" y="598325"/>
                </a:cubicBezTo>
                <a:cubicBezTo>
                  <a:pt x="-61143" y="340568"/>
                  <a:pt x="7837" y="14791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ln w="0"/>
                <a:solidFill>
                  <a:schemeClr val="bg1">
                    <a:lumMod val="50000"/>
                  </a:schemeClr>
                </a:solidFill>
              </a:rPr>
              <a:t>Regressors</a:t>
            </a:r>
            <a:endParaRPr lang="pt-BR" sz="2000" dirty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DB9B523-B78C-4487-8904-2E2AF068370E}"/>
              </a:ext>
            </a:extLst>
          </p:cNvPr>
          <p:cNvSpPr/>
          <p:nvPr/>
        </p:nvSpPr>
        <p:spPr>
          <a:xfrm>
            <a:off x="5751866" y="789813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+Simples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D9682F-C7B2-42A4-8E6A-419CCF2CFB91}"/>
              </a:ext>
            </a:extLst>
          </p:cNvPr>
          <p:cNvCxnSpPr>
            <a:cxnSpLocks/>
          </p:cNvCxnSpPr>
          <p:nvPr/>
        </p:nvCxnSpPr>
        <p:spPr>
          <a:xfrm>
            <a:off x="6481324" y="1845488"/>
            <a:ext cx="0" cy="5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703C4CE-E846-4EE5-8397-AF826E2E6C5E}"/>
              </a:ext>
            </a:extLst>
          </p:cNvPr>
          <p:cNvSpPr/>
          <p:nvPr/>
        </p:nvSpPr>
        <p:spPr>
          <a:xfrm>
            <a:off x="5807368" y="2373325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+Elaborado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56532D-D5FC-4DF6-A8A2-EC1CB7EC48CF}"/>
              </a:ext>
            </a:extLst>
          </p:cNvPr>
          <p:cNvCxnSpPr>
            <a:cxnSpLocks/>
          </p:cNvCxnSpPr>
          <p:nvPr/>
        </p:nvCxnSpPr>
        <p:spPr>
          <a:xfrm>
            <a:off x="6481324" y="3429000"/>
            <a:ext cx="0" cy="5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2039FA0-A9C1-40E9-972C-BC98DCD11192}"/>
              </a:ext>
            </a:extLst>
          </p:cNvPr>
          <p:cNvSpPr/>
          <p:nvPr/>
        </p:nvSpPr>
        <p:spPr>
          <a:xfrm>
            <a:off x="5807368" y="3956837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Melhor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Modelo?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F1F1EA-51CC-4703-A688-E3707B701BE2}"/>
              </a:ext>
            </a:extLst>
          </p:cNvPr>
          <p:cNvCxnSpPr>
            <a:cxnSpLocks/>
            <a:stCxn id="21" idx="1"/>
            <a:endCxn id="6" idx="1"/>
          </p:cNvCxnSpPr>
          <p:nvPr/>
        </p:nvCxnSpPr>
        <p:spPr>
          <a:xfrm rot="10800000">
            <a:off x="5751866" y="1317651"/>
            <a:ext cx="55502" cy="3167024"/>
          </a:xfrm>
          <a:prstGeom prst="bentConnector3">
            <a:avLst>
              <a:gd name="adj1" fmla="val 12722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D02C2CC4-6CE3-46F8-A838-4772B368F697}"/>
              </a:ext>
            </a:extLst>
          </p:cNvPr>
          <p:cNvSpPr/>
          <p:nvPr/>
        </p:nvSpPr>
        <p:spPr>
          <a:xfrm>
            <a:off x="6462287" y="4942172"/>
            <a:ext cx="1405720" cy="747084"/>
          </a:xfrm>
          <a:custGeom>
            <a:avLst/>
            <a:gdLst>
              <a:gd name="connsiteX0" fmla="*/ 0 w 1405720"/>
              <a:gd name="connsiteY0" fmla="*/ 0 h 747084"/>
              <a:gd name="connsiteX1" fmla="*/ 454516 w 1405720"/>
              <a:gd name="connsiteY1" fmla="*/ 0 h 747084"/>
              <a:gd name="connsiteX2" fmla="*/ 923089 w 1405720"/>
              <a:gd name="connsiteY2" fmla="*/ 0 h 747084"/>
              <a:gd name="connsiteX3" fmla="*/ 1405720 w 1405720"/>
              <a:gd name="connsiteY3" fmla="*/ 0 h 747084"/>
              <a:gd name="connsiteX4" fmla="*/ 1405720 w 1405720"/>
              <a:gd name="connsiteY4" fmla="*/ 373542 h 747084"/>
              <a:gd name="connsiteX5" fmla="*/ 1405720 w 1405720"/>
              <a:gd name="connsiteY5" fmla="*/ 747084 h 747084"/>
              <a:gd name="connsiteX6" fmla="*/ 937147 w 1405720"/>
              <a:gd name="connsiteY6" fmla="*/ 747084 h 747084"/>
              <a:gd name="connsiteX7" fmla="*/ 496688 w 1405720"/>
              <a:gd name="connsiteY7" fmla="*/ 747084 h 747084"/>
              <a:gd name="connsiteX8" fmla="*/ 0 w 1405720"/>
              <a:gd name="connsiteY8" fmla="*/ 747084 h 747084"/>
              <a:gd name="connsiteX9" fmla="*/ 0 w 1405720"/>
              <a:gd name="connsiteY9" fmla="*/ 381013 h 747084"/>
              <a:gd name="connsiteX10" fmla="*/ 0 w 1405720"/>
              <a:gd name="connsiteY10" fmla="*/ 0 h 74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747084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36431" y="167418"/>
                  <a:pt x="1377943" y="252251"/>
                  <a:pt x="1405720" y="373542"/>
                </a:cubicBezTo>
                <a:cubicBezTo>
                  <a:pt x="1433497" y="494833"/>
                  <a:pt x="1364467" y="650921"/>
                  <a:pt x="1405720" y="747084"/>
                </a:cubicBezTo>
                <a:cubicBezTo>
                  <a:pt x="1242472" y="769118"/>
                  <a:pt x="1101012" y="734433"/>
                  <a:pt x="937147" y="747084"/>
                </a:cubicBezTo>
                <a:cubicBezTo>
                  <a:pt x="773282" y="759735"/>
                  <a:pt x="616232" y="709111"/>
                  <a:pt x="496688" y="747084"/>
                </a:cubicBezTo>
                <a:cubicBezTo>
                  <a:pt x="377144" y="785057"/>
                  <a:pt x="162634" y="741397"/>
                  <a:pt x="0" y="747084"/>
                </a:cubicBezTo>
                <a:cubicBezTo>
                  <a:pt x="-9781" y="614535"/>
                  <a:pt x="15350" y="455142"/>
                  <a:pt x="0" y="381013"/>
                </a:cubicBezTo>
                <a:cubicBezTo>
                  <a:pt x="-15350" y="306884"/>
                  <a:pt x="28530" y="114799"/>
                  <a:pt x="0" y="0"/>
                </a:cubicBezTo>
                <a:close/>
              </a:path>
              <a:path w="1405720" h="747084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34466" y="159110"/>
                  <a:pt x="1366290" y="283824"/>
                  <a:pt x="1405720" y="366071"/>
                </a:cubicBezTo>
                <a:cubicBezTo>
                  <a:pt x="1445150" y="448318"/>
                  <a:pt x="1400956" y="650139"/>
                  <a:pt x="1405720" y="747084"/>
                </a:cubicBezTo>
                <a:cubicBezTo>
                  <a:pt x="1306884" y="751268"/>
                  <a:pt x="1175241" y="730551"/>
                  <a:pt x="965261" y="747084"/>
                </a:cubicBezTo>
                <a:cubicBezTo>
                  <a:pt x="755281" y="763617"/>
                  <a:pt x="729914" y="697545"/>
                  <a:pt x="524802" y="747084"/>
                </a:cubicBezTo>
                <a:cubicBezTo>
                  <a:pt x="319690" y="796623"/>
                  <a:pt x="206314" y="691678"/>
                  <a:pt x="0" y="747084"/>
                </a:cubicBezTo>
                <a:cubicBezTo>
                  <a:pt x="-33112" y="594086"/>
                  <a:pt x="16539" y="490942"/>
                  <a:pt x="0" y="395955"/>
                </a:cubicBezTo>
                <a:cubicBezTo>
                  <a:pt x="-16539" y="300968"/>
                  <a:pt x="15254" y="169084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Menor AIC? MSE?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7AAE23E-3B8A-42EE-92FE-8D51C8F83B6C}"/>
              </a:ext>
            </a:extLst>
          </p:cNvPr>
          <p:cNvSpPr/>
          <p:nvPr/>
        </p:nvSpPr>
        <p:spPr>
          <a:xfrm>
            <a:off x="5008098" y="4793265"/>
            <a:ext cx="1267388" cy="747084"/>
          </a:xfrm>
          <a:custGeom>
            <a:avLst/>
            <a:gdLst>
              <a:gd name="connsiteX0" fmla="*/ 0 w 1267388"/>
              <a:gd name="connsiteY0" fmla="*/ 0 h 747084"/>
              <a:gd name="connsiteX1" fmla="*/ 409789 w 1267388"/>
              <a:gd name="connsiteY1" fmla="*/ 0 h 747084"/>
              <a:gd name="connsiteX2" fmla="*/ 832251 w 1267388"/>
              <a:gd name="connsiteY2" fmla="*/ 0 h 747084"/>
              <a:gd name="connsiteX3" fmla="*/ 1267388 w 1267388"/>
              <a:gd name="connsiteY3" fmla="*/ 0 h 747084"/>
              <a:gd name="connsiteX4" fmla="*/ 1267388 w 1267388"/>
              <a:gd name="connsiteY4" fmla="*/ 373542 h 747084"/>
              <a:gd name="connsiteX5" fmla="*/ 1267388 w 1267388"/>
              <a:gd name="connsiteY5" fmla="*/ 747084 h 747084"/>
              <a:gd name="connsiteX6" fmla="*/ 844925 w 1267388"/>
              <a:gd name="connsiteY6" fmla="*/ 747084 h 747084"/>
              <a:gd name="connsiteX7" fmla="*/ 447810 w 1267388"/>
              <a:gd name="connsiteY7" fmla="*/ 747084 h 747084"/>
              <a:gd name="connsiteX8" fmla="*/ 0 w 1267388"/>
              <a:gd name="connsiteY8" fmla="*/ 747084 h 747084"/>
              <a:gd name="connsiteX9" fmla="*/ 0 w 1267388"/>
              <a:gd name="connsiteY9" fmla="*/ 381013 h 747084"/>
              <a:gd name="connsiteX10" fmla="*/ 0 w 1267388"/>
              <a:gd name="connsiteY10" fmla="*/ 0 h 74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7388" h="747084" fill="none" extrusionOk="0">
                <a:moveTo>
                  <a:pt x="0" y="0"/>
                </a:moveTo>
                <a:cubicBezTo>
                  <a:pt x="203490" y="-12167"/>
                  <a:pt x="306913" y="24125"/>
                  <a:pt x="409789" y="0"/>
                </a:cubicBezTo>
                <a:cubicBezTo>
                  <a:pt x="512665" y="-24125"/>
                  <a:pt x="721009" y="3351"/>
                  <a:pt x="832251" y="0"/>
                </a:cubicBezTo>
                <a:cubicBezTo>
                  <a:pt x="943493" y="-3351"/>
                  <a:pt x="1096474" y="2665"/>
                  <a:pt x="1267388" y="0"/>
                </a:cubicBezTo>
                <a:cubicBezTo>
                  <a:pt x="1298099" y="167418"/>
                  <a:pt x="1239611" y="252251"/>
                  <a:pt x="1267388" y="373542"/>
                </a:cubicBezTo>
                <a:cubicBezTo>
                  <a:pt x="1295165" y="494833"/>
                  <a:pt x="1226135" y="650921"/>
                  <a:pt x="1267388" y="747084"/>
                </a:cubicBezTo>
                <a:cubicBezTo>
                  <a:pt x="1119126" y="760399"/>
                  <a:pt x="947340" y="703828"/>
                  <a:pt x="844925" y="747084"/>
                </a:cubicBezTo>
                <a:cubicBezTo>
                  <a:pt x="742510" y="790340"/>
                  <a:pt x="639473" y="704800"/>
                  <a:pt x="447810" y="747084"/>
                </a:cubicBezTo>
                <a:cubicBezTo>
                  <a:pt x="256148" y="789368"/>
                  <a:pt x="213156" y="699954"/>
                  <a:pt x="0" y="747084"/>
                </a:cubicBezTo>
                <a:cubicBezTo>
                  <a:pt x="-9781" y="614535"/>
                  <a:pt x="15350" y="455142"/>
                  <a:pt x="0" y="381013"/>
                </a:cubicBezTo>
                <a:cubicBezTo>
                  <a:pt x="-15350" y="306884"/>
                  <a:pt x="28530" y="114799"/>
                  <a:pt x="0" y="0"/>
                </a:cubicBezTo>
                <a:close/>
              </a:path>
              <a:path w="1267388" h="747084" stroke="0" extrusionOk="0">
                <a:moveTo>
                  <a:pt x="0" y="0"/>
                </a:moveTo>
                <a:cubicBezTo>
                  <a:pt x="135886" y="-10139"/>
                  <a:pt x="321961" y="32261"/>
                  <a:pt x="409789" y="0"/>
                </a:cubicBezTo>
                <a:cubicBezTo>
                  <a:pt x="497617" y="-32261"/>
                  <a:pt x="620478" y="14019"/>
                  <a:pt x="794230" y="0"/>
                </a:cubicBezTo>
                <a:cubicBezTo>
                  <a:pt x="967982" y="-14019"/>
                  <a:pt x="1116612" y="32845"/>
                  <a:pt x="1267388" y="0"/>
                </a:cubicBezTo>
                <a:cubicBezTo>
                  <a:pt x="1296134" y="159110"/>
                  <a:pt x="1227958" y="283824"/>
                  <a:pt x="1267388" y="366071"/>
                </a:cubicBezTo>
                <a:cubicBezTo>
                  <a:pt x="1306818" y="448318"/>
                  <a:pt x="1262624" y="650139"/>
                  <a:pt x="1267388" y="747084"/>
                </a:cubicBezTo>
                <a:cubicBezTo>
                  <a:pt x="1086639" y="758953"/>
                  <a:pt x="994836" y="745198"/>
                  <a:pt x="870273" y="747084"/>
                </a:cubicBezTo>
                <a:cubicBezTo>
                  <a:pt x="745711" y="748970"/>
                  <a:pt x="563761" y="719840"/>
                  <a:pt x="473158" y="747084"/>
                </a:cubicBezTo>
                <a:cubicBezTo>
                  <a:pt x="382556" y="774328"/>
                  <a:pt x="219086" y="711118"/>
                  <a:pt x="0" y="747084"/>
                </a:cubicBezTo>
                <a:cubicBezTo>
                  <a:pt x="-33112" y="594086"/>
                  <a:pt x="16539" y="490942"/>
                  <a:pt x="0" y="395955"/>
                </a:cubicBezTo>
                <a:cubicBezTo>
                  <a:pt x="-16539" y="300968"/>
                  <a:pt x="15254" y="169084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Inspeção Visual</a:t>
            </a:r>
          </a:p>
        </p:txBody>
      </p:sp>
    </p:spTree>
    <p:extLst>
      <p:ext uri="{BB962C8B-B14F-4D97-AF65-F5344CB8AC3E}">
        <p14:creationId xmlns:p14="http://schemas.microsoft.com/office/powerpoint/2010/main" val="301818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C54D56B9-043D-43CF-B8A3-1C3BC62CE847}"/>
                  </a:ext>
                </a:extLst>
              </p:cNvPr>
              <p:cNvSpPr/>
              <p:nvPr/>
            </p:nvSpPr>
            <p:spPr>
              <a:xfrm>
                <a:off x="5777307" y="2058602"/>
                <a:ext cx="1906381" cy="1055675"/>
              </a:xfrm>
              <a:custGeom>
                <a:avLst/>
                <a:gdLst>
                  <a:gd name="connsiteX0" fmla="*/ 0 w 1906381"/>
                  <a:gd name="connsiteY0" fmla="*/ 0 h 1055675"/>
                  <a:gd name="connsiteX1" fmla="*/ 457531 w 1906381"/>
                  <a:gd name="connsiteY1" fmla="*/ 0 h 1055675"/>
                  <a:gd name="connsiteX2" fmla="*/ 934127 w 1906381"/>
                  <a:gd name="connsiteY2" fmla="*/ 0 h 1055675"/>
                  <a:gd name="connsiteX3" fmla="*/ 1429786 w 1906381"/>
                  <a:gd name="connsiteY3" fmla="*/ 0 h 1055675"/>
                  <a:gd name="connsiteX4" fmla="*/ 1906381 w 1906381"/>
                  <a:gd name="connsiteY4" fmla="*/ 0 h 1055675"/>
                  <a:gd name="connsiteX5" fmla="*/ 1906381 w 1906381"/>
                  <a:gd name="connsiteY5" fmla="*/ 538394 h 1055675"/>
                  <a:gd name="connsiteX6" fmla="*/ 1906381 w 1906381"/>
                  <a:gd name="connsiteY6" fmla="*/ 1055675 h 1055675"/>
                  <a:gd name="connsiteX7" fmla="*/ 1391658 w 1906381"/>
                  <a:gd name="connsiteY7" fmla="*/ 1055675 h 1055675"/>
                  <a:gd name="connsiteX8" fmla="*/ 876935 w 1906381"/>
                  <a:gd name="connsiteY8" fmla="*/ 1055675 h 1055675"/>
                  <a:gd name="connsiteX9" fmla="*/ 0 w 1906381"/>
                  <a:gd name="connsiteY9" fmla="*/ 1055675 h 1055675"/>
                  <a:gd name="connsiteX10" fmla="*/ 0 w 1906381"/>
                  <a:gd name="connsiteY10" fmla="*/ 538394 h 1055675"/>
                  <a:gd name="connsiteX11" fmla="*/ 0 w 1906381"/>
                  <a:gd name="connsiteY11" fmla="*/ 0 h 105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6381" h="1055675" fill="none" extrusionOk="0">
                    <a:moveTo>
                      <a:pt x="0" y="0"/>
                    </a:moveTo>
                    <a:cubicBezTo>
                      <a:pt x="124899" y="-17414"/>
                      <a:pt x="362640" y="31367"/>
                      <a:pt x="457531" y="0"/>
                    </a:cubicBezTo>
                    <a:cubicBezTo>
                      <a:pt x="552422" y="-31367"/>
                      <a:pt x="747879" y="34523"/>
                      <a:pt x="934127" y="0"/>
                    </a:cubicBezTo>
                    <a:cubicBezTo>
                      <a:pt x="1120375" y="-34523"/>
                      <a:pt x="1223012" y="8210"/>
                      <a:pt x="1429786" y="0"/>
                    </a:cubicBezTo>
                    <a:cubicBezTo>
                      <a:pt x="1636560" y="-8210"/>
                      <a:pt x="1674553" y="27731"/>
                      <a:pt x="1906381" y="0"/>
                    </a:cubicBezTo>
                    <a:cubicBezTo>
                      <a:pt x="1944237" y="114976"/>
                      <a:pt x="1886711" y="333994"/>
                      <a:pt x="1906381" y="538394"/>
                    </a:cubicBezTo>
                    <a:cubicBezTo>
                      <a:pt x="1926051" y="742794"/>
                      <a:pt x="1854528" y="908500"/>
                      <a:pt x="1906381" y="1055675"/>
                    </a:cubicBezTo>
                    <a:cubicBezTo>
                      <a:pt x="1768300" y="1069084"/>
                      <a:pt x="1559369" y="1055226"/>
                      <a:pt x="1391658" y="1055675"/>
                    </a:cubicBezTo>
                    <a:cubicBezTo>
                      <a:pt x="1223947" y="1056124"/>
                      <a:pt x="1069784" y="997271"/>
                      <a:pt x="876935" y="1055675"/>
                    </a:cubicBezTo>
                    <a:cubicBezTo>
                      <a:pt x="684086" y="1114079"/>
                      <a:pt x="293036" y="951734"/>
                      <a:pt x="0" y="1055675"/>
                    </a:cubicBezTo>
                    <a:cubicBezTo>
                      <a:pt x="-46967" y="886411"/>
                      <a:pt x="55454" y="685845"/>
                      <a:pt x="0" y="538394"/>
                    </a:cubicBezTo>
                    <a:cubicBezTo>
                      <a:pt x="-55454" y="390943"/>
                      <a:pt x="30195" y="214021"/>
                      <a:pt x="0" y="0"/>
                    </a:cubicBezTo>
                    <a:close/>
                  </a:path>
                  <a:path w="1906381" h="1055675" stroke="0" extrusionOk="0">
                    <a:moveTo>
                      <a:pt x="0" y="0"/>
                    </a:moveTo>
                    <a:cubicBezTo>
                      <a:pt x="144024" y="-17415"/>
                      <a:pt x="275841" y="35115"/>
                      <a:pt x="457531" y="0"/>
                    </a:cubicBezTo>
                    <a:cubicBezTo>
                      <a:pt x="639221" y="-35115"/>
                      <a:pt x="739830" y="48285"/>
                      <a:pt x="876935" y="0"/>
                    </a:cubicBezTo>
                    <a:cubicBezTo>
                      <a:pt x="1014040" y="-48285"/>
                      <a:pt x="1259472" y="12224"/>
                      <a:pt x="1391658" y="0"/>
                    </a:cubicBezTo>
                    <a:cubicBezTo>
                      <a:pt x="1523844" y="-12224"/>
                      <a:pt x="1708804" y="4164"/>
                      <a:pt x="1906381" y="0"/>
                    </a:cubicBezTo>
                    <a:cubicBezTo>
                      <a:pt x="1926863" y="206517"/>
                      <a:pt x="1892297" y="339778"/>
                      <a:pt x="1906381" y="517281"/>
                    </a:cubicBezTo>
                    <a:cubicBezTo>
                      <a:pt x="1920465" y="694784"/>
                      <a:pt x="1873893" y="945829"/>
                      <a:pt x="1906381" y="1055675"/>
                    </a:cubicBezTo>
                    <a:cubicBezTo>
                      <a:pt x="1801874" y="1085890"/>
                      <a:pt x="1564523" y="1054089"/>
                      <a:pt x="1429786" y="1055675"/>
                    </a:cubicBezTo>
                    <a:cubicBezTo>
                      <a:pt x="1295050" y="1057261"/>
                      <a:pt x="1056036" y="1028541"/>
                      <a:pt x="915063" y="1055675"/>
                    </a:cubicBezTo>
                    <a:cubicBezTo>
                      <a:pt x="774090" y="1082809"/>
                      <a:pt x="581554" y="1047627"/>
                      <a:pt x="495659" y="1055675"/>
                    </a:cubicBezTo>
                    <a:cubicBezTo>
                      <a:pt x="409764" y="1063723"/>
                      <a:pt x="183914" y="1022067"/>
                      <a:pt x="0" y="1055675"/>
                    </a:cubicBezTo>
                    <a:cubicBezTo>
                      <a:pt x="-25182" y="844277"/>
                      <a:pt x="51795" y="765812"/>
                      <a:pt x="0" y="527838"/>
                    </a:cubicBezTo>
                    <a:cubicBezTo>
                      <a:pt x="-51795" y="289864"/>
                      <a:pt x="51120" y="169915"/>
                      <a:pt x="0" y="0"/>
                    </a:cubicBezTo>
                    <a:close/>
                  </a:path>
                </a:pathLst>
              </a:custGeom>
              <a:ln w="19050"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flowChartProcess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Uma variável</a:t>
                </a:r>
                <a:endParaRPr lang="pt-BR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pt-BR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pt-BR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C54D56B9-043D-43CF-B8A3-1C3BC62CE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07" y="2058602"/>
                <a:ext cx="1906381" cy="1055675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906381"/>
                          <a:gd name="connsiteY0" fmla="*/ 0 h 1055675"/>
                          <a:gd name="connsiteX1" fmla="*/ 457531 w 1906381"/>
                          <a:gd name="connsiteY1" fmla="*/ 0 h 1055675"/>
                          <a:gd name="connsiteX2" fmla="*/ 934127 w 1906381"/>
                          <a:gd name="connsiteY2" fmla="*/ 0 h 1055675"/>
                          <a:gd name="connsiteX3" fmla="*/ 1429786 w 1906381"/>
                          <a:gd name="connsiteY3" fmla="*/ 0 h 1055675"/>
                          <a:gd name="connsiteX4" fmla="*/ 1906381 w 1906381"/>
                          <a:gd name="connsiteY4" fmla="*/ 0 h 1055675"/>
                          <a:gd name="connsiteX5" fmla="*/ 1906381 w 1906381"/>
                          <a:gd name="connsiteY5" fmla="*/ 538394 h 1055675"/>
                          <a:gd name="connsiteX6" fmla="*/ 1906381 w 1906381"/>
                          <a:gd name="connsiteY6" fmla="*/ 1055675 h 1055675"/>
                          <a:gd name="connsiteX7" fmla="*/ 1391658 w 1906381"/>
                          <a:gd name="connsiteY7" fmla="*/ 1055675 h 1055675"/>
                          <a:gd name="connsiteX8" fmla="*/ 876935 w 1906381"/>
                          <a:gd name="connsiteY8" fmla="*/ 1055675 h 1055675"/>
                          <a:gd name="connsiteX9" fmla="*/ 0 w 1906381"/>
                          <a:gd name="connsiteY9" fmla="*/ 1055675 h 1055675"/>
                          <a:gd name="connsiteX10" fmla="*/ 0 w 1906381"/>
                          <a:gd name="connsiteY10" fmla="*/ 538394 h 1055675"/>
                          <a:gd name="connsiteX11" fmla="*/ 0 w 1906381"/>
                          <a:gd name="connsiteY11" fmla="*/ 0 h 1055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906381" h="1055675" fill="none" extrusionOk="0">
                            <a:moveTo>
                              <a:pt x="0" y="0"/>
                            </a:moveTo>
                            <a:cubicBezTo>
                              <a:pt x="124899" y="-17414"/>
                              <a:pt x="362640" y="31367"/>
                              <a:pt x="457531" y="0"/>
                            </a:cubicBezTo>
                            <a:cubicBezTo>
                              <a:pt x="552422" y="-31367"/>
                              <a:pt x="747879" y="34523"/>
                              <a:pt x="934127" y="0"/>
                            </a:cubicBezTo>
                            <a:cubicBezTo>
                              <a:pt x="1120375" y="-34523"/>
                              <a:pt x="1223012" y="8210"/>
                              <a:pt x="1429786" y="0"/>
                            </a:cubicBezTo>
                            <a:cubicBezTo>
                              <a:pt x="1636560" y="-8210"/>
                              <a:pt x="1674553" y="27731"/>
                              <a:pt x="1906381" y="0"/>
                            </a:cubicBezTo>
                            <a:cubicBezTo>
                              <a:pt x="1944237" y="114976"/>
                              <a:pt x="1886711" y="333994"/>
                              <a:pt x="1906381" y="538394"/>
                            </a:cubicBezTo>
                            <a:cubicBezTo>
                              <a:pt x="1926051" y="742794"/>
                              <a:pt x="1854528" y="908500"/>
                              <a:pt x="1906381" y="1055675"/>
                            </a:cubicBezTo>
                            <a:cubicBezTo>
                              <a:pt x="1768300" y="1069084"/>
                              <a:pt x="1559369" y="1055226"/>
                              <a:pt x="1391658" y="1055675"/>
                            </a:cubicBezTo>
                            <a:cubicBezTo>
                              <a:pt x="1223947" y="1056124"/>
                              <a:pt x="1069784" y="997271"/>
                              <a:pt x="876935" y="1055675"/>
                            </a:cubicBezTo>
                            <a:cubicBezTo>
                              <a:pt x="684086" y="1114079"/>
                              <a:pt x="293036" y="951734"/>
                              <a:pt x="0" y="1055675"/>
                            </a:cubicBezTo>
                            <a:cubicBezTo>
                              <a:pt x="-46967" y="886411"/>
                              <a:pt x="55454" y="685845"/>
                              <a:pt x="0" y="538394"/>
                            </a:cubicBezTo>
                            <a:cubicBezTo>
                              <a:pt x="-55454" y="390943"/>
                              <a:pt x="30195" y="214021"/>
                              <a:pt x="0" y="0"/>
                            </a:cubicBezTo>
                            <a:close/>
                          </a:path>
                          <a:path w="1906381" h="1055675" stroke="0" extrusionOk="0">
                            <a:moveTo>
                              <a:pt x="0" y="0"/>
                            </a:moveTo>
                            <a:cubicBezTo>
                              <a:pt x="144024" y="-17415"/>
                              <a:pt x="275841" y="35115"/>
                              <a:pt x="457531" y="0"/>
                            </a:cubicBezTo>
                            <a:cubicBezTo>
                              <a:pt x="639221" y="-35115"/>
                              <a:pt x="739830" y="48285"/>
                              <a:pt x="876935" y="0"/>
                            </a:cubicBezTo>
                            <a:cubicBezTo>
                              <a:pt x="1014040" y="-48285"/>
                              <a:pt x="1259472" y="12224"/>
                              <a:pt x="1391658" y="0"/>
                            </a:cubicBezTo>
                            <a:cubicBezTo>
                              <a:pt x="1523844" y="-12224"/>
                              <a:pt x="1708804" y="4164"/>
                              <a:pt x="1906381" y="0"/>
                            </a:cubicBezTo>
                            <a:cubicBezTo>
                              <a:pt x="1926863" y="206517"/>
                              <a:pt x="1892297" y="339778"/>
                              <a:pt x="1906381" y="517281"/>
                            </a:cubicBezTo>
                            <a:cubicBezTo>
                              <a:pt x="1920465" y="694784"/>
                              <a:pt x="1873893" y="945829"/>
                              <a:pt x="1906381" y="1055675"/>
                            </a:cubicBezTo>
                            <a:cubicBezTo>
                              <a:pt x="1801874" y="1085890"/>
                              <a:pt x="1564523" y="1054089"/>
                              <a:pt x="1429786" y="1055675"/>
                            </a:cubicBezTo>
                            <a:cubicBezTo>
                              <a:pt x="1295050" y="1057261"/>
                              <a:pt x="1056036" y="1028541"/>
                              <a:pt x="915063" y="1055675"/>
                            </a:cubicBezTo>
                            <a:cubicBezTo>
                              <a:pt x="774090" y="1082809"/>
                              <a:pt x="581554" y="1047627"/>
                              <a:pt x="495659" y="1055675"/>
                            </a:cubicBezTo>
                            <a:cubicBezTo>
                              <a:pt x="409764" y="1063723"/>
                              <a:pt x="183914" y="1022067"/>
                              <a:pt x="0" y="1055675"/>
                            </a:cubicBezTo>
                            <a:cubicBezTo>
                              <a:pt x="-25182" y="844277"/>
                              <a:pt x="51795" y="765812"/>
                              <a:pt x="0" y="527838"/>
                            </a:cubicBezTo>
                            <a:cubicBezTo>
                              <a:pt x="-51795" y="289864"/>
                              <a:pt x="51120" y="1699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DEFFB-E0B8-4EBE-AF22-3F157060F706}"/>
              </a:ext>
            </a:extLst>
          </p:cNvPr>
          <p:cNvCxnSpPr>
            <a:cxnSpLocks/>
          </p:cNvCxnSpPr>
          <p:nvPr/>
        </p:nvCxnSpPr>
        <p:spPr>
          <a:xfrm flipV="1">
            <a:off x="5060136" y="2586440"/>
            <a:ext cx="702860" cy="5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8B5E435-D807-4DCE-AFAF-F3ADC6945F4A}"/>
              </a:ext>
            </a:extLst>
          </p:cNvPr>
          <p:cNvSpPr/>
          <p:nvPr/>
        </p:nvSpPr>
        <p:spPr>
          <a:xfrm>
            <a:off x="3640104" y="2586440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Séries Temporais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3E090C3D-34E4-492A-B54F-D4801C49569B}"/>
                  </a:ext>
                </a:extLst>
              </p:cNvPr>
              <p:cNvSpPr/>
              <p:nvPr/>
            </p:nvSpPr>
            <p:spPr>
              <a:xfrm>
                <a:off x="5777307" y="3405116"/>
                <a:ext cx="1906382" cy="1055675"/>
              </a:xfrm>
              <a:custGeom>
                <a:avLst/>
                <a:gdLst>
                  <a:gd name="connsiteX0" fmla="*/ 0 w 1906382"/>
                  <a:gd name="connsiteY0" fmla="*/ 0 h 1055675"/>
                  <a:gd name="connsiteX1" fmla="*/ 457532 w 1906382"/>
                  <a:gd name="connsiteY1" fmla="*/ 0 h 1055675"/>
                  <a:gd name="connsiteX2" fmla="*/ 934127 w 1906382"/>
                  <a:gd name="connsiteY2" fmla="*/ 0 h 1055675"/>
                  <a:gd name="connsiteX3" fmla="*/ 1429787 w 1906382"/>
                  <a:gd name="connsiteY3" fmla="*/ 0 h 1055675"/>
                  <a:gd name="connsiteX4" fmla="*/ 1906382 w 1906382"/>
                  <a:gd name="connsiteY4" fmla="*/ 0 h 1055675"/>
                  <a:gd name="connsiteX5" fmla="*/ 1906382 w 1906382"/>
                  <a:gd name="connsiteY5" fmla="*/ 538394 h 1055675"/>
                  <a:gd name="connsiteX6" fmla="*/ 1906382 w 1906382"/>
                  <a:gd name="connsiteY6" fmla="*/ 1055675 h 1055675"/>
                  <a:gd name="connsiteX7" fmla="*/ 1391659 w 1906382"/>
                  <a:gd name="connsiteY7" fmla="*/ 1055675 h 1055675"/>
                  <a:gd name="connsiteX8" fmla="*/ 876936 w 1906382"/>
                  <a:gd name="connsiteY8" fmla="*/ 1055675 h 1055675"/>
                  <a:gd name="connsiteX9" fmla="*/ 0 w 1906382"/>
                  <a:gd name="connsiteY9" fmla="*/ 1055675 h 1055675"/>
                  <a:gd name="connsiteX10" fmla="*/ 0 w 1906382"/>
                  <a:gd name="connsiteY10" fmla="*/ 538394 h 1055675"/>
                  <a:gd name="connsiteX11" fmla="*/ 0 w 1906382"/>
                  <a:gd name="connsiteY11" fmla="*/ 0 h 105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6382" h="1055675" fill="none" extrusionOk="0">
                    <a:moveTo>
                      <a:pt x="0" y="0"/>
                    </a:moveTo>
                    <a:cubicBezTo>
                      <a:pt x="119473" y="-26321"/>
                      <a:pt x="361373" y="26527"/>
                      <a:pt x="457532" y="0"/>
                    </a:cubicBezTo>
                    <a:cubicBezTo>
                      <a:pt x="553691" y="-26527"/>
                      <a:pt x="748719" y="40330"/>
                      <a:pt x="934127" y="0"/>
                    </a:cubicBezTo>
                    <a:cubicBezTo>
                      <a:pt x="1119536" y="-40330"/>
                      <a:pt x="1215154" y="6900"/>
                      <a:pt x="1429787" y="0"/>
                    </a:cubicBezTo>
                    <a:cubicBezTo>
                      <a:pt x="1644420" y="-6900"/>
                      <a:pt x="1674554" y="27731"/>
                      <a:pt x="1906382" y="0"/>
                    </a:cubicBezTo>
                    <a:cubicBezTo>
                      <a:pt x="1944238" y="114976"/>
                      <a:pt x="1886712" y="333994"/>
                      <a:pt x="1906382" y="538394"/>
                    </a:cubicBezTo>
                    <a:cubicBezTo>
                      <a:pt x="1926052" y="742794"/>
                      <a:pt x="1854529" y="908500"/>
                      <a:pt x="1906382" y="1055675"/>
                    </a:cubicBezTo>
                    <a:cubicBezTo>
                      <a:pt x="1768301" y="1069084"/>
                      <a:pt x="1559370" y="1055226"/>
                      <a:pt x="1391659" y="1055675"/>
                    </a:cubicBezTo>
                    <a:cubicBezTo>
                      <a:pt x="1223948" y="1056124"/>
                      <a:pt x="1069785" y="997271"/>
                      <a:pt x="876936" y="1055675"/>
                    </a:cubicBezTo>
                    <a:cubicBezTo>
                      <a:pt x="684087" y="1114079"/>
                      <a:pt x="293915" y="952626"/>
                      <a:pt x="0" y="1055675"/>
                    </a:cubicBezTo>
                    <a:cubicBezTo>
                      <a:pt x="-46967" y="886411"/>
                      <a:pt x="55454" y="685845"/>
                      <a:pt x="0" y="538394"/>
                    </a:cubicBezTo>
                    <a:cubicBezTo>
                      <a:pt x="-55454" y="390943"/>
                      <a:pt x="30195" y="214021"/>
                      <a:pt x="0" y="0"/>
                    </a:cubicBezTo>
                    <a:close/>
                  </a:path>
                  <a:path w="1906382" h="1055675" stroke="0" extrusionOk="0">
                    <a:moveTo>
                      <a:pt x="0" y="0"/>
                    </a:moveTo>
                    <a:cubicBezTo>
                      <a:pt x="141297" y="-20647"/>
                      <a:pt x="272304" y="29287"/>
                      <a:pt x="457532" y="0"/>
                    </a:cubicBezTo>
                    <a:cubicBezTo>
                      <a:pt x="642760" y="-29287"/>
                      <a:pt x="739831" y="48285"/>
                      <a:pt x="876936" y="0"/>
                    </a:cubicBezTo>
                    <a:cubicBezTo>
                      <a:pt x="1014041" y="-48285"/>
                      <a:pt x="1259473" y="12224"/>
                      <a:pt x="1391659" y="0"/>
                    </a:cubicBezTo>
                    <a:cubicBezTo>
                      <a:pt x="1523845" y="-12224"/>
                      <a:pt x="1708805" y="4164"/>
                      <a:pt x="1906382" y="0"/>
                    </a:cubicBezTo>
                    <a:cubicBezTo>
                      <a:pt x="1926864" y="206517"/>
                      <a:pt x="1892298" y="339778"/>
                      <a:pt x="1906382" y="517281"/>
                    </a:cubicBezTo>
                    <a:cubicBezTo>
                      <a:pt x="1920466" y="694784"/>
                      <a:pt x="1873894" y="945829"/>
                      <a:pt x="1906382" y="1055675"/>
                    </a:cubicBezTo>
                    <a:cubicBezTo>
                      <a:pt x="1801875" y="1085890"/>
                      <a:pt x="1564524" y="1054089"/>
                      <a:pt x="1429787" y="1055675"/>
                    </a:cubicBezTo>
                    <a:cubicBezTo>
                      <a:pt x="1295051" y="1057261"/>
                      <a:pt x="1057636" y="1030750"/>
                      <a:pt x="915063" y="1055675"/>
                    </a:cubicBezTo>
                    <a:cubicBezTo>
                      <a:pt x="772490" y="1080600"/>
                      <a:pt x="581554" y="1047627"/>
                      <a:pt x="495659" y="1055675"/>
                    </a:cubicBezTo>
                    <a:cubicBezTo>
                      <a:pt x="409764" y="1063723"/>
                      <a:pt x="183914" y="1022067"/>
                      <a:pt x="0" y="1055675"/>
                    </a:cubicBezTo>
                    <a:cubicBezTo>
                      <a:pt x="-25182" y="844277"/>
                      <a:pt x="51795" y="765812"/>
                      <a:pt x="0" y="527838"/>
                    </a:cubicBezTo>
                    <a:cubicBezTo>
                      <a:pt x="-51795" y="289864"/>
                      <a:pt x="51120" y="169915"/>
                      <a:pt x="0" y="0"/>
                    </a:cubicBezTo>
                    <a:close/>
                  </a:path>
                </a:pathLst>
              </a:custGeom>
              <a:ln w="19050"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flowChartProcess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Mais variáveis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BR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3E090C3D-34E4-492A-B54F-D4801C495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07" y="3405116"/>
                <a:ext cx="1906382" cy="1055675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906382"/>
                          <a:gd name="connsiteY0" fmla="*/ 0 h 1055675"/>
                          <a:gd name="connsiteX1" fmla="*/ 457532 w 1906382"/>
                          <a:gd name="connsiteY1" fmla="*/ 0 h 1055675"/>
                          <a:gd name="connsiteX2" fmla="*/ 934127 w 1906382"/>
                          <a:gd name="connsiteY2" fmla="*/ 0 h 1055675"/>
                          <a:gd name="connsiteX3" fmla="*/ 1429787 w 1906382"/>
                          <a:gd name="connsiteY3" fmla="*/ 0 h 1055675"/>
                          <a:gd name="connsiteX4" fmla="*/ 1906382 w 1906382"/>
                          <a:gd name="connsiteY4" fmla="*/ 0 h 1055675"/>
                          <a:gd name="connsiteX5" fmla="*/ 1906382 w 1906382"/>
                          <a:gd name="connsiteY5" fmla="*/ 538394 h 1055675"/>
                          <a:gd name="connsiteX6" fmla="*/ 1906382 w 1906382"/>
                          <a:gd name="connsiteY6" fmla="*/ 1055675 h 1055675"/>
                          <a:gd name="connsiteX7" fmla="*/ 1391659 w 1906382"/>
                          <a:gd name="connsiteY7" fmla="*/ 1055675 h 1055675"/>
                          <a:gd name="connsiteX8" fmla="*/ 876936 w 1906382"/>
                          <a:gd name="connsiteY8" fmla="*/ 1055675 h 1055675"/>
                          <a:gd name="connsiteX9" fmla="*/ 0 w 1906382"/>
                          <a:gd name="connsiteY9" fmla="*/ 1055675 h 1055675"/>
                          <a:gd name="connsiteX10" fmla="*/ 0 w 1906382"/>
                          <a:gd name="connsiteY10" fmla="*/ 538394 h 1055675"/>
                          <a:gd name="connsiteX11" fmla="*/ 0 w 1906382"/>
                          <a:gd name="connsiteY11" fmla="*/ 0 h 1055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906382" h="1055675" fill="none" extrusionOk="0">
                            <a:moveTo>
                              <a:pt x="0" y="0"/>
                            </a:moveTo>
                            <a:cubicBezTo>
                              <a:pt x="119473" y="-26321"/>
                              <a:pt x="361373" y="26527"/>
                              <a:pt x="457532" y="0"/>
                            </a:cubicBezTo>
                            <a:cubicBezTo>
                              <a:pt x="553691" y="-26527"/>
                              <a:pt x="748719" y="40330"/>
                              <a:pt x="934127" y="0"/>
                            </a:cubicBezTo>
                            <a:cubicBezTo>
                              <a:pt x="1119536" y="-40330"/>
                              <a:pt x="1215154" y="6900"/>
                              <a:pt x="1429787" y="0"/>
                            </a:cubicBezTo>
                            <a:cubicBezTo>
                              <a:pt x="1644420" y="-6900"/>
                              <a:pt x="1674554" y="27731"/>
                              <a:pt x="1906382" y="0"/>
                            </a:cubicBezTo>
                            <a:cubicBezTo>
                              <a:pt x="1944238" y="114976"/>
                              <a:pt x="1886712" y="333994"/>
                              <a:pt x="1906382" y="538394"/>
                            </a:cubicBezTo>
                            <a:cubicBezTo>
                              <a:pt x="1926052" y="742794"/>
                              <a:pt x="1854529" y="908500"/>
                              <a:pt x="1906382" y="1055675"/>
                            </a:cubicBezTo>
                            <a:cubicBezTo>
                              <a:pt x="1768301" y="1069084"/>
                              <a:pt x="1559370" y="1055226"/>
                              <a:pt x="1391659" y="1055675"/>
                            </a:cubicBezTo>
                            <a:cubicBezTo>
                              <a:pt x="1223948" y="1056124"/>
                              <a:pt x="1069785" y="997271"/>
                              <a:pt x="876936" y="1055675"/>
                            </a:cubicBezTo>
                            <a:cubicBezTo>
                              <a:pt x="684087" y="1114079"/>
                              <a:pt x="293915" y="952626"/>
                              <a:pt x="0" y="1055675"/>
                            </a:cubicBezTo>
                            <a:cubicBezTo>
                              <a:pt x="-46967" y="886411"/>
                              <a:pt x="55454" y="685845"/>
                              <a:pt x="0" y="538394"/>
                            </a:cubicBezTo>
                            <a:cubicBezTo>
                              <a:pt x="-55454" y="390943"/>
                              <a:pt x="30195" y="214021"/>
                              <a:pt x="0" y="0"/>
                            </a:cubicBezTo>
                            <a:close/>
                          </a:path>
                          <a:path w="1906382" h="1055675" stroke="0" extrusionOk="0">
                            <a:moveTo>
                              <a:pt x="0" y="0"/>
                            </a:moveTo>
                            <a:cubicBezTo>
                              <a:pt x="141297" y="-20647"/>
                              <a:pt x="272304" y="29287"/>
                              <a:pt x="457532" y="0"/>
                            </a:cubicBezTo>
                            <a:cubicBezTo>
                              <a:pt x="642760" y="-29287"/>
                              <a:pt x="739831" y="48285"/>
                              <a:pt x="876936" y="0"/>
                            </a:cubicBezTo>
                            <a:cubicBezTo>
                              <a:pt x="1014041" y="-48285"/>
                              <a:pt x="1259473" y="12224"/>
                              <a:pt x="1391659" y="0"/>
                            </a:cubicBezTo>
                            <a:cubicBezTo>
                              <a:pt x="1523845" y="-12224"/>
                              <a:pt x="1708805" y="4164"/>
                              <a:pt x="1906382" y="0"/>
                            </a:cubicBezTo>
                            <a:cubicBezTo>
                              <a:pt x="1926864" y="206517"/>
                              <a:pt x="1892298" y="339778"/>
                              <a:pt x="1906382" y="517281"/>
                            </a:cubicBezTo>
                            <a:cubicBezTo>
                              <a:pt x="1920466" y="694784"/>
                              <a:pt x="1873894" y="945829"/>
                              <a:pt x="1906382" y="1055675"/>
                            </a:cubicBezTo>
                            <a:cubicBezTo>
                              <a:pt x="1801875" y="1085890"/>
                              <a:pt x="1564524" y="1054089"/>
                              <a:pt x="1429787" y="1055675"/>
                            </a:cubicBezTo>
                            <a:cubicBezTo>
                              <a:pt x="1295051" y="1057261"/>
                              <a:pt x="1057636" y="1030750"/>
                              <a:pt x="915063" y="1055675"/>
                            </a:cubicBezTo>
                            <a:cubicBezTo>
                              <a:pt x="772490" y="1080600"/>
                              <a:pt x="581554" y="1047627"/>
                              <a:pt x="495659" y="1055675"/>
                            </a:cubicBezTo>
                            <a:cubicBezTo>
                              <a:pt x="409764" y="1063723"/>
                              <a:pt x="183914" y="1022067"/>
                              <a:pt x="0" y="1055675"/>
                            </a:cubicBezTo>
                            <a:cubicBezTo>
                              <a:pt x="-25182" y="844277"/>
                              <a:pt x="51795" y="765812"/>
                              <a:pt x="0" y="527838"/>
                            </a:cubicBezTo>
                            <a:cubicBezTo>
                              <a:pt x="-51795" y="289864"/>
                              <a:pt x="51120" y="1699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3B739B-DD93-4A1D-8209-50C68E78A50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045824" y="3114278"/>
            <a:ext cx="717172" cy="82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3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DB9B523-B78C-4487-8904-2E2AF068370E}"/>
              </a:ext>
            </a:extLst>
          </p:cNvPr>
          <p:cNvSpPr/>
          <p:nvPr/>
        </p:nvSpPr>
        <p:spPr>
          <a:xfrm>
            <a:off x="1390491" y="1014348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+Simples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D9682F-C7B2-42A4-8E6A-419CCF2CFB91}"/>
              </a:ext>
            </a:extLst>
          </p:cNvPr>
          <p:cNvCxnSpPr>
            <a:cxnSpLocks/>
          </p:cNvCxnSpPr>
          <p:nvPr/>
        </p:nvCxnSpPr>
        <p:spPr>
          <a:xfrm>
            <a:off x="2119949" y="2070023"/>
            <a:ext cx="0" cy="5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703C4CE-E846-4EE5-8397-AF826E2E6C5E}"/>
              </a:ext>
            </a:extLst>
          </p:cNvPr>
          <p:cNvSpPr/>
          <p:nvPr/>
        </p:nvSpPr>
        <p:spPr>
          <a:xfrm>
            <a:off x="1445993" y="2597860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+Elaborado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56532D-D5FC-4DF6-A8A2-EC1CB7EC48CF}"/>
              </a:ext>
            </a:extLst>
          </p:cNvPr>
          <p:cNvCxnSpPr>
            <a:cxnSpLocks/>
          </p:cNvCxnSpPr>
          <p:nvPr/>
        </p:nvCxnSpPr>
        <p:spPr>
          <a:xfrm>
            <a:off x="2119949" y="3653535"/>
            <a:ext cx="0" cy="5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2039FA0-A9C1-40E9-972C-BC98DCD11192}"/>
              </a:ext>
            </a:extLst>
          </p:cNvPr>
          <p:cNvSpPr/>
          <p:nvPr/>
        </p:nvSpPr>
        <p:spPr>
          <a:xfrm>
            <a:off x="1445993" y="4181372"/>
            <a:ext cx="1405720" cy="1055675"/>
          </a:xfrm>
          <a:custGeom>
            <a:avLst/>
            <a:gdLst>
              <a:gd name="connsiteX0" fmla="*/ 0 w 1405720"/>
              <a:gd name="connsiteY0" fmla="*/ 0 h 1055675"/>
              <a:gd name="connsiteX1" fmla="*/ 454516 w 1405720"/>
              <a:gd name="connsiteY1" fmla="*/ 0 h 1055675"/>
              <a:gd name="connsiteX2" fmla="*/ 923089 w 1405720"/>
              <a:gd name="connsiteY2" fmla="*/ 0 h 1055675"/>
              <a:gd name="connsiteX3" fmla="*/ 1405720 w 1405720"/>
              <a:gd name="connsiteY3" fmla="*/ 0 h 1055675"/>
              <a:gd name="connsiteX4" fmla="*/ 1405720 w 1405720"/>
              <a:gd name="connsiteY4" fmla="*/ 527838 h 1055675"/>
              <a:gd name="connsiteX5" fmla="*/ 1405720 w 1405720"/>
              <a:gd name="connsiteY5" fmla="*/ 1055675 h 1055675"/>
              <a:gd name="connsiteX6" fmla="*/ 937147 w 1405720"/>
              <a:gd name="connsiteY6" fmla="*/ 1055675 h 1055675"/>
              <a:gd name="connsiteX7" fmla="*/ 496688 w 1405720"/>
              <a:gd name="connsiteY7" fmla="*/ 1055675 h 1055675"/>
              <a:gd name="connsiteX8" fmla="*/ 0 w 1405720"/>
              <a:gd name="connsiteY8" fmla="*/ 1055675 h 1055675"/>
              <a:gd name="connsiteX9" fmla="*/ 0 w 1405720"/>
              <a:gd name="connsiteY9" fmla="*/ 538394 h 1055675"/>
              <a:gd name="connsiteX10" fmla="*/ 0 w 1405720"/>
              <a:gd name="connsiteY10" fmla="*/ 0 h 10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1055675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24930" y="247681"/>
                  <a:pt x="1351973" y="292976"/>
                  <a:pt x="1405720" y="527838"/>
                </a:cubicBezTo>
                <a:cubicBezTo>
                  <a:pt x="1459467" y="762700"/>
                  <a:pt x="1364154" y="894169"/>
                  <a:pt x="1405720" y="1055675"/>
                </a:cubicBezTo>
                <a:cubicBezTo>
                  <a:pt x="1242472" y="1077709"/>
                  <a:pt x="1101012" y="1043024"/>
                  <a:pt x="937147" y="1055675"/>
                </a:cubicBezTo>
                <a:cubicBezTo>
                  <a:pt x="773282" y="1068326"/>
                  <a:pt x="616232" y="1017702"/>
                  <a:pt x="496688" y="1055675"/>
                </a:cubicBezTo>
                <a:cubicBezTo>
                  <a:pt x="377144" y="1093648"/>
                  <a:pt x="162634" y="1049988"/>
                  <a:pt x="0" y="1055675"/>
                </a:cubicBezTo>
                <a:cubicBezTo>
                  <a:pt x="-52969" y="886788"/>
                  <a:pt x="52157" y="718704"/>
                  <a:pt x="0" y="538394"/>
                </a:cubicBezTo>
                <a:cubicBezTo>
                  <a:pt x="-52157" y="358084"/>
                  <a:pt x="10902" y="219672"/>
                  <a:pt x="0" y="0"/>
                </a:cubicBezTo>
                <a:close/>
              </a:path>
              <a:path w="1405720" h="1055675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54661" y="167247"/>
                  <a:pt x="1389189" y="280148"/>
                  <a:pt x="1405720" y="517281"/>
                </a:cubicBezTo>
                <a:cubicBezTo>
                  <a:pt x="1422251" y="754414"/>
                  <a:pt x="1365696" y="853096"/>
                  <a:pt x="1405720" y="1055675"/>
                </a:cubicBezTo>
                <a:cubicBezTo>
                  <a:pt x="1306884" y="1059859"/>
                  <a:pt x="1175241" y="1039142"/>
                  <a:pt x="965261" y="1055675"/>
                </a:cubicBezTo>
                <a:cubicBezTo>
                  <a:pt x="755281" y="1072208"/>
                  <a:pt x="729914" y="1006136"/>
                  <a:pt x="524802" y="1055675"/>
                </a:cubicBezTo>
                <a:cubicBezTo>
                  <a:pt x="319690" y="1105214"/>
                  <a:pt x="206314" y="1000269"/>
                  <a:pt x="0" y="1055675"/>
                </a:cubicBezTo>
                <a:cubicBezTo>
                  <a:pt x="-49553" y="883245"/>
                  <a:pt x="34440" y="716668"/>
                  <a:pt x="0" y="559508"/>
                </a:cubicBezTo>
                <a:cubicBezTo>
                  <a:pt x="-34440" y="402348"/>
                  <a:pt x="32595" y="231487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Melhor</a:t>
            </a:r>
          </a:p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Modelo?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F1F1EA-51CC-4703-A688-E3707B701BE2}"/>
              </a:ext>
            </a:extLst>
          </p:cNvPr>
          <p:cNvCxnSpPr>
            <a:cxnSpLocks/>
            <a:stCxn id="21" idx="1"/>
            <a:endCxn id="6" idx="1"/>
          </p:cNvCxnSpPr>
          <p:nvPr/>
        </p:nvCxnSpPr>
        <p:spPr>
          <a:xfrm rot="10800000">
            <a:off x="1390491" y="1542186"/>
            <a:ext cx="55502" cy="3167024"/>
          </a:xfrm>
          <a:prstGeom prst="bentConnector3">
            <a:avLst>
              <a:gd name="adj1" fmla="val 12722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D02C2CC4-6CE3-46F8-A838-4772B368F697}"/>
              </a:ext>
            </a:extLst>
          </p:cNvPr>
          <p:cNvSpPr/>
          <p:nvPr/>
        </p:nvSpPr>
        <p:spPr>
          <a:xfrm>
            <a:off x="2100912" y="5166707"/>
            <a:ext cx="1405720" cy="747084"/>
          </a:xfrm>
          <a:custGeom>
            <a:avLst/>
            <a:gdLst>
              <a:gd name="connsiteX0" fmla="*/ 0 w 1405720"/>
              <a:gd name="connsiteY0" fmla="*/ 0 h 747084"/>
              <a:gd name="connsiteX1" fmla="*/ 454516 w 1405720"/>
              <a:gd name="connsiteY1" fmla="*/ 0 h 747084"/>
              <a:gd name="connsiteX2" fmla="*/ 923089 w 1405720"/>
              <a:gd name="connsiteY2" fmla="*/ 0 h 747084"/>
              <a:gd name="connsiteX3" fmla="*/ 1405720 w 1405720"/>
              <a:gd name="connsiteY3" fmla="*/ 0 h 747084"/>
              <a:gd name="connsiteX4" fmla="*/ 1405720 w 1405720"/>
              <a:gd name="connsiteY4" fmla="*/ 373542 h 747084"/>
              <a:gd name="connsiteX5" fmla="*/ 1405720 w 1405720"/>
              <a:gd name="connsiteY5" fmla="*/ 747084 h 747084"/>
              <a:gd name="connsiteX6" fmla="*/ 937147 w 1405720"/>
              <a:gd name="connsiteY6" fmla="*/ 747084 h 747084"/>
              <a:gd name="connsiteX7" fmla="*/ 496688 w 1405720"/>
              <a:gd name="connsiteY7" fmla="*/ 747084 h 747084"/>
              <a:gd name="connsiteX8" fmla="*/ 0 w 1405720"/>
              <a:gd name="connsiteY8" fmla="*/ 747084 h 747084"/>
              <a:gd name="connsiteX9" fmla="*/ 0 w 1405720"/>
              <a:gd name="connsiteY9" fmla="*/ 381013 h 747084"/>
              <a:gd name="connsiteX10" fmla="*/ 0 w 1405720"/>
              <a:gd name="connsiteY10" fmla="*/ 0 h 74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5720" h="747084" fill="none" extrusionOk="0">
                <a:moveTo>
                  <a:pt x="0" y="0"/>
                </a:moveTo>
                <a:cubicBezTo>
                  <a:pt x="212848" y="-52846"/>
                  <a:pt x="340276" y="11602"/>
                  <a:pt x="454516" y="0"/>
                </a:cubicBezTo>
                <a:cubicBezTo>
                  <a:pt x="568756" y="-11602"/>
                  <a:pt x="791242" y="48227"/>
                  <a:pt x="923089" y="0"/>
                </a:cubicBezTo>
                <a:cubicBezTo>
                  <a:pt x="1054936" y="-48227"/>
                  <a:pt x="1208164" y="12696"/>
                  <a:pt x="1405720" y="0"/>
                </a:cubicBezTo>
                <a:cubicBezTo>
                  <a:pt x="1436431" y="167418"/>
                  <a:pt x="1377943" y="252251"/>
                  <a:pt x="1405720" y="373542"/>
                </a:cubicBezTo>
                <a:cubicBezTo>
                  <a:pt x="1433497" y="494833"/>
                  <a:pt x="1364467" y="650921"/>
                  <a:pt x="1405720" y="747084"/>
                </a:cubicBezTo>
                <a:cubicBezTo>
                  <a:pt x="1242472" y="769118"/>
                  <a:pt x="1101012" y="734433"/>
                  <a:pt x="937147" y="747084"/>
                </a:cubicBezTo>
                <a:cubicBezTo>
                  <a:pt x="773282" y="759735"/>
                  <a:pt x="616232" y="709111"/>
                  <a:pt x="496688" y="747084"/>
                </a:cubicBezTo>
                <a:cubicBezTo>
                  <a:pt x="377144" y="785057"/>
                  <a:pt x="162634" y="741397"/>
                  <a:pt x="0" y="747084"/>
                </a:cubicBezTo>
                <a:cubicBezTo>
                  <a:pt x="-9781" y="614535"/>
                  <a:pt x="15350" y="455142"/>
                  <a:pt x="0" y="381013"/>
                </a:cubicBezTo>
                <a:cubicBezTo>
                  <a:pt x="-15350" y="306884"/>
                  <a:pt x="28530" y="114799"/>
                  <a:pt x="0" y="0"/>
                </a:cubicBezTo>
                <a:close/>
              </a:path>
              <a:path w="1405720" h="747084" stroke="0" extrusionOk="0">
                <a:moveTo>
                  <a:pt x="0" y="0"/>
                </a:moveTo>
                <a:cubicBezTo>
                  <a:pt x="183978" y="-34974"/>
                  <a:pt x="302636" y="46329"/>
                  <a:pt x="454516" y="0"/>
                </a:cubicBezTo>
                <a:cubicBezTo>
                  <a:pt x="606396" y="-46329"/>
                  <a:pt x="676985" y="16026"/>
                  <a:pt x="880918" y="0"/>
                </a:cubicBezTo>
                <a:cubicBezTo>
                  <a:pt x="1084851" y="-16026"/>
                  <a:pt x="1211484" y="37275"/>
                  <a:pt x="1405720" y="0"/>
                </a:cubicBezTo>
                <a:cubicBezTo>
                  <a:pt x="1434466" y="159110"/>
                  <a:pt x="1366290" y="283824"/>
                  <a:pt x="1405720" y="366071"/>
                </a:cubicBezTo>
                <a:cubicBezTo>
                  <a:pt x="1445150" y="448318"/>
                  <a:pt x="1400956" y="650139"/>
                  <a:pt x="1405720" y="747084"/>
                </a:cubicBezTo>
                <a:cubicBezTo>
                  <a:pt x="1306884" y="751268"/>
                  <a:pt x="1175241" y="730551"/>
                  <a:pt x="965261" y="747084"/>
                </a:cubicBezTo>
                <a:cubicBezTo>
                  <a:pt x="755281" y="763617"/>
                  <a:pt x="729914" y="697545"/>
                  <a:pt x="524802" y="747084"/>
                </a:cubicBezTo>
                <a:cubicBezTo>
                  <a:pt x="319690" y="796623"/>
                  <a:pt x="206314" y="691678"/>
                  <a:pt x="0" y="747084"/>
                </a:cubicBezTo>
                <a:cubicBezTo>
                  <a:pt x="-33112" y="594086"/>
                  <a:pt x="16539" y="490942"/>
                  <a:pt x="0" y="395955"/>
                </a:cubicBezTo>
                <a:cubicBezTo>
                  <a:pt x="-16539" y="300968"/>
                  <a:pt x="15254" y="169084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Menor AIC? MSE?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7AAE23E-3B8A-42EE-92FE-8D51C8F83B6C}"/>
              </a:ext>
            </a:extLst>
          </p:cNvPr>
          <p:cNvSpPr/>
          <p:nvPr/>
        </p:nvSpPr>
        <p:spPr>
          <a:xfrm>
            <a:off x="646723" y="5017800"/>
            <a:ext cx="1267388" cy="747084"/>
          </a:xfrm>
          <a:custGeom>
            <a:avLst/>
            <a:gdLst>
              <a:gd name="connsiteX0" fmla="*/ 0 w 1267388"/>
              <a:gd name="connsiteY0" fmla="*/ 0 h 747084"/>
              <a:gd name="connsiteX1" fmla="*/ 409789 w 1267388"/>
              <a:gd name="connsiteY1" fmla="*/ 0 h 747084"/>
              <a:gd name="connsiteX2" fmla="*/ 832251 w 1267388"/>
              <a:gd name="connsiteY2" fmla="*/ 0 h 747084"/>
              <a:gd name="connsiteX3" fmla="*/ 1267388 w 1267388"/>
              <a:gd name="connsiteY3" fmla="*/ 0 h 747084"/>
              <a:gd name="connsiteX4" fmla="*/ 1267388 w 1267388"/>
              <a:gd name="connsiteY4" fmla="*/ 373542 h 747084"/>
              <a:gd name="connsiteX5" fmla="*/ 1267388 w 1267388"/>
              <a:gd name="connsiteY5" fmla="*/ 747084 h 747084"/>
              <a:gd name="connsiteX6" fmla="*/ 844925 w 1267388"/>
              <a:gd name="connsiteY6" fmla="*/ 747084 h 747084"/>
              <a:gd name="connsiteX7" fmla="*/ 447810 w 1267388"/>
              <a:gd name="connsiteY7" fmla="*/ 747084 h 747084"/>
              <a:gd name="connsiteX8" fmla="*/ 0 w 1267388"/>
              <a:gd name="connsiteY8" fmla="*/ 747084 h 747084"/>
              <a:gd name="connsiteX9" fmla="*/ 0 w 1267388"/>
              <a:gd name="connsiteY9" fmla="*/ 381013 h 747084"/>
              <a:gd name="connsiteX10" fmla="*/ 0 w 1267388"/>
              <a:gd name="connsiteY10" fmla="*/ 0 h 74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7388" h="747084" fill="none" extrusionOk="0">
                <a:moveTo>
                  <a:pt x="0" y="0"/>
                </a:moveTo>
                <a:cubicBezTo>
                  <a:pt x="203490" y="-12167"/>
                  <a:pt x="306913" y="24125"/>
                  <a:pt x="409789" y="0"/>
                </a:cubicBezTo>
                <a:cubicBezTo>
                  <a:pt x="512665" y="-24125"/>
                  <a:pt x="721009" y="3351"/>
                  <a:pt x="832251" y="0"/>
                </a:cubicBezTo>
                <a:cubicBezTo>
                  <a:pt x="943493" y="-3351"/>
                  <a:pt x="1096474" y="2665"/>
                  <a:pt x="1267388" y="0"/>
                </a:cubicBezTo>
                <a:cubicBezTo>
                  <a:pt x="1298099" y="167418"/>
                  <a:pt x="1239611" y="252251"/>
                  <a:pt x="1267388" y="373542"/>
                </a:cubicBezTo>
                <a:cubicBezTo>
                  <a:pt x="1295165" y="494833"/>
                  <a:pt x="1226135" y="650921"/>
                  <a:pt x="1267388" y="747084"/>
                </a:cubicBezTo>
                <a:cubicBezTo>
                  <a:pt x="1119126" y="760399"/>
                  <a:pt x="947340" y="703828"/>
                  <a:pt x="844925" y="747084"/>
                </a:cubicBezTo>
                <a:cubicBezTo>
                  <a:pt x="742510" y="790340"/>
                  <a:pt x="639473" y="704800"/>
                  <a:pt x="447810" y="747084"/>
                </a:cubicBezTo>
                <a:cubicBezTo>
                  <a:pt x="256148" y="789368"/>
                  <a:pt x="213156" y="699954"/>
                  <a:pt x="0" y="747084"/>
                </a:cubicBezTo>
                <a:cubicBezTo>
                  <a:pt x="-9781" y="614535"/>
                  <a:pt x="15350" y="455142"/>
                  <a:pt x="0" y="381013"/>
                </a:cubicBezTo>
                <a:cubicBezTo>
                  <a:pt x="-15350" y="306884"/>
                  <a:pt x="28530" y="114799"/>
                  <a:pt x="0" y="0"/>
                </a:cubicBezTo>
                <a:close/>
              </a:path>
              <a:path w="1267388" h="747084" stroke="0" extrusionOk="0">
                <a:moveTo>
                  <a:pt x="0" y="0"/>
                </a:moveTo>
                <a:cubicBezTo>
                  <a:pt x="135886" y="-10139"/>
                  <a:pt x="321961" y="32261"/>
                  <a:pt x="409789" y="0"/>
                </a:cubicBezTo>
                <a:cubicBezTo>
                  <a:pt x="497617" y="-32261"/>
                  <a:pt x="620478" y="14019"/>
                  <a:pt x="794230" y="0"/>
                </a:cubicBezTo>
                <a:cubicBezTo>
                  <a:pt x="967982" y="-14019"/>
                  <a:pt x="1116612" y="32845"/>
                  <a:pt x="1267388" y="0"/>
                </a:cubicBezTo>
                <a:cubicBezTo>
                  <a:pt x="1296134" y="159110"/>
                  <a:pt x="1227958" y="283824"/>
                  <a:pt x="1267388" y="366071"/>
                </a:cubicBezTo>
                <a:cubicBezTo>
                  <a:pt x="1306818" y="448318"/>
                  <a:pt x="1262624" y="650139"/>
                  <a:pt x="1267388" y="747084"/>
                </a:cubicBezTo>
                <a:cubicBezTo>
                  <a:pt x="1086639" y="758953"/>
                  <a:pt x="994836" y="745198"/>
                  <a:pt x="870273" y="747084"/>
                </a:cubicBezTo>
                <a:cubicBezTo>
                  <a:pt x="745711" y="748970"/>
                  <a:pt x="563761" y="719840"/>
                  <a:pt x="473158" y="747084"/>
                </a:cubicBezTo>
                <a:cubicBezTo>
                  <a:pt x="382556" y="774328"/>
                  <a:pt x="219086" y="711118"/>
                  <a:pt x="0" y="747084"/>
                </a:cubicBezTo>
                <a:cubicBezTo>
                  <a:pt x="-33112" y="594086"/>
                  <a:pt x="16539" y="490942"/>
                  <a:pt x="0" y="395955"/>
                </a:cubicBezTo>
                <a:cubicBezTo>
                  <a:pt x="-16539" y="300968"/>
                  <a:pt x="15254" y="169084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Inspeção Visual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84CD413-3B43-473A-B6F0-9ACD8097DA4C}"/>
              </a:ext>
            </a:extLst>
          </p:cNvPr>
          <p:cNvSpPr/>
          <p:nvPr/>
        </p:nvSpPr>
        <p:spPr>
          <a:xfrm>
            <a:off x="5871097" y="1014348"/>
            <a:ext cx="1178923" cy="527838"/>
          </a:xfrm>
          <a:custGeom>
            <a:avLst/>
            <a:gdLst>
              <a:gd name="connsiteX0" fmla="*/ 0 w 1178923"/>
              <a:gd name="connsiteY0" fmla="*/ 0 h 527838"/>
              <a:gd name="connsiteX1" fmla="*/ 613040 w 1178923"/>
              <a:gd name="connsiteY1" fmla="*/ 0 h 527838"/>
              <a:gd name="connsiteX2" fmla="*/ 1178923 w 1178923"/>
              <a:gd name="connsiteY2" fmla="*/ 0 h 527838"/>
              <a:gd name="connsiteX3" fmla="*/ 1178923 w 1178923"/>
              <a:gd name="connsiteY3" fmla="*/ 527838 h 527838"/>
              <a:gd name="connsiteX4" fmla="*/ 601251 w 1178923"/>
              <a:gd name="connsiteY4" fmla="*/ 527838 h 527838"/>
              <a:gd name="connsiteX5" fmla="*/ 0 w 1178923"/>
              <a:gd name="connsiteY5" fmla="*/ 527838 h 527838"/>
              <a:gd name="connsiteX6" fmla="*/ 0 w 1178923"/>
              <a:gd name="connsiteY6" fmla="*/ 0 h 52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923" h="527838" fill="none" extrusionOk="0">
                <a:moveTo>
                  <a:pt x="0" y="0"/>
                </a:moveTo>
                <a:cubicBezTo>
                  <a:pt x="138464" y="-19029"/>
                  <a:pt x="447773" y="21305"/>
                  <a:pt x="613040" y="0"/>
                </a:cubicBezTo>
                <a:cubicBezTo>
                  <a:pt x="778307" y="-21305"/>
                  <a:pt x="905489" y="28584"/>
                  <a:pt x="1178923" y="0"/>
                </a:cubicBezTo>
                <a:cubicBezTo>
                  <a:pt x="1180559" y="250459"/>
                  <a:pt x="1143829" y="368681"/>
                  <a:pt x="1178923" y="527838"/>
                </a:cubicBezTo>
                <a:cubicBezTo>
                  <a:pt x="951309" y="580760"/>
                  <a:pt x="829679" y="491936"/>
                  <a:pt x="601251" y="527838"/>
                </a:cubicBezTo>
                <a:cubicBezTo>
                  <a:pt x="372823" y="563740"/>
                  <a:pt x="159203" y="482467"/>
                  <a:pt x="0" y="527838"/>
                </a:cubicBezTo>
                <a:cubicBezTo>
                  <a:pt x="-37743" y="316940"/>
                  <a:pt x="44130" y="121806"/>
                  <a:pt x="0" y="0"/>
                </a:cubicBezTo>
                <a:close/>
              </a:path>
              <a:path w="1178923" h="527838" stroke="0" extrusionOk="0">
                <a:moveTo>
                  <a:pt x="0" y="0"/>
                </a:moveTo>
                <a:cubicBezTo>
                  <a:pt x="258762" y="-17347"/>
                  <a:pt x="335169" y="39166"/>
                  <a:pt x="577672" y="0"/>
                </a:cubicBezTo>
                <a:cubicBezTo>
                  <a:pt x="820175" y="-39166"/>
                  <a:pt x="964397" y="2516"/>
                  <a:pt x="1178923" y="0"/>
                </a:cubicBezTo>
                <a:cubicBezTo>
                  <a:pt x="1209177" y="186669"/>
                  <a:pt x="1173055" y="381796"/>
                  <a:pt x="1178923" y="527838"/>
                </a:cubicBezTo>
                <a:cubicBezTo>
                  <a:pt x="959351" y="568339"/>
                  <a:pt x="780949" y="517037"/>
                  <a:pt x="589462" y="527838"/>
                </a:cubicBezTo>
                <a:cubicBezTo>
                  <a:pt x="397975" y="538639"/>
                  <a:pt x="142278" y="521662"/>
                  <a:pt x="0" y="527838"/>
                </a:cubicBezTo>
                <a:cubicBezTo>
                  <a:pt x="-996" y="284320"/>
                  <a:pt x="33982" y="237958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</a:rPr>
              <a:t>Série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E5EA6-3439-4710-B11B-B0D16BA3F44D}"/>
              </a:ext>
            </a:extLst>
          </p:cNvPr>
          <p:cNvCxnSpPr>
            <a:cxnSpLocks/>
          </p:cNvCxnSpPr>
          <p:nvPr/>
        </p:nvCxnSpPr>
        <p:spPr>
          <a:xfrm>
            <a:off x="6434419" y="1571239"/>
            <a:ext cx="0" cy="32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F1D74D2-BCA5-4F8C-9CD1-0B7390B85D98}"/>
              </a:ext>
            </a:extLst>
          </p:cNvPr>
          <p:cNvSpPr/>
          <p:nvPr/>
        </p:nvSpPr>
        <p:spPr>
          <a:xfrm>
            <a:off x="5698893" y="1891320"/>
            <a:ext cx="1523329" cy="527838"/>
          </a:xfrm>
          <a:custGeom>
            <a:avLst/>
            <a:gdLst>
              <a:gd name="connsiteX0" fmla="*/ 0 w 1523329"/>
              <a:gd name="connsiteY0" fmla="*/ 0 h 527838"/>
              <a:gd name="connsiteX1" fmla="*/ 538243 w 1523329"/>
              <a:gd name="connsiteY1" fmla="*/ 0 h 527838"/>
              <a:gd name="connsiteX2" fmla="*/ 1061253 w 1523329"/>
              <a:gd name="connsiteY2" fmla="*/ 0 h 527838"/>
              <a:gd name="connsiteX3" fmla="*/ 1523329 w 1523329"/>
              <a:gd name="connsiteY3" fmla="*/ 0 h 527838"/>
              <a:gd name="connsiteX4" fmla="*/ 1523329 w 1523329"/>
              <a:gd name="connsiteY4" fmla="*/ 527838 h 527838"/>
              <a:gd name="connsiteX5" fmla="*/ 1046019 w 1523329"/>
              <a:gd name="connsiteY5" fmla="*/ 527838 h 527838"/>
              <a:gd name="connsiteX6" fmla="*/ 538243 w 1523329"/>
              <a:gd name="connsiteY6" fmla="*/ 527838 h 527838"/>
              <a:gd name="connsiteX7" fmla="*/ 0 w 1523329"/>
              <a:gd name="connsiteY7" fmla="*/ 527838 h 527838"/>
              <a:gd name="connsiteX8" fmla="*/ 0 w 1523329"/>
              <a:gd name="connsiteY8" fmla="*/ 0 h 52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3329" h="527838" fill="none" extrusionOk="0">
                <a:moveTo>
                  <a:pt x="0" y="0"/>
                </a:moveTo>
                <a:cubicBezTo>
                  <a:pt x="233072" y="-51465"/>
                  <a:pt x="377742" y="47368"/>
                  <a:pt x="538243" y="0"/>
                </a:cubicBezTo>
                <a:cubicBezTo>
                  <a:pt x="698744" y="-47368"/>
                  <a:pt x="932950" y="7671"/>
                  <a:pt x="1061253" y="0"/>
                </a:cubicBezTo>
                <a:cubicBezTo>
                  <a:pt x="1189556" y="-7671"/>
                  <a:pt x="1375292" y="41958"/>
                  <a:pt x="1523329" y="0"/>
                </a:cubicBezTo>
                <a:cubicBezTo>
                  <a:pt x="1559480" y="189966"/>
                  <a:pt x="1495354" y="379556"/>
                  <a:pt x="1523329" y="527838"/>
                </a:cubicBezTo>
                <a:cubicBezTo>
                  <a:pt x="1348910" y="556400"/>
                  <a:pt x="1148553" y="503360"/>
                  <a:pt x="1046019" y="527838"/>
                </a:cubicBezTo>
                <a:cubicBezTo>
                  <a:pt x="943485" y="552316"/>
                  <a:pt x="723564" y="476201"/>
                  <a:pt x="538243" y="527838"/>
                </a:cubicBezTo>
                <a:cubicBezTo>
                  <a:pt x="352922" y="579475"/>
                  <a:pt x="182372" y="474589"/>
                  <a:pt x="0" y="527838"/>
                </a:cubicBezTo>
                <a:cubicBezTo>
                  <a:pt x="-5749" y="412319"/>
                  <a:pt x="50647" y="175224"/>
                  <a:pt x="0" y="0"/>
                </a:cubicBezTo>
                <a:close/>
              </a:path>
              <a:path w="1523329" h="527838" stroke="0" extrusionOk="0">
                <a:moveTo>
                  <a:pt x="0" y="0"/>
                </a:moveTo>
                <a:cubicBezTo>
                  <a:pt x="128782" y="-1021"/>
                  <a:pt x="282051" y="48688"/>
                  <a:pt x="492543" y="0"/>
                </a:cubicBezTo>
                <a:cubicBezTo>
                  <a:pt x="703035" y="-48688"/>
                  <a:pt x="756656" y="25830"/>
                  <a:pt x="954620" y="0"/>
                </a:cubicBezTo>
                <a:cubicBezTo>
                  <a:pt x="1152584" y="-25830"/>
                  <a:pt x="1378872" y="40671"/>
                  <a:pt x="1523329" y="0"/>
                </a:cubicBezTo>
                <a:cubicBezTo>
                  <a:pt x="1538071" y="165710"/>
                  <a:pt x="1512339" y="411400"/>
                  <a:pt x="1523329" y="527838"/>
                </a:cubicBezTo>
                <a:cubicBezTo>
                  <a:pt x="1387052" y="539019"/>
                  <a:pt x="1187619" y="511800"/>
                  <a:pt x="1046019" y="527838"/>
                </a:cubicBezTo>
                <a:cubicBezTo>
                  <a:pt x="904419" y="543876"/>
                  <a:pt x="670818" y="496624"/>
                  <a:pt x="507776" y="527838"/>
                </a:cubicBezTo>
                <a:cubicBezTo>
                  <a:pt x="344734" y="559052"/>
                  <a:pt x="145104" y="525202"/>
                  <a:pt x="0" y="527838"/>
                </a:cubicBezTo>
                <a:cubicBezTo>
                  <a:pt x="-61655" y="378185"/>
                  <a:pt x="62579" y="155759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</a:rPr>
              <a:t>Estacionária?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3D659FF-6BCF-4F49-917C-E54793AFA3C9}"/>
              </a:ext>
            </a:extLst>
          </p:cNvPr>
          <p:cNvSpPr/>
          <p:nvPr/>
        </p:nvSpPr>
        <p:spPr>
          <a:xfrm>
            <a:off x="8188721" y="1891320"/>
            <a:ext cx="1944693" cy="527838"/>
          </a:xfrm>
          <a:custGeom>
            <a:avLst/>
            <a:gdLst>
              <a:gd name="connsiteX0" fmla="*/ 0 w 1944693"/>
              <a:gd name="connsiteY0" fmla="*/ 0 h 527838"/>
              <a:gd name="connsiteX1" fmla="*/ 466726 w 1944693"/>
              <a:gd name="connsiteY1" fmla="*/ 0 h 527838"/>
              <a:gd name="connsiteX2" fmla="*/ 952900 w 1944693"/>
              <a:gd name="connsiteY2" fmla="*/ 0 h 527838"/>
              <a:gd name="connsiteX3" fmla="*/ 1439073 w 1944693"/>
              <a:gd name="connsiteY3" fmla="*/ 0 h 527838"/>
              <a:gd name="connsiteX4" fmla="*/ 1944693 w 1944693"/>
              <a:gd name="connsiteY4" fmla="*/ 0 h 527838"/>
              <a:gd name="connsiteX5" fmla="*/ 1944693 w 1944693"/>
              <a:gd name="connsiteY5" fmla="*/ 527838 h 527838"/>
              <a:gd name="connsiteX6" fmla="*/ 1458520 w 1944693"/>
              <a:gd name="connsiteY6" fmla="*/ 527838 h 527838"/>
              <a:gd name="connsiteX7" fmla="*/ 1011240 w 1944693"/>
              <a:gd name="connsiteY7" fmla="*/ 527838 h 527838"/>
              <a:gd name="connsiteX8" fmla="*/ 563961 w 1944693"/>
              <a:gd name="connsiteY8" fmla="*/ 527838 h 527838"/>
              <a:gd name="connsiteX9" fmla="*/ 0 w 1944693"/>
              <a:gd name="connsiteY9" fmla="*/ 527838 h 527838"/>
              <a:gd name="connsiteX10" fmla="*/ 0 w 1944693"/>
              <a:gd name="connsiteY10" fmla="*/ 0 h 52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4693" h="527838" fill="none" extrusionOk="0">
                <a:moveTo>
                  <a:pt x="0" y="0"/>
                </a:moveTo>
                <a:cubicBezTo>
                  <a:pt x="115309" y="-9816"/>
                  <a:pt x="316213" y="10494"/>
                  <a:pt x="466726" y="0"/>
                </a:cubicBezTo>
                <a:cubicBezTo>
                  <a:pt x="617239" y="-10494"/>
                  <a:pt x="845797" y="22631"/>
                  <a:pt x="952900" y="0"/>
                </a:cubicBezTo>
                <a:cubicBezTo>
                  <a:pt x="1060003" y="-22631"/>
                  <a:pt x="1214830" y="40063"/>
                  <a:pt x="1439073" y="0"/>
                </a:cubicBezTo>
                <a:cubicBezTo>
                  <a:pt x="1663316" y="-40063"/>
                  <a:pt x="1820209" y="44477"/>
                  <a:pt x="1944693" y="0"/>
                </a:cubicBezTo>
                <a:cubicBezTo>
                  <a:pt x="1959203" y="166388"/>
                  <a:pt x="1905711" y="364100"/>
                  <a:pt x="1944693" y="527838"/>
                </a:cubicBezTo>
                <a:cubicBezTo>
                  <a:pt x="1768218" y="542910"/>
                  <a:pt x="1601381" y="507011"/>
                  <a:pt x="1458520" y="527838"/>
                </a:cubicBezTo>
                <a:cubicBezTo>
                  <a:pt x="1315659" y="548665"/>
                  <a:pt x="1205642" y="492979"/>
                  <a:pt x="1011240" y="527838"/>
                </a:cubicBezTo>
                <a:cubicBezTo>
                  <a:pt x="816838" y="562697"/>
                  <a:pt x="769049" y="517092"/>
                  <a:pt x="563961" y="527838"/>
                </a:cubicBezTo>
                <a:cubicBezTo>
                  <a:pt x="358873" y="538584"/>
                  <a:pt x="132546" y="526755"/>
                  <a:pt x="0" y="527838"/>
                </a:cubicBezTo>
                <a:cubicBezTo>
                  <a:pt x="-40897" y="302151"/>
                  <a:pt x="46551" y="172819"/>
                  <a:pt x="0" y="0"/>
                </a:cubicBezTo>
                <a:close/>
              </a:path>
              <a:path w="1944693" h="527838" stroke="0" extrusionOk="0">
                <a:moveTo>
                  <a:pt x="0" y="0"/>
                </a:moveTo>
                <a:cubicBezTo>
                  <a:pt x="134463" y="-54824"/>
                  <a:pt x="242085" y="38481"/>
                  <a:pt x="466726" y="0"/>
                </a:cubicBezTo>
                <a:cubicBezTo>
                  <a:pt x="691367" y="-38481"/>
                  <a:pt x="729441" y="17953"/>
                  <a:pt x="894559" y="0"/>
                </a:cubicBezTo>
                <a:cubicBezTo>
                  <a:pt x="1059677" y="-17953"/>
                  <a:pt x="1239964" y="24218"/>
                  <a:pt x="1419626" y="0"/>
                </a:cubicBezTo>
                <a:cubicBezTo>
                  <a:pt x="1599288" y="-24218"/>
                  <a:pt x="1717855" y="41454"/>
                  <a:pt x="1944693" y="0"/>
                </a:cubicBezTo>
                <a:cubicBezTo>
                  <a:pt x="1960071" y="110108"/>
                  <a:pt x="1915676" y="294016"/>
                  <a:pt x="1944693" y="527838"/>
                </a:cubicBezTo>
                <a:cubicBezTo>
                  <a:pt x="1756155" y="557220"/>
                  <a:pt x="1611407" y="517784"/>
                  <a:pt x="1497414" y="527838"/>
                </a:cubicBezTo>
                <a:cubicBezTo>
                  <a:pt x="1383421" y="537892"/>
                  <a:pt x="1164788" y="521661"/>
                  <a:pt x="1050134" y="527838"/>
                </a:cubicBezTo>
                <a:cubicBezTo>
                  <a:pt x="935480" y="534015"/>
                  <a:pt x="674656" y="479509"/>
                  <a:pt x="525067" y="527838"/>
                </a:cubicBezTo>
                <a:cubicBezTo>
                  <a:pt x="375478" y="576167"/>
                  <a:pt x="131545" y="490402"/>
                  <a:pt x="0" y="527838"/>
                </a:cubicBezTo>
                <a:cubicBezTo>
                  <a:pt x="-26444" y="279360"/>
                  <a:pt x="13311" y="178764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</a:rPr>
              <a:t>Transformações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59069A-A06C-4E18-8D3B-AB38CCB8725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222222" y="2155239"/>
            <a:ext cx="966499" cy="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47F3B59-173D-4B89-BE08-4F54E26BFE44}"/>
              </a:ext>
            </a:extLst>
          </p:cNvPr>
          <p:cNvCxnSpPr>
            <a:cxnSpLocks/>
          </p:cNvCxnSpPr>
          <p:nvPr/>
        </p:nvCxnSpPr>
        <p:spPr>
          <a:xfrm rot="5400000">
            <a:off x="8015192" y="1314226"/>
            <a:ext cx="12700" cy="2237161"/>
          </a:xfrm>
          <a:prstGeom prst="bentConnector4">
            <a:avLst>
              <a:gd name="adj1" fmla="val 3250748"/>
              <a:gd name="adj2" fmla="val 1010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170A95-8D2E-4065-85E5-768B331EFE71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6460558" y="2419158"/>
            <a:ext cx="0" cy="66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4E55BA9-A434-4565-99C5-E92315401259}"/>
              </a:ext>
            </a:extLst>
          </p:cNvPr>
          <p:cNvSpPr/>
          <p:nvPr/>
        </p:nvSpPr>
        <p:spPr>
          <a:xfrm>
            <a:off x="5698893" y="3086644"/>
            <a:ext cx="1523329" cy="527838"/>
          </a:xfrm>
          <a:custGeom>
            <a:avLst/>
            <a:gdLst>
              <a:gd name="connsiteX0" fmla="*/ 0 w 1523329"/>
              <a:gd name="connsiteY0" fmla="*/ 0 h 527838"/>
              <a:gd name="connsiteX1" fmla="*/ 538243 w 1523329"/>
              <a:gd name="connsiteY1" fmla="*/ 0 h 527838"/>
              <a:gd name="connsiteX2" fmla="*/ 1061253 w 1523329"/>
              <a:gd name="connsiteY2" fmla="*/ 0 h 527838"/>
              <a:gd name="connsiteX3" fmla="*/ 1523329 w 1523329"/>
              <a:gd name="connsiteY3" fmla="*/ 0 h 527838"/>
              <a:gd name="connsiteX4" fmla="*/ 1523329 w 1523329"/>
              <a:gd name="connsiteY4" fmla="*/ 527838 h 527838"/>
              <a:gd name="connsiteX5" fmla="*/ 1046019 w 1523329"/>
              <a:gd name="connsiteY5" fmla="*/ 527838 h 527838"/>
              <a:gd name="connsiteX6" fmla="*/ 538243 w 1523329"/>
              <a:gd name="connsiteY6" fmla="*/ 527838 h 527838"/>
              <a:gd name="connsiteX7" fmla="*/ 0 w 1523329"/>
              <a:gd name="connsiteY7" fmla="*/ 527838 h 527838"/>
              <a:gd name="connsiteX8" fmla="*/ 0 w 1523329"/>
              <a:gd name="connsiteY8" fmla="*/ 0 h 52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3329" h="527838" fill="none" extrusionOk="0">
                <a:moveTo>
                  <a:pt x="0" y="0"/>
                </a:moveTo>
                <a:cubicBezTo>
                  <a:pt x="233072" y="-51465"/>
                  <a:pt x="377742" y="47368"/>
                  <a:pt x="538243" y="0"/>
                </a:cubicBezTo>
                <a:cubicBezTo>
                  <a:pt x="698744" y="-47368"/>
                  <a:pt x="932950" y="7671"/>
                  <a:pt x="1061253" y="0"/>
                </a:cubicBezTo>
                <a:cubicBezTo>
                  <a:pt x="1189556" y="-7671"/>
                  <a:pt x="1375292" y="41958"/>
                  <a:pt x="1523329" y="0"/>
                </a:cubicBezTo>
                <a:cubicBezTo>
                  <a:pt x="1559480" y="189966"/>
                  <a:pt x="1495354" y="379556"/>
                  <a:pt x="1523329" y="527838"/>
                </a:cubicBezTo>
                <a:cubicBezTo>
                  <a:pt x="1348910" y="556400"/>
                  <a:pt x="1148553" y="503360"/>
                  <a:pt x="1046019" y="527838"/>
                </a:cubicBezTo>
                <a:cubicBezTo>
                  <a:pt x="943485" y="552316"/>
                  <a:pt x="723564" y="476201"/>
                  <a:pt x="538243" y="527838"/>
                </a:cubicBezTo>
                <a:cubicBezTo>
                  <a:pt x="352922" y="579475"/>
                  <a:pt x="182372" y="474589"/>
                  <a:pt x="0" y="527838"/>
                </a:cubicBezTo>
                <a:cubicBezTo>
                  <a:pt x="-5749" y="412319"/>
                  <a:pt x="50647" y="175224"/>
                  <a:pt x="0" y="0"/>
                </a:cubicBezTo>
                <a:close/>
              </a:path>
              <a:path w="1523329" h="527838" stroke="0" extrusionOk="0">
                <a:moveTo>
                  <a:pt x="0" y="0"/>
                </a:moveTo>
                <a:cubicBezTo>
                  <a:pt x="128782" y="-1021"/>
                  <a:pt x="282051" y="48688"/>
                  <a:pt x="492543" y="0"/>
                </a:cubicBezTo>
                <a:cubicBezTo>
                  <a:pt x="703035" y="-48688"/>
                  <a:pt x="756656" y="25830"/>
                  <a:pt x="954620" y="0"/>
                </a:cubicBezTo>
                <a:cubicBezTo>
                  <a:pt x="1152584" y="-25830"/>
                  <a:pt x="1378872" y="40671"/>
                  <a:pt x="1523329" y="0"/>
                </a:cubicBezTo>
                <a:cubicBezTo>
                  <a:pt x="1538071" y="165710"/>
                  <a:pt x="1512339" y="411400"/>
                  <a:pt x="1523329" y="527838"/>
                </a:cubicBezTo>
                <a:cubicBezTo>
                  <a:pt x="1387052" y="539019"/>
                  <a:pt x="1187619" y="511800"/>
                  <a:pt x="1046019" y="527838"/>
                </a:cubicBezTo>
                <a:cubicBezTo>
                  <a:pt x="904419" y="543876"/>
                  <a:pt x="670818" y="496624"/>
                  <a:pt x="507776" y="527838"/>
                </a:cubicBezTo>
                <a:cubicBezTo>
                  <a:pt x="344734" y="559052"/>
                  <a:pt x="145104" y="525202"/>
                  <a:pt x="0" y="527838"/>
                </a:cubicBezTo>
                <a:cubicBezTo>
                  <a:pt x="-61655" y="378185"/>
                  <a:pt x="62579" y="155759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</a:rPr>
              <a:t>Lista </a:t>
            </a:r>
            <a:r>
              <a:rPr lang="pt-BR" b="1" dirty="0" err="1">
                <a:ln w="0"/>
                <a:solidFill>
                  <a:schemeClr val="tx1"/>
                </a:solidFill>
              </a:rPr>
              <a:t>p,d,q</a:t>
            </a:r>
            <a:endParaRPr lang="pt-BR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3EF21A-C1A2-4017-B3AD-F74007BB0722}"/>
              </a:ext>
            </a:extLst>
          </p:cNvPr>
          <p:cNvCxnSpPr>
            <a:cxnSpLocks/>
          </p:cNvCxnSpPr>
          <p:nvPr/>
        </p:nvCxnSpPr>
        <p:spPr>
          <a:xfrm>
            <a:off x="6434419" y="3599263"/>
            <a:ext cx="0" cy="32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83AF5134-2A0D-482A-995D-9BCBAA11F25A}"/>
              </a:ext>
            </a:extLst>
          </p:cNvPr>
          <p:cNvSpPr/>
          <p:nvPr/>
        </p:nvSpPr>
        <p:spPr>
          <a:xfrm>
            <a:off x="5698893" y="3919344"/>
            <a:ext cx="1523329" cy="527838"/>
          </a:xfrm>
          <a:custGeom>
            <a:avLst/>
            <a:gdLst>
              <a:gd name="connsiteX0" fmla="*/ 0 w 1523329"/>
              <a:gd name="connsiteY0" fmla="*/ 0 h 527838"/>
              <a:gd name="connsiteX1" fmla="*/ 538243 w 1523329"/>
              <a:gd name="connsiteY1" fmla="*/ 0 h 527838"/>
              <a:gd name="connsiteX2" fmla="*/ 1061253 w 1523329"/>
              <a:gd name="connsiteY2" fmla="*/ 0 h 527838"/>
              <a:gd name="connsiteX3" fmla="*/ 1523329 w 1523329"/>
              <a:gd name="connsiteY3" fmla="*/ 0 h 527838"/>
              <a:gd name="connsiteX4" fmla="*/ 1523329 w 1523329"/>
              <a:gd name="connsiteY4" fmla="*/ 527838 h 527838"/>
              <a:gd name="connsiteX5" fmla="*/ 1046019 w 1523329"/>
              <a:gd name="connsiteY5" fmla="*/ 527838 h 527838"/>
              <a:gd name="connsiteX6" fmla="*/ 538243 w 1523329"/>
              <a:gd name="connsiteY6" fmla="*/ 527838 h 527838"/>
              <a:gd name="connsiteX7" fmla="*/ 0 w 1523329"/>
              <a:gd name="connsiteY7" fmla="*/ 527838 h 527838"/>
              <a:gd name="connsiteX8" fmla="*/ 0 w 1523329"/>
              <a:gd name="connsiteY8" fmla="*/ 0 h 52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3329" h="527838" fill="none" extrusionOk="0">
                <a:moveTo>
                  <a:pt x="0" y="0"/>
                </a:moveTo>
                <a:cubicBezTo>
                  <a:pt x="233072" y="-51465"/>
                  <a:pt x="377742" y="47368"/>
                  <a:pt x="538243" y="0"/>
                </a:cubicBezTo>
                <a:cubicBezTo>
                  <a:pt x="698744" y="-47368"/>
                  <a:pt x="932950" y="7671"/>
                  <a:pt x="1061253" y="0"/>
                </a:cubicBezTo>
                <a:cubicBezTo>
                  <a:pt x="1189556" y="-7671"/>
                  <a:pt x="1375292" y="41958"/>
                  <a:pt x="1523329" y="0"/>
                </a:cubicBezTo>
                <a:cubicBezTo>
                  <a:pt x="1559480" y="189966"/>
                  <a:pt x="1495354" y="379556"/>
                  <a:pt x="1523329" y="527838"/>
                </a:cubicBezTo>
                <a:cubicBezTo>
                  <a:pt x="1348910" y="556400"/>
                  <a:pt x="1148553" y="503360"/>
                  <a:pt x="1046019" y="527838"/>
                </a:cubicBezTo>
                <a:cubicBezTo>
                  <a:pt x="943485" y="552316"/>
                  <a:pt x="723564" y="476201"/>
                  <a:pt x="538243" y="527838"/>
                </a:cubicBezTo>
                <a:cubicBezTo>
                  <a:pt x="352922" y="579475"/>
                  <a:pt x="182372" y="474589"/>
                  <a:pt x="0" y="527838"/>
                </a:cubicBezTo>
                <a:cubicBezTo>
                  <a:pt x="-5749" y="412319"/>
                  <a:pt x="50647" y="175224"/>
                  <a:pt x="0" y="0"/>
                </a:cubicBezTo>
                <a:close/>
              </a:path>
              <a:path w="1523329" h="527838" stroke="0" extrusionOk="0">
                <a:moveTo>
                  <a:pt x="0" y="0"/>
                </a:moveTo>
                <a:cubicBezTo>
                  <a:pt x="128782" y="-1021"/>
                  <a:pt x="282051" y="48688"/>
                  <a:pt x="492543" y="0"/>
                </a:cubicBezTo>
                <a:cubicBezTo>
                  <a:pt x="703035" y="-48688"/>
                  <a:pt x="756656" y="25830"/>
                  <a:pt x="954620" y="0"/>
                </a:cubicBezTo>
                <a:cubicBezTo>
                  <a:pt x="1152584" y="-25830"/>
                  <a:pt x="1378872" y="40671"/>
                  <a:pt x="1523329" y="0"/>
                </a:cubicBezTo>
                <a:cubicBezTo>
                  <a:pt x="1538071" y="165710"/>
                  <a:pt x="1512339" y="411400"/>
                  <a:pt x="1523329" y="527838"/>
                </a:cubicBezTo>
                <a:cubicBezTo>
                  <a:pt x="1387052" y="539019"/>
                  <a:pt x="1187619" y="511800"/>
                  <a:pt x="1046019" y="527838"/>
                </a:cubicBezTo>
                <a:cubicBezTo>
                  <a:pt x="904419" y="543876"/>
                  <a:pt x="670818" y="496624"/>
                  <a:pt x="507776" y="527838"/>
                </a:cubicBezTo>
                <a:cubicBezTo>
                  <a:pt x="344734" y="559052"/>
                  <a:pt x="145104" y="525202"/>
                  <a:pt x="0" y="527838"/>
                </a:cubicBezTo>
                <a:cubicBezTo>
                  <a:pt x="-61655" y="378185"/>
                  <a:pt x="62579" y="155759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</a:rPr>
              <a:t>ARIMA(</a:t>
            </a:r>
            <a:r>
              <a:rPr lang="pt-BR" b="1" dirty="0" err="1">
                <a:ln w="0"/>
                <a:solidFill>
                  <a:schemeClr val="tx1"/>
                </a:solidFill>
              </a:rPr>
              <a:t>p,d,q</a:t>
            </a:r>
            <a:r>
              <a:rPr lang="pt-BR" b="1" dirty="0">
                <a:ln w="0"/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F6B83A-24BF-4656-AA18-45C7604CBD65}"/>
              </a:ext>
            </a:extLst>
          </p:cNvPr>
          <p:cNvCxnSpPr>
            <a:cxnSpLocks/>
          </p:cNvCxnSpPr>
          <p:nvPr/>
        </p:nvCxnSpPr>
        <p:spPr>
          <a:xfrm>
            <a:off x="6434419" y="4431963"/>
            <a:ext cx="0" cy="32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E9D98ADA-75FA-4666-A56D-9C38E3D87EAC}"/>
              </a:ext>
            </a:extLst>
          </p:cNvPr>
          <p:cNvSpPr/>
          <p:nvPr/>
        </p:nvSpPr>
        <p:spPr>
          <a:xfrm>
            <a:off x="5682899" y="4752044"/>
            <a:ext cx="1523329" cy="527838"/>
          </a:xfrm>
          <a:custGeom>
            <a:avLst/>
            <a:gdLst>
              <a:gd name="connsiteX0" fmla="*/ 0 w 1523329"/>
              <a:gd name="connsiteY0" fmla="*/ 0 h 527838"/>
              <a:gd name="connsiteX1" fmla="*/ 538243 w 1523329"/>
              <a:gd name="connsiteY1" fmla="*/ 0 h 527838"/>
              <a:gd name="connsiteX2" fmla="*/ 1061253 w 1523329"/>
              <a:gd name="connsiteY2" fmla="*/ 0 h 527838"/>
              <a:gd name="connsiteX3" fmla="*/ 1523329 w 1523329"/>
              <a:gd name="connsiteY3" fmla="*/ 0 h 527838"/>
              <a:gd name="connsiteX4" fmla="*/ 1523329 w 1523329"/>
              <a:gd name="connsiteY4" fmla="*/ 527838 h 527838"/>
              <a:gd name="connsiteX5" fmla="*/ 1046019 w 1523329"/>
              <a:gd name="connsiteY5" fmla="*/ 527838 h 527838"/>
              <a:gd name="connsiteX6" fmla="*/ 538243 w 1523329"/>
              <a:gd name="connsiteY6" fmla="*/ 527838 h 527838"/>
              <a:gd name="connsiteX7" fmla="*/ 0 w 1523329"/>
              <a:gd name="connsiteY7" fmla="*/ 527838 h 527838"/>
              <a:gd name="connsiteX8" fmla="*/ 0 w 1523329"/>
              <a:gd name="connsiteY8" fmla="*/ 0 h 52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3329" h="527838" fill="none" extrusionOk="0">
                <a:moveTo>
                  <a:pt x="0" y="0"/>
                </a:moveTo>
                <a:cubicBezTo>
                  <a:pt x="233072" y="-51465"/>
                  <a:pt x="377742" y="47368"/>
                  <a:pt x="538243" y="0"/>
                </a:cubicBezTo>
                <a:cubicBezTo>
                  <a:pt x="698744" y="-47368"/>
                  <a:pt x="932950" y="7671"/>
                  <a:pt x="1061253" y="0"/>
                </a:cubicBezTo>
                <a:cubicBezTo>
                  <a:pt x="1189556" y="-7671"/>
                  <a:pt x="1375292" y="41958"/>
                  <a:pt x="1523329" y="0"/>
                </a:cubicBezTo>
                <a:cubicBezTo>
                  <a:pt x="1559480" y="189966"/>
                  <a:pt x="1495354" y="379556"/>
                  <a:pt x="1523329" y="527838"/>
                </a:cubicBezTo>
                <a:cubicBezTo>
                  <a:pt x="1348910" y="556400"/>
                  <a:pt x="1148553" y="503360"/>
                  <a:pt x="1046019" y="527838"/>
                </a:cubicBezTo>
                <a:cubicBezTo>
                  <a:pt x="943485" y="552316"/>
                  <a:pt x="723564" y="476201"/>
                  <a:pt x="538243" y="527838"/>
                </a:cubicBezTo>
                <a:cubicBezTo>
                  <a:pt x="352922" y="579475"/>
                  <a:pt x="182372" y="474589"/>
                  <a:pt x="0" y="527838"/>
                </a:cubicBezTo>
                <a:cubicBezTo>
                  <a:pt x="-5749" y="412319"/>
                  <a:pt x="50647" y="175224"/>
                  <a:pt x="0" y="0"/>
                </a:cubicBezTo>
                <a:close/>
              </a:path>
              <a:path w="1523329" h="527838" stroke="0" extrusionOk="0">
                <a:moveTo>
                  <a:pt x="0" y="0"/>
                </a:moveTo>
                <a:cubicBezTo>
                  <a:pt x="128782" y="-1021"/>
                  <a:pt x="282051" y="48688"/>
                  <a:pt x="492543" y="0"/>
                </a:cubicBezTo>
                <a:cubicBezTo>
                  <a:pt x="703035" y="-48688"/>
                  <a:pt x="756656" y="25830"/>
                  <a:pt x="954620" y="0"/>
                </a:cubicBezTo>
                <a:cubicBezTo>
                  <a:pt x="1152584" y="-25830"/>
                  <a:pt x="1378872" y="40671"/>
                  <a:pt x="1523329" y="0"/>
                </a:cubicBezTo>
                <a:cubicBezTo>
                  <a:pt x="1538071" y="165710"/>
                  <a:pt x="1512339" y="411400"/>
                  <a:pt x="1523329" y="527838"/>
                </a:cubicBezTo>
                <a:cubicBezTo>
                  <a:pt x="1387052" y="539019"/>
                  <a:pt x="1187619" y="511800"/>
                  <a:pt x="1046019" y="527838"/>
                </a:cubicBezTo>
                <a:cubicBezTo>
                  <a:pt x="904419" y="543876"/>
                  <a:pt x="670818" y="496624"/>
                  <a:pt x="507776" y="527838"/>
                </a:cubicBezTo>
                <a:cubicBezTo>
                  <a:pt x="344734" y="559052"/>
                  <a:pt x="145104" y="525202"/>
                  <a:pt x="0" y="527838"/>
                </a:cubicBezTo>
                <a:cubicBezTo>
                  <a:pt x="-61655" y="378185"/>
                  <a:pt x="62579" y="155759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ln w="0"/>
                <a:solidFill>
                  <a:schemeClr val="tx1"/>
                </a:solidFill>
              </a:rPr>
              <a:t>Summary</a:t>
            </a:r>
            <a:r>
              <a:rPr lang="pt-BR" b="1" dirty="0">
                <a:ln w="0"/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28A8D826-A21C-4E78-8876-66278EB1FFAC}"/>
              </a:ext>
            </a:extLst>
          </p:cNvPr>
          <p:cNvSpPr/>
          <p:nvPr/>
        </p:nvSpPr>
        <p:spPr>
          <a:xfrm>
            <a:off x="9706454" y="2328942"/>
            <a:ext cx="1742128" cy="745002"/>
          </a:xfrm>
          <a:custGeom>
            <a:avLst/>
            <a:gdLst>
              <a:gd name="connsiteX0" fmla="*/ 0 w 1742128"/>
              <a:gd name="connsiteY0" fmla="*/ 0 h 745002"/>
              <a:gd name="connsiteX1" fmla="*/ 563288 w 1742128"/>
              <a:gd name="connsiteY1" fmla="*/ 0 h 745002"/>
              <a:gd name="connsiteX2" fmla="*/ 1143997 w 1742128"/>
              <a:gd name="connsiteY2" fmla="*/ 0 h 745002"/>
              <a:gd name="connsiteX3" fmla="*/ 1742127 w 1742128"/>
              <a:gd name="connsiteY3" fmla="*/ 0 h 745002"/>
              <a:gd name="connsiteX4" fmla="*/ 1742127 w 1742128"/>
              <a:gd name="connsiteY4" fmla="*/ 372501 h 745002"/>
              <a:gd name="connsiteX5" fmla="*/ 1742127 w 1742128"/>
              <a:gd name="connsiteY5" fmla="*/ 745002 h 745002"/>
              <a:gd name="connsiteX6" fmla="*/ 1161418 w 1742128"/>
              <a:gd name="connsiteY6" fmla="*/ 745002 h 745002"/>
              <a:gd name="connsiteX7" fmla="*/ 615552 w 1742128"/>
              <a:gd name="connsiteY7" fmla="*/ 745002 h 745002"/>
              <a:gd name="connsiteX8" fmla="*/ 0 w 1742128"/>
              <a:gd name="connsiteY8" fmla="*/ 745002 h 745002"/>
              <a:gd name="connsiteX9" fmla="*/ 0 w 1742128"/>
              <a:gd name="connsiteY9" fmla="*/ 379951 h 745002"/>
              <a:gd name="connsiteX10" fmla="*/ 0 w 1742128"/>
              <a:gd name="connsiteY10" fmla="*/ 0 h 74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2128" h="745002" fill="none" extrusionOk="0">
                <a:moveTo>
                  <a:pt x="0" y="0"/>
                </a:moveTo>
                <a:cubicBezTo>
                  <a:pt x="207909" y="-61823"/>
                  <a:pt x="392001" y="8669"/>
                  <a:pt x="563288" y="0"/>
                </a:cubicBezTo>
                <a:cubicBezTo>
                  <a:pt x="734575" y="-8669"/>
                  <a:pt x="1025002" y="59779"/>
                  <a:pt x="1143997" y="0"/>
                </a:cubicBezTo>
                <a:cubicBezTo>
                  <a:pt x="1262992" y="-59779"/>
                  <a:pt x="1456543" y="54878"/>
                  <a:pt x="1742127" y="0"/>
                </a:cubicBezTo>
                <a:cubicBezTo>
                  <a:pt x="1748198" y="163671"/>
                  <a:pt x="1721680" y="295562"/>
                  <a:pt x="1742127" y="372501"/>
                </a:cubicBezTo>
                <a:cubicBezTo>
                  <a:pt x="1762574" y="449440"/>
                  <a:pt x="1699568" y="578781"/>
                  <a:pt x="1742127" y="745002"/>
                </a:cubicBezTo>
                <a:cubicBezTo>
                  <a:pt x="1590974" y="785580"/>
                  <a:pt x="1295071" y="675343"/>
                  <a:pt x="1161418" y="745002"/>
                </a:cubicBezTo>
                <a:cubicBezTo>
                  <a:pt x="1027765" y="814661"/>
                  <a:pt x="835100" y="685847"/>
                  <a:pt x="615552" y="745002"/>
                </a:cubicBezTo>
                <a:cubicBezTo>
                  <a:pt x="396004" y="804157"/>
                  <a:pt x="292091" y="707637"/>
                  <a:pt x="0" y="745002"/>
                </a:cubicBezTo>
                <a:cubicBezTo>
                  <a:pt x="-10441" y="632679"/>
                  <a:pt x="18497" y="503405"/>
                  <a:pt x="0" y="379951"/>
                </a:cubicBezTo>
                <a:cubicBezTo>
                  <a:pt x="-18497" y="256497"/>
                  <a:pt x="33735" y="176517"/>
                  <a:pt x="0" y="0"/>
                </a:cubicBezTo>
                <a:close/>
              </a:path>
              <a:path w="1742128" h="745002" stroke="0" extrusionOk="0">
                <a:moveTo>
                  <a:pt x="0" y="0"/>
                </a:moveTo>
                <a:cubicBezTo>
                  <a:pt x="227328" y="-32191"/>
                  <a:pt x="404314" y="65331"/>
                  <a:pt x="563288" y="0"/>
                </a:cubicBezTo>
                <a:cubicBezTo>
                  <a:pt x="722262" y="-65331"/>
                  <a:pt x="879499" y="19167"/>
                  <a:pt x="1091733" y="0"/>
                </a:cubicBezTo>
                <a:cubicBezTo>
                  <a:pt x="1303968" y="-19167"/>
                  <a:pt x="1422206" y="59836"/>
                  <a:pt x="1742127" y="0"/>
                </a:cubicBezTo>
                <a:cubicBezTo>
                  <a:pt x="1784813" y="106834"/>
                  <a:pt x="1704295" y="254120"/>
                  <a:pt x="1742127" y="365051"/>
                </a:cubicBezTo>
                <a:cubicBezTo>
                  <a:pt x="1779959" y="475982"/>
                  <a:pt x="1719063" y="627287"/>
                  <a:pt x="1742127" y="745002"/>
                </a:cubicBezTo>
                <a:cubicBezTo>
                  <a:pt x="1610084" y="758748"/>
                  <a:pt x="1341057" y="690588"/>
                  <a:pt x="1196261" y="745002"/>
                </a:cubicBezTo>
                <a:cubicBezTo>
                  <a:pt x="1051465" y="799416"/>
                  <a:pt x="818866" y="695885"/>
                  <a:pt x="650394" y="745002"/>
                </a:cubicBezTo>
                <a:cubicBezTo>
                  <a:pt x="481922" y="794119"/>
                  <a:pt x="214889" y="724405"/>
                  <a:pt x="0" y="745002"/>
                </a:cubicBezTo>
                <a:cubicBezTo>
                  <a:pt x="-29685" y="588325"/>
                  <a:pt x="21985" y="479112"/>
                  <a:pt x="0" y="394851"/>
                </a:cubicBezTo>
                <a:cubicBezTo>
                  <a:pt x="-21985" y="310590"/>
                  <a:pt x="23254" y="93263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Log(), </a:t>
            </a:r>
            <a:r>
              <a:rPr lang="pt-BR" dirty="0" err="1">
                <a:ln w="0"/>
                <a:solidFill>
                  <a:schemeClr val="bg1">
                    <a:lumMod val="50000"/>
                  </a:schemeClr>
                </a:solidFill>
              </a:rPr>
              <a:t>pot</a:t>
            </a:r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(), shift(), </a:t>
            </a:r>
            <a:r>
              <a:rPr lang="pt-BR" dirty="0" err="1">
                <a:ln w="0"/>
                <a:solidFill>
                  <a:schemeClr val="bg1">
                    <a:lumMod val="50000"/>
                  </a:schemeClr>
                </a:solidFill>
              </a:rPr>
              <a:t>diff</a:t>
            </a:r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() etc.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F6DEEFA-8D78-4739-9B56-7718B1CDEACF}"/>
              </a:ext>
            </a:extLst>
          </p:cNvPr>
          <p:cNvSpPr/>
          <p:nvPr/>
        </p:nvSpPr>
        <p:spPr>
          <a:xfrm>
            <a:off x="7050020" y="5178618"/>
            <a:ext cx="1742128" cy="464333"/>
          </a:xfrm>
          <a:custGeom>
            <a:avLst/>
            <a:gdLst>
              <a:gd name="connsiteX0" fmla="*/ 0 w 1742128"/>
              <a:gd name="connsiteY0" fmla="*/ 0 h 464333"/>
              <a:gd name="connsiteX1" fmla="*/ 615552 w 1742128"/>
              <a:gd name="connsiteY1" fmla="*/ 0 h 464333"/>
              <a:gd name="connsiteX2" fmla="*/ 1213682 w 1742128"/>
              <a:gd name="connsiteY2" fmla="*/ 0 h 464333"/>
              <a:gd name="connsiteX3" fmla="*/ 1742127 w 1742128"/>
              <a:gd name="connsiteY3" fmla="*/ 0 h 464333"/>
              <a:gd name="connsiteX4" fmla="*/ 1742127 w 1742128"/>
              <a:gd name="connsiteY4" fmla="*/ 464333 h 464333"/>
              <a:gd name="connsiteX5" fmla="*/ 1196261 w 1742128"/>
              <a:gd name="connsiteY5" fmla="*/ 464333 h 464333"/>
              <a:gd name="connsiteX6" fmla="*/ 615552 w 1742128"/>
              <a:gd name="connsiteY6" fmla="*/ 464333 h 464333"/>
              <a:gd name="connsiteX7" fmla="*/ 0 w 1742128"/>
              <a:gd name="connsiteY7" fmla="*/ 464333 h 464333"/>
              <a:gd name="connsiteX8" fmla="*/ 0 w 1742128"/>
              <a:gd name="connsiteY8" fmla="*/ 0 h 46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128" h="464333" fill="none" extrusionOk="0">
                <a:moveTo>
                  <a:pt x="0" y="0"/>
                </a:moveTo>
                <a:cubicBezTo>
                  <a:pt x="147841" y="-73719"/>
                  <a:pt x="328016" y="60382"/>
                  <a:pt x="615552" y="0"/>
                </a:cubicBezTo>
                <a:cubicBezTo>
                  <a:pt x="903088" y="-60382"/>
                  <a:pt x="942091" y="31552"/>
                  <a:pt x="1213682" y="0"/>
                </a:cubicBezTo>
                <a:cubicBezTo>
                  <a:pt x="1485273" y="-31552"/>
                  <a:pt x="1596454" y="1003"/>
                  <a:pt x="1742127" y="0"/>
                </a:cubicBezTo>
                <a:cubicBezTo>
                  <a:pt x="1795946" y="214959"/>
                  <a:pt x="1724190" y="279937"/>
                  <a:pt x="1742127" y="464333"/>
                </a:cubicBezTo>
                <a:cubicBezTo>
                  <a:pt x="1492501" y="476690"/>
                  <a:pt x="1380155" y="431392"/>
                  <a:pt x="1196261" y="464333"/>
                </a:cubicBezTo>
                <a:cubicBezTo>
                  <a:pt x="1012367" y="497274"/>
                  <a:pt x="863264" y="444890"/>
                  <a:pt x="615552" y="464333"/>
                </a:cubicBezTo>
                <a:cubicBezTo>
                  <a:pt x="367840" y="483776"/>
                  <a:pt x="131575" y="405028"/>
                  <a:pt x="0" y="464333"/>
                </a:cubicBezTo>
                <a:cubicBezTo>
                  <a:pt x="-8883" y="324507"/>
                  <a:pt x="47011" y="215858"/>
                  <a:pt x="0" y="0"/>
                </a:cubicBezTo>
                <a:close/>
              </a:path>
              <a:path w="1742128" h="464333" stroke="0" extrusionOk="0">
                <a:moveTo>
                  <a:pt x="0" y="0"/>
                </a:moveTo>
                <a:cubicBezTo>
                  <a:pt x="227328" y="-32191"/>
                  <a:pt x="404314" y="65331"/>
                  <a:pt x="563288" y="0"/>
                </a:cubicBezTo>
                <a:cubicBezTo>
                  <a:pt x="722262" y="-65331"/>
                  <a:pt x="879499" y="19167"/>
                  <a:pt x="1091733" y="0"/>
                </a:cubicBezTo>
                <a:cubicBezTo>
                  <a:pt x="1303968" y="-19167"/>
                  <a:pt x="1422206" y="59836"/>
                  <a:pt x="1742127" y="0"/>
                </a:cubicBezTo>
                <a:cubicBezTo>
                  <a:pt x="1750546" y="140792"/>
                  <a:pt x="1711474" y="245361"/>
                  <a:pt x="1742127" y="464333"/>
                </a:cubicBezTo>
                <a:cubicBezTo>
                  <a:pt x="1554804" y="519881"/>
                  <a:pt x="1465825" y="458374"/>
                  <a:pt x="1196261" y="464333"/>
                </a:cubicBezTo>
                <a:cubicBezTo>
                  <a:pt x="926697" y="470292"/>
                  <a:pt x="803229" y="404859"/>
                  <a:pt x="580709" y="464333"/>
                </a:cubicBezTo>
                <a:cubicBezTo>
                  <a:pt x="358189" y="523807"/>
                  <a:pt x="119642" y="442089"/>
                  <a:pt x="0" y="464333"/>
                </a:cubicBezTo>
                <a:cubicBezTo>
                  <a:pt x="-41525" y="321572"/>
                  <a:pt x="16099" y="144261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AIC, MSE etc.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38B3C55E-A35C-435A-9CFC-AC9A022AB35F}"/>
              </a:ext>
            </a:extLst>
          </p:cNvPr>
          <p:cNvSpPr/>
          <p:nvPr/>
        </p:nvSpPr>
        <p:spPr>
          <a:xfrm>
            <a:off x="7086684" y="3418785"/>
            <a:ext cx="1102037" cy="464333"/>
          </a:xfrm>
          <a:custGeom>
            <a:avLst/>
            <a:gdLst>
              <a:gd name="connsiteX0" fmla="*/ 0 w 1102037"/>
              <a:gd name="connsiteY0" fmla="*/ 0 h 464333"/>
              <a:gd name="connsiteX1" fmla="*/ 573059 w 1102037"/>
              <a:gd name="connsiteY1" fmla="*/ 0 h 464333"/>
              <a:gd name="connsiteX2" fmla="*/ 1102037 w 1102037"/>
              <a:gd name="connsiteY2" fmla="*/ 0 h 464333"/>
              <a:gd name="connsiteX3" fmla="*/ 1102037 w 1102037"/>
              <a:gd name="connsiteY3" fmla="*/ 464333 h 464333"/>
              <a:gd name="connsiteX4" fmla="*/ 562039 w 1102037"/>
              <a:gd name="connsiteY4" fmla="*/ 464333 h 464333"/>
              <a:gd name="connsiteX5" fmla="*/ 0 w 1102037"/>
              <a:gd name="connsiteY5" fmla="*/ 464333 h 464333"/>
              <a:gd name="connsiteX6" fmla="*/ 0 w 1102037"/>
              <a:gd name="connsiteY6" fmla="*/ 0 h 46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037" h="464333" fill="none" extrusionOk="0">
                <a:moveTo>
                  <a:pt x="0" y="0"/>
                </a:moveTo>
                <a:cubicBezTo>
                  <a:pt x="138264" y="-30036"/>
                  <a:pt x="307667" y="39467"/>
                  <a:pt x="573059" y="0"/>
                </a:cubicBezTo>
                <a:cubicBezTo>
                  <a:pt x="838451" y="-39467"/>
                  <a:pt x="919697" y="10340"/>
                  <a:pt x="1102037" y="0"/>
                </a:cubicBezTo>
                <a:cubicBezTo>
                  <a:pt x="1136772" y="180987"/>
                  <a:pt x="1097122" y="301679"/>
                  <a:pt x="1102037" y="464333"/>
                </a:cubicBezTo>
                <a:cubicBezTo>
                  <a:pt x="977624" y="527614"/>
                  <a:pt x="784404" y="462346"/>
                  <a:pt x="562039" y="464333"/>
                </a:cubicBezTo>
                <a:cubicBezTo>
                  <a:pt x="339674" y="466320"/>
                  <a:pt x="273975" y="450489"/>
                  <a:pt x="0" y="464333"/>
                </a:cubicBezTo>
                <a:cubicBezTo>
                  <a:pt x="-11268" y="370685"/>
                  <a:pt x="36146" y="202178"/>
                  <a:pt x="0" y="0"/>
                </a:cubicBezTo>
                <a:close/>
              </a:path>
              <a:path w="1102037" h="464333" stroke="0" extrusionOk="0">
                <a:moveTo>
                  <a:pt x="0" y="0"/>
                </a:moveTo>
                <a:cubicBezTo>
                  <a:pt x="129564" y="-55735"/>
                  <a:pt x="394015" y="39384"/>
                  <a:pt x="539998" y="0"/>
                </a:cubicBezTo>
                <a:cubicBezTo>
                  <a:pt x="685981" y="-39384"/>
                  <a:pt x="909676" y="8677"/>
                  <a:pt x="1102037" y="0"/>
                </a:cubicBezTo>
                <a:cubicBezTo>
                  <a:pt x="1103059" y="169977"/>
                  <a:pt x="1099525" y="332760"/>
                  <a:pt x="1102037" y="464333"/>
                </a:cubicBezTo>
                <a:cubicBezTo>
                  <a:pt x="852960" y="475819"/>
                  <a:pt x="801740" y="413767"/>
                  <a:pt x="551019" y="464333"/>
                </a:cubicBezTo>
                <a:cubicBezTo>
                  <a:pt x="300298" y="514899"/>
                  <a:pt x="136669" y="415919"/>
                  <a:pt x="0" y="464333"/>
                </a:cubicBezTo>
                <a:cubicBezTo>
                  <a:pt x="-3841" y="339024"/>
                  <a:pt x="1578" y="212010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ACF, PACF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C734CA57-9C2F-4911-B5AB-0AABCD27AA4B}"/>
              </a:ext>
            </a:extLst>
          </p:cNvPr>
          <p:cNvSpPr/>
          <p:nvPr/>
        </p:nvSpPr>
        <p:spPr>
          <a:xfrm>
            <a:off x="4943040" y="2339564"/>
            <a:ext cx="1102037" cy="464333"/>
          </a:xfrm>
          <a:custGeom>
            <a:avLst/>
            <a:gdLst>
              <a:gd name="connsiteX0" fmla="*/ 0 w 1102037"/>
              <a:gd name="connsiteY0" fmla="*/ 0 h 464333"/>
              <a:gd name="connsiteX1" fmla="*/ 573059 w 1102037"/>
              <a:gd name="connsiteY1" fmla="*/ 0 h 464333"/>
              <a:gd name="connsiteX2" fmla="*/ 1102037 w 1102037"/>
              <a:gd name="connsiteY2" fmla="*/ 0 h 464333"/>
              <a:gd name="connsiteX3" fmla="*/ 1102037 w 1102037"/>
              <a:gd name="connsiteY3" fmla="*/ 464333 h 464333"/>
              <a:gd name="connsiteX4" fmla="*/ 562039 w 1102037"/>
              <a:gd name="connsiteY4" fmla="*/ 464333 h 464333"/>
              <a:gd name="connsiteX5" fmla="*/ 0 w 1102037"/>
              <a:gd name="connsiteY5" fmla="*/ 464333 h 464333"/>
              <a:gd name="connsiteX6" fmla="*/ 0 w 1102037"/>
              <a:gd name="connsiteY6" fmla="*/ 0 h 46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037" h="464333" fill="none" extrusionOk="0">
                <a:moveTo>
                  <a:pt x="0" y="0"/>
                </a:moveTo>
                <a:cubicBezTo>
                  <a:pt x="138264" y="-30036"/>
                  <a:pt x="307667" y="39467"/>
                  <a:pt x="573059" y="0"/>
                </a:cubicBezTo>
                <a:cubicBezTo>
                  <a:pt x="838451" y="-39467"/>
                  <a:pt x="919697" y="10340"/>
                  <a:pt x="1102037" y="0"/>
                </a:cubicBezTo>
                <a:cubicBezTo>
                  <a:pt x="1136772" y="180987"/>
                  <a:pt x="1097122" y="301679"/>
                  <a:pt x="1102037" y="464333"/>
                </a:cubicBezTo>
                <a:cubicBezTo>
                  <a:pt x="977624" y="527614"/>
                  <a:pt x="784404" y="462346"/>
                  <a:pt x="562039" y="464333"/>
                </a:cubicBezTo>
                <a:cubicBezTo>
                  <a:pt x="339674" y="466320"/>
                  <a:pt x="273975" y="450489"/>
                  <a:pt x="0" y="464333"/>
                </a:cubicBezTo>
                <a:cubicBezTo>
                  <a:pt x="-11268" y="370685"/>
                  <a:pt x="36146" y="202178"/>
                  <a:pt x="0" y="0"/>
                </a:cubicBezTo>
                <a:close/>
              </a:path>
              <a:path w="1102037" h="464333" stroke="0" extrusionOk="0">
                <a:moveTo>
                  <a:pt x="0" y="0"/>
                </a:moveTo>
                <a:cubicBezTo>
                  <a:pt x="129564" y="-55735"/>
                  <a:pt x="394015" y="39384"/>
                  <a:pt x="539998" y="0"/>
                </a:cubicBezTo>
                <a:cubicBezTo>
                  <a:pt x="685981" y="-39384"/>
                  <a:pt x="909676" y="8677"/>
                  <a:pt x="1102037" y="0"/>
                </a:cubicBezTo>
                <a:cubicBezTo>
                  <a:pt x="1103059" y="169977"/>
                  <a:pt x="1099525" y="332760"/>
                  <a:pt x="1102037" y="464333"/>
                </a:cubicBezTo>
                <a:cubicBezTo>
                  <a:pt x="852960" y="475819"/>
                  <a:pt x="801740" y="413767"/>
                  <a:pt x="551019" y="464333"/>
                </a:cubicBezTo>
                <a:cubicBezTo>
                  <a:pt x="300298" y="514899"/>
                  <a:pt x="136669" y="415919"/>
                  <a:pt x="0" y="464333"/>
                </a:cubicBezTo>
                <a:cubicBezTo>
                  <a:pt x="-3841" y="339024"/>
                  <a:pt x="1578" y="212010"/>
                  <a:pt x="0" y="0"/>
                </a:cubicBezTo>
                <a:close/>
              </a:path>
            </a:pathLst>
          </a:custGeom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50000"/>
                  </a:schemeClr>
                </a:solidFill>
              </a:rPr>
              <a:t>ADF </a:t>
            </a:r>
            <a:r>
              <a:rPr lang="pt-BR" dirty="0" err="1">
                <a:ln w="0"/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pt-BR" dirty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664CF3-1929-4254-B1A1-24A8550254D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96211" y="427940"/>
            <a:ext cx="1998162" cy="11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E5CF93-4287-40FA-BC18-62339B683EC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96211" y="1542186"/>
            <a:ext cx="1964968" cy="464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96F0F9F-3D90-40F9-BD09-D75F52BB4FCC}"/>
              </a:ext>
            </a:extLst>
          </p:cNvPr>
          <p:cNvSpPr/>
          <p:nvPr/>
        </p:nvSpPr>
        <p:spPr>
          <a:xfrm>
            <a:off x="4741595" y="416685"/>
            <a:ext cx="6929900" cy="5773099"/>
          </a:xfrm>
          <a:custGeom>
            <a:avLst/>
            <a:gdLst>
              <a:gd name="connsiteX0" fmla="*/ 0 w 6929900"/>
              <a:gd name="connsiteY0" fmla="*/ 0 h 5773099"/>
              <a:gd name="connsiteX1" fmla="*/ 508193 w 6929900"/>
              <a:gd name="connsiteY1" fmla="*/ 0 h 5773099"/>
              <a:gd name="connsiteX2" fmla="*/ 877787 w 6929900"/>
              <a:gd name="connsiteY2" fmla="*/ 0 h 5773099"/>
              <a:gd name="connsiteX3" fmla="*/ 1593877 w 6929900"/>
              <a:gd name="connsiteY3" fmla="*/ 0 h 5773099"/>
              <a:gd name="connsiteX4" fmla="*/ 2102070 w 6929900"/>
              <a:gd name="connsiteY4" fmla="*/ 0 h 5773099"/>
              <a:gd name="connsiteX5" fmla="*/ 2610262 w 6929900"/>
              <a:gd name="connsiteY5" fmla="*/ 0 h 5773099"/>
              <a:gd name="connsiteX6" fmla="*/ 3326352 w 6929900"/>
              <a:gd name="connsiteY6" fmla="*/ 0 h 5773099"/>
              <a:gd name="connsiteX7" fmla="*/ 3765246 w 6929900"/>
              <a:gd name="connsiteY7" fmla="*/ 0 h 5773099"/>
              <a:gd name="connsiteX8" fmla="*/ 4481335 w 6929900"/>
              <a:gd name="connsiteY8" fmla="*/ 0 h 5773099"/>
              <a:gd name="connsiteX9" fmla="*/ 5197425 w 6929900"/>
              <a:gd name="connsiteY9" fmla="*/ 0 h 5773099"/>
              <a:gd name="connsiteX10" fmla="*/ 5774917 w 6929900"/>
              <a:gd name="connsiteY10" fmla="*/ 0 h 5773099"/>
              <a:gd name="connsiteX11" fmla="*/ 6929900 w 6929900"/>
              <a:gd name="connsiteY11" fmla="*/ 0 h 5773099"/>
              <a:gd name="connsiteX12" fmla="*/ 6929900 w 6929900"/>
              <a:gd name="connsiteY12" fmla="*/ 519579 h 5773099"/>
              <a:gd name="connsiteX13" fmla="*/ 6929900 w 6929900"/>
              <a:gd name="connsiteY13" fmla="*/ 923696 h 5773099"/>
              <a:gd name="connsiteX14" fmla="*/ 6929900 w 6929900"/>
              <a:gd name="connsiteY14" fmla="*/ 1501006 h 5773099"/>
              <a:gd name="connsiteX15" fmla="*/ 6929900 w 6929900"/>
              <a:gd name="connsiteY15" fmla="*/ 2078316 h 5773099"/>
              <a:gd name="connsiteX16" fmla="*/ 6929900 w 6929900"/>
              <a:gd name="connsiteY16" fmla="*/ 2655626 h 5773099"/>
              <a:gd name="connsiteX17" fmla="*/ 6929900 w 6929900"/>
              <a:gd name="connsiteY17" fmla="*/ 3290666 h 5773099"/>
              <a:gd name="connsiteX18" fmla="*/ 6929900 w 6929900"/>
              <a:gd name="connsiteY18" fmla="*/ 3925707 h 5773099"/>
              <a:gd name="connsiteX19" fmla="*/ 6929900 w 6929900"/>
              <a:gd name="connsiteY19" fmla="*/ 4560748 h 5773099"/>
              <a:gd name="connsiteX20" fmla="*/ 6929900 w 6929900"/>
              <a:gd name="connsiteY20" fmla="*/ 4964865 h 5773099"/>
              <a:gd name="connsiteX21" fmla="*/ 6929900 w 6929900"/>
              <a:gd name="connsiteY21" fmla="*/ 5773099 h 5773099"/>
              <a:gd name="connsiteX22" fmla="*/ 6283109 w 6929900"/>
              <a:gd name="connsiteY22" fmla="*/ 5773099 h 5773099"/>
              <a:gd name="connsiteX23" fmla="*/ 5844216 w 6929900"/>
              <a:gd name="connsiteY23" fmla="*/ 5773099 h 5773099"/>
              <a:gd name="connsiteX24" fmla="*/ 5266724 w 6929900"/>
              <a:gd name="connsiteY24" fmla="*/ 5773099 h 5773099"/>
              <a:gd name="connsiteX25" fmla="*/ 4897129 w 6929900"/>
              <a:gd name="connsiteY25" fmla="*/ 5773099 h 5773099"/>
              <a:gd name="connsiteX26" fmla="*/ 4527535 w 6929900"/>
              <a:gd name="connsiteY26" fmla="*/ 5773099 h 5773099"/>
              <a:gd name="connsiteX27" fmla="*/ 3950043 w 6929900"/>
              <a:gd name="connsiteY27" fmla="*/ 5773099 h 5773099"/>
              <a:gd name="connsiteX28" fmla="*/ 3511149 w 6929900"/>
              <a:gd name="connsiteY28" fmla="*/ 5773099 h 5773099"/>
              <a:gd name="connsiteX29" fmla="*/ 2864359 w 6929900"/>
              <a:gd name="connsiteY29" fmla="*/ 5773099 h 5773099"/>
              <a:gd name="connsiteX30" fmla="*/ 2425465 w 6929900"/>
              <a:gd name="connsiteY30" fmla="*/ 5773099 h 5773099"/>
              <a:gd name="connsiteX31" fmla="*/ 1778674 w 6929900"/>
              <a:gd name="connsiteY31" fmla="*/ 5773099 h 5773099"/>
              <a:gd name="connsiteX32" fmla="*/ 1409080 w 6929900"/>
              <a:gd name="connsiteY32" fmla="*/ 5773099 h 5773099"/>
              <a:gd name="connsiteX33" fmla="*/ 762289 w 6929900"/>
              <a:gd name="connsiteY33" fmla="*/ 5773099 h 5773099"/>
              <a:gd name="connsiteX34" fmla="*/ 0 w 6929900"/>
              <a:gd name="connsiteY34" fmla="*/ 5773099 h 5773099"/>
              <a:gd name="connsiteX35" fmla="*/ 0 w 6929900"/>
              <a:gd name="connsiteY35" fmla="*/ 5368982 h 5773099"/>
              <a:gd name="connsiteX36" fmla="*/ 0 w 6929900"/>
              <a:gd name="connsiteY36" fmla="*/ 4849403 h 5773099"/>
              <a:gd name="connsiteX37" fmla="*/ 0 w 6929900"/>
              <a:gd name="connsiteY37" fmla="*/ 4156631 h 5773099"/>
              <a:gd name="connsiteX38" fmla="*/ 0 w 6929900"/>
              <a:gd name="connsiteY38" fmla="*/ 3694783 h 5773099"/>
              <a:gd name="connsiteX39" fmla="*/ 0 w 6929900"/>
              <a:gd name="connsiteY39" fmla="*/ 3290666 h 5773099"/>
              <a:gd name="connsiteX40" fmla="*/ 0 w 6929900"/>
              <a:gd name="connsiteY40" fmla="*/ 2886550 h 5773099"/>
              <a:gd name="connsiteX41" fmla="*/ 0 w 6929900"/>
              <a:gd name="connsiteY41" fmla="*/ 2251509 h 5773099"/>
              <a:gd name="connsiteX42" fmla="*/ 0 w 6929900"/>
              <a:gd name="connsiteY42" fmla="*/ 1847392 h 5773099"/>
              <a:gd name="connsiteX43" fmla="*/ 0 w 6929900"/>
              <a:gd name="connsiteY43" fmla="*/ 1270082 h 5773099"/>
              <a:gd name="connsiteX44" fmla="*/ 0 w 6929900"/>
              <a:gd name="connsiteY44" fmla="*/ 808234 h 5773099"/>
              <a:gd name="connsiteX45" fmla="*/ 0 w 6929900"/>
              <a:gd name="connsiteY45" fmla="*/ 0 h 57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929900" h="5773099" extrusionOk="0">
                <a:moveTo>
                  <a:pt x="0" y="0"/>
                </a:moveTo>
                <a:cubicBezTo>
                  <a:pt x="126646" y="-33426"/>
                  <a:pt x="401344" y="18937"/>
                  <a:pt x="508193" y="0"/>
                </a:cubicBezTo>
                <a:cubicBezTo>
                  <a:pt x="615042" y="-18937"/>
                  <a:pt x="695787" y="36130"/>
                  <a:pt x="877787" y="0"/>
                </a:cubicBezTo>
                <a:cubicBezTo>
                  <a:pt x="1059787" y="-36130"/>
                  <a:pt x="1301732" y="6375"/>
                  <a:pt x="1593877" y="0"/>
                </a:cubicBezTo>
                <a:cubicBezTo>
                  <a:pt x="1886022" y="-6375"/>
                  <a:pt x="1977972" y="17760"/>
                  <a:pt x="2102070" y="0"/>
                </a:cubicBezTo>
                <a:cubicBezTo>
                  <a:pt x="2226168" y="-17760"/>
                  <a:pt x="2413525" y="16041"/>
                  <a:pt x="2610262" y="0"/>
                </a:cubicBezTo>
                <a:cubicBezTo>
                  <a:pt x="2806999" y="-16041"/>
                  <a:pt x="3094087" y="64697"/>
                  <a:pt x="3326352" y="0"/>
                </a:cubicBezTo>
                <a:cubicBezTo>
                  <a:pt x="3558617" y="-64697"/>
                  <a:pt x="3672585" y="32308"/>
                  <a:pt x="3765246" y="0"/>
                </a:cubicBezTo>
                <a:cubicBezTo>
                  <a:pt x="3857907" y="-32308"/>
                  <a:pt x="4277013" y="70247"/>
                  <a:pt x="4481335" y="0"/>
                </a:cubicBezTo>
                <a:cubicBezTo>
                  <a:pt x="4685657" y="-70247"/>
                  <a:pt x="4993081" y="15218"/>
                  <a:pt x="5197425" y="0"/>
                </a:cubicBezTo>
                <a:cubicBezTo>
                  <a:pt x="5401769" y="-15218"/>
                  <a:pt x="5593726" y="21783"/>
                  <a:pt x="5774917" y="0"/>
                </a:cubicBezTo>
                <a:cubicBezTo>
                  <a:pt x="5956108" y="-21783"/>
                  <a:pt x="6492601" y="30856"/>
                  <a:pt x="6929900" y="0"/>
                </a:cubicBezTo>
                <a:cubicBezTo>
                  <a:pt x="6950595" y="133702"/>
                  <a:pt x="6908466" y="403536"/>
                  <a:pt x="6929900" y="519579"/>
                </a:cubicBezTo>
                <a:cubicBezTo>
                  <a:pt x="6951334" y="635622"/>
                  <a:pt x="6892444" y="744586"/>
                  <a:pt x="6929900" y="923696"/>
                </a:cubicBezTo>
                <a:cubicBezTo>
                  <a:pt x="6967356" y="1102806"/>
                  <a:pt x="6887200" y="1240325"/>
                  <a:pt x="6929900" y="1501006"/>
                </a:cubicBezTo>
                <a:cubicBezTo>
                  <a:pt x="6972600" y="1761687"/>
                  <a:pt x="6909902" y="1893464"/>
                  <a:pt x="6929900" y="2078316"/>
                </a:cubicBezTo>
                <a:cubicBezTo>
                  <a:pt x="6949898" y="2263168"/>
                  <a:pt x="6907481" y="2458790"/>
                  <a:pt x="6929900" y="2655626"/>
                </a:cubicBezTo>
                <a:cubicBezTo>
                  <a:pt x="6952319" y="2852462"/>
                  <a:pt x="6879497" y="2989664"/>
                  <a:pt x="6929900" y="3290666"/>
                </a:cubicBezTo>
                <a:cubicBezTo>
                  <a:pt x="6980303" y="3591668"/>
                  <a:pt x="6892534" y="3611392"/>
                  <a:pt x="6929900" y="3925707"/>
                </a:cubicBezTo>
                <a:cubicBezTo>
                  <a:pt x="6967266" y="4240022"/>
                  <a:pt x="6867970" y="4317589"/>
                  <a:pt x="6929900" y="4560748"/>
                </a:cubicBezTo>
                <a:cubicBezTo>
                  <a:pt x="6991830" y="4803907"/>
                  <a:pt x="6917311" y="4770202"/>
                  <a:pt x="6929900" y="4964865"/>
                </a:cubicBezTo>
                <a:cubicBezTo>
                  <a:pt x="6942489" y="5159528"/>
                  <a:pt x="6902476" y="5494872"/>
                  <a:pt x="6929900" y="5773099"/>
                </a:cubicBezTo>
                <a:cubicBezTo>
                  <a:pt x="6670984" y="5847272"/>
                  <a:pt x="6590129" y="5736120"/>
                  <a:pt x="6283109" y="5773099"/>
                </a:cubicBezTo>
                <a:cubicBezTo>
                  <a:pt x="5976089" y="5810078"/>
                  <a:pt x="5945784" y="5759422"/>
                  <a:pt x="5844216" y="5773099"/>
                </a:cubicBezTo>
                <a:cubicBezTo>
                  <a:pt x="5742648" y="5786776"/>
                  <a:pt x="5478015" y="5710016"/>
                  <a:pt x="5266724" y="5773099"/>
                </a:cubicBezTo>
                <a:cubicBezTo>
                  <a:pt x="5055433" y="5836182"/>
                  <a:pt x="5076901" y="5760621"/>
                  <a:pt x="4897129" y="5773099"/>
                </a:cubicBezTo>
                <a:cubicBezTo>
                  <a:pt x="4717357" y="5785577"/>
                  <a:pt x="4633780" y="5769358"/>
                  <a:pt x="4527535" y="5773099"/>
                </a:cubicBezTo>
                <a:cubicBezTo>
                  <a:pt x="4421290" y="5776840"/>
                  <a:pt x="4089932" y="5748754"/>
                  <a:pt x="3950043" y="5773099"/>
                </a:cubicBezTo>
                <a:cubicBezTo>
                  <a:pt x="3810154" y="5797444"/>
                  <a:pt x="3702545" y="5727245"/>
                  <a:pt x="3511149" y="5773099"/>
                </a:cubicBezTo>
                <a:cubicBezTo>
                  <a:pt x="3319753" y="5818953"/>
                  <a:pt x="3024676" y="5728012"/>
                  <a:pt x="2864359" y="5773099"/>
                </a:cubicBezTo>
                <a:cubicBezTo>
                  <a:pt x="2704042" y="5818186"/>
                  <a:pt x="2617375" y="5771201"/>
                  <a:pt x="2425465" y="5773099"/>
                </a:cubicBezTo>
                <a:cubicBezTo>
                  <a:pt x="2233555" y="5774997"/>
                  <a:pt x="1976962" y="5734209"/>
                  <a:pt x="1778674" y="5773099"/>
                </a:cubicBezTo>
                <a:cubicBezTo>
                  <a:pt x="1580386" y="5811989"/>
                  <a:pt x="1494976" y="5764866"/>
                  <a:pt x="1409080" y="5773099"/>
                </a:cubicBezTo>
                <a:cubicBezTo>
                  <a:pt x="1323184" y="5781332"/>
                  <a:pt x="965755" y="5705484"/>
                  <a:pt x="762289" y="5773099"/>
                </a:cubicBezTo>
                <a:cubicBezTo>
                  <a:pt x="558823" y="5840714"/>
                  <a:pt x="156285" y="5756500"/>
                  <a:pt x="0" y="5773099"/>
                </a:cubicBezTo>
                <a:cubicBezTo>
                  <a:pt x="-30592" y="5620605"/>
                  <a:pt x="18752" y="5464068"/>
                  <a:pt x="0" y="5368982"/>
                </a:cubicBezTo>
                <a:cubicBezTo>
                  <a:pt x="-18752" y="5273896"/>
                  <a:pt x="21340" y="5103234"/>
                  <a:pt x="0" y="4849403"/>
                </a:cubicBezTo>
                <a:cubicBezTo>
                  <a:pt x="-21340" y="4595572"/>
                  <a:pt x="77595" y="4341990"/>
                  <a:pt x="0" y="4156631"/>
                </a:cubicBezTo>
                <a:cubicBezTo>
                  <a:pt x="-77595" y="3971272"/>
                  <a:pt x="4940" y="3832993"/>
                  <a:pt x="0" y="3694783"/>
                </a:cubicBezTo>
                <a:cubicBezTo>
                  <a:pt x="-4940" y="3556573"/>
                  <a:pt x="44152" y="3398562"/>
                  <a:pt x="0" y="3290666"/>
                </a:cubicBezTo>
                <a:cubicBezTo>
                  <a:pt x="-44152" y="3182770"/>
                  <a:pt x="10416" y="3004657"/>
                  <a:pt x="0" y="2886550"/>
                </a:cubicBezTo>
                <a:cubicBezTo>
                  <a:pt x="-10416" y="2768443"/>
                  <a:pt x="36759" y="2500313"/>
                  <a:pt x="0" y="2251509"/>
                </a:cubicBezTo>
                <a:cubicBezTo>
                  <a:pt x="-36759" y="2002705"/>
                  <a:pt x="19315" y="2018733"/>
                  <a:pt x="0" y="1847392"/>
                </a:cubicBezTo>
                <a:cubicBezTo>
                  <a:pt x="-19315" y="1676051"/>
                  <a:pt x="23370" y="1510072"/>
                  <a:pt x="0" y="1270082"/>
                </a:cubicBezTo>
                <a:cubicBezTo>
                  <a:pt x="-23370" y="1030092"/>
                  <a:pt x="46948" y="963089"/>
                  <a:pt x="0" y="808234"/>
                </a:cubicBezTo>
                <a:cubicBezTo>
                  <a:pt x="-46948" y="653379"/>
                  <a:pt x="68983" y="165558"/>
                  <a:pt x="0" y="0"/>
                </a:cubicBezTo>
                <a:close/>
              </a:path>
            </a:pathLst>
          </a:custGeom>
          <a:noFill/>
          <a:ln w="19050"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</a:rPr>
              <a:t>ARIMA Model</a:t>
            </a: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  <a:p>
            <a:pPr algn="ctr"/>
            <a:endParaRPr lang="pt-BR" b="1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4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140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Rogerio de Oliveira</dc:creator>
  <cp:lastModifiedBy>Rogerio de Oliveira</cp:lastModifiedBy>
  <cp:revision>1</cp:revision>
  <dcterms:created xsi:type="dcterms:W3CDTF">2022-04-19T13:24:14Z</dcterms:created>
  <dcterms:modified xsi:type="dcterms:W3CDTF">2022-04-19T14:19:13Z</dcterms:modified>
</cp:coreProperties>
</file>