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138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F647B-0EF7-4D66-B535-F96817980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17CF8-0591-4CF8-B477-28E0258FA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4F1604-C64B-49AC-BB65-6EF12BA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28E0B-D20B-4627-B2E7-44F34ECE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AB696-1A02-4ACF-861E-717EC1B2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91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E5826-E213-4497-BBDF-51F12B66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870CBE-3469-4001-891A-7D7ADD3A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106F3-9A6F-4A74-A043-9C062F1C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FA418A-1328-430A-BD88-B1648BB7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6DC3BA-081F-4FD3-ACA6-5DA04E94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71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5B2902-D048-4C03-B15E-505CA0832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A00B93-16D8-44A2-A3F4-BDA33E63C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AB4F64-0964-49CA-991E-F8239333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1CA05-3762-46E5-A151-62E1F075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12C90C-1482-42D2-AC49-1CF3DFA8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19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E770A-F869-4233-9AD9-C02FA5CE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64EFF-8446-4CAD-9C19-918F8346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D393F-B0E8-47CF-A8D4-C4D8C0B9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1F3054-66D1-4370-87F3-4906CF9C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C4D65A-6655-422A-83FF-CD1C5E16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76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538EF-C3B6-4C4C-B573-431B9288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8C0B95-B179-4514-BC9C-ACD39BC0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C18CCE-26CA-410D-8C87-5E054ADB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BD83C-393F-42DF-BFAB-D912D056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4C4153-D69C-4C79-AE49-D64B4523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5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09B31-EDFB-44CC-9F66-A4BDD7A5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61023-BC1C-4065-B119-DC91D5FC2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C4F7B5-B453-4355-9388-16B847D7E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34A941-1459-4CDC-93D2-295ADED2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33E81B-B7FE-41A3-8CD1-82DFFFA5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183A9F-1220-4986-858A-D0C88B52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2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316A3-A345-45F2-AD6E-D8F7D673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13E5C-CE87-4BD2-A97B-61DD524F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7145E0-76E3-4220-8CC7-7E4D614BB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228292-AB9C-416B-B1BD-5054BF740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E31548-0594-4C5B-AD5F-6199B82B1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24916F-7270-4A51-AE92-52FCACC8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1CB1EC-2BC2-4C1F-8335-8F4116FF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805AEE-2C50-457E-AC07-A34D6DB4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8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49483-3CA9-4603-ACA4-D4EFB4D8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E4309D-2631-47A0-9C2D-3F843908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387A8E-9D7E-40EA-B610-70813D38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EE0825-3C31-468D-BFCA-DB1B36AD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11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B51F3E-4DF8-417E-A7B5-CAC8AB3F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693673-D8CE-408A-9BA0-9CB3FB3D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0F39AC-1B8B-405D-A433-51770309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69DA4-9634-4EA9-97CA-AC055A3B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3F096-C89E-45A4-BB7A-354D4898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2C9F0-0B98-4C6B-B1A3-3B385B5D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686B92-9F84-433C-BBD6-94E6F7C0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6B6297-461A-4DE5-9B9B-5C231702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81806E-45DB-4DAF-BFCD-D5FE1DA1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0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C83C7-3446-41D2-BE06-7561EC3B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947384-57A2-4768-A900-2BF6E3BF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4105D9-A9FD-4C47-8977-F6B00E51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3D53F4-4F1D-451F-9D35-80F5B62A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60070B-B14A-4D65-B0A4-517925C0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4175EF-8FBA-4652-B08E-27A1DAAD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6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CD9DDF-217B-4988-9D1C-959F16D1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F3C55-7B80-4BA9-BECC-88646EFF8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AF76B3-CFE5-409D-911E-AEFA07754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7905-185D-4550-B816-EEE09B6A7F3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664DD-DD73-4E6B-8B2B-63335D63E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F9A45-9BC6-4FCB-8E7F-BE9705502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1EA3-4874-4309-8C81-1392BEDDB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04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6D8CCC-6BB7-4A60-A7BA-39FEFAAB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38" y="1463894"/>
            <a:ext cx="10615723" cy="43345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404F78B-59F5-4AAF-85C2-C980E55EF31B}"/>
                  </a:ext>
                </a:extLst>
              </p:cNvPr>
              <p:cNvSpPr txBox="1"/>
              <p:nvPr/>
            </p:nvSpPr>
            <p:spPr>
              <a:xfrm>
                <a:off x="5348767" y="792377"/>
                <a:ext cx="9441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404F78B-59F5-4AAF-85C2-C980E55EF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767" y="792377"/>
                <a:ext cx="9441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373120E-C206-4DFF-9782-DFD894DC309A}"/>
                  </a:ext>
                </a:extLst>
              </p:cNvPr>
              <p:cNvSpPr txBox="1"/>
              <p:nvPr/>
            </p:nvSpPr>
            <p:spPr>
              <a:xfrm>
                <a:off x="10507822" y="781253"/>
                <a:ext cx="8617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373120E-C206-4DFF-9782-DFD894DC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822" y="781253"/>
                <a:ext cx="86174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A92C8A22-4E39-42F2-B302-1B3D9FA2CE43}"/>
              </a:ext>
            </a:extLst>
          </p:cNvPr>
          <p:cNvSpPr/>
          <p:nvPr/>
        </p:nvSpPr>
        <p:spPr>
          <a:xfrm>
            <a:off x="1433014" y="1612250"/>
            <a:ext cx="8775608" cy="40489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CBE088-C8AE-4CF5-8D55-9BD633A9BA6B}"/>
              </a:ext>
            </a:extLst>
          </p:cNvPr>
          <p:cNvSpPr/>
          <p:nvPr/>
        </p:nvSpPr>
        <p:spPr>
          <a:xfrm>
            <a:off x="10291294" y="1623374"/>
            <a:ext cx="1146867" cy="4037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EE55FEE-B5E9-4F59-A650-8A7FF86B2FAB}"/>
              </a:ext>
            </a:extLst>
          </p:cNvPr>
          <p:cNvCxnSpPr>
            <a:cxnSpLocks/>
          </p:cNvCxnSpPr>
          <p:nvPr/>
        </p:nvCxnSpPr>
        <p:spPr>
          <a:xfrm flipH="1">
            <a:off x="9648967" y="2784143"/>
            <a:ext cx="968991" cy="2729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C8B0D03-88FD-41B3-9042-A44FB2FD8AF8}"/>
              </a:ext>
            </a:extLst>
          </p:cNvPr>
          <p:cNvCxnSpPr>
            <a:cxnSpLocks/>
          </p:cNvCxnSpPr>
          <p:nvPr/>
        </p:nvCxnSpPr>
        <p:spPr>
          <a:xfrm flipH="1">
            <a:off x="9648967" y="3500271"/>
            <a:ext cx="968991" cy="2729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9CD9DB7-1311-41E4-ABF0-55ADEBC912C3}"/>
              </a:ext>
            </a:extLst>
          </p:cNvPr>
          <p:cNvCxnSpPr>
            <a:cxnSpLocks/>
          </p:cNvCxnSpPr>
          <p:nvPr/>
        </p:nvCxnSpPr>
        <p:spPr>
          <a:xfrm flipH="1">
            <a:off x="9684913" y="4145095"/>
            <a:ext cx="968991" cy="2729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3BE1E33-E098-49EF-8B6A-3D941DD11698}"/>
              </a:ext>
            </a:extLst>
          </p:cNvPr>
          <p:cNvCxnSpPr>
            <a:cxnSpLocks/>
          </p:cNvCxnSpPr>
          <p:nvPr/>
        </p:nvCxnSpPr>
        <p:spPr>
          <a:xfrm flipH="1">
            <a:off x="9698237" y="4815691"/>
            <a:ext cx="968991" cy="2729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F8083CD-6278-4D3A-BE84-91FA0A20D396}"/>
              </a:ext>
            </a:extLst>
          </p:cNvPr>
          <p:cNvCxnSpPr>
            <a:cxnSpLocks/>
          </p:cNvCxnSpPr>
          <p:nvPr/>
        </p:nvCxnSpPr>
        <p:spPr>
          <a:xfrm flipH="1">
            <a:off x="9684912" y="5574226"/>
            <a:ext cx="968991" cy="2729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5F135CB-3B58-41FD-B6C4-74DC755391DB}"/>
              </a:ext>
            </a:extLst>
          </p:cNvPr>
          <p:cNvCxnSpPr>
            <a:cxnSpLocks/>
          </p:cNvCxnSpPr>
          <p:nvPr/>
        </p:nvCxnSpPr>
        <p:spPr>
          <a:xfrm>
            <a:off x="10074537" y="2599649"/>
            <a:ext cx="29575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9FBCFD0-594B-4130-A92D-34BBA6905BF2}"/>
              </a:ext>
            </a:extLst>
          </p:cNvPr>
          <p:cNvCxnSpPr>
            <a:cxnSpLocks/>
          </p:cNvCxnSpPr>
          <p:nvPr/>
        </p:nvCxnSpPr>
        <p:spPr>
          <a:xfrm>
            <a:off x="10074537" y="3300689"/>
            <a:ext cx="29575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FCA5FA8-B322-4AF3-AAD8-0AD5C93A6C66}"/>
              </a:ext>
            </a:extLst>
          </p:cNvPr>
          <p:cNvCxnSpPr>
            <a:cxnSpLocks/>
          </p:cNvCxnSpPr>
          <p:nvPr/>
        </p:nvCxnSpPr>
        <p:spPr>
          <a:xfrm>
            <a:off x="10074537" y="4005315"/>
            <a:ext cx="29575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5920A5-F7F3-46F2-B688-976281C5BB49}"/>
              </a:ext>
            </a:extLst>
          </p:cNvPr>
          <p:cNvCxnSpPr>
            <a:cxnSpLocks/>
          </p:cNvCxnSpPr>
          <p:nvPr/>
        </p:nvCxnSpPr>
        <p:spPr>
          <a:xfrm>
            <a:off x="10074537" y="4683046"/>
            <a:ext cx="29575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A1442E8-0D6E-4C05-9FB7-32016F07E4C8}"/>
              </a:ext>
            </a:extLst>
          </p:cNvPr>
          <p:cNvCxnSpPr>
            <a:cxnSpLocks/>
          </p:cNvCxnSpPr>
          <p:nvPr/>
        </p:nvCxnSpPr>
        <p:spPr>
          <a:xfrm>
            <a:off x="10060744" y="5387672"/>
            <a:ext cx="29575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B0D5A56-FF2D-4238-9EA3-B488363B5629}"/>
              </a:ext>
            </a:extLst>
          </p:cNvPr>
          <p:cNvCxnSpPr>
            <a:cxnSpLocks/>
          </p:cNvCxnSpPr>
          <p:nvPr/>
        </p:nvCxnSpPr>
        <p:spPr>
          <a:xfrm>
            <a:off x="1556465" y="5985106"/>
            <a:ext cx="29575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C222B95-3766-4980-B449-9842CE9FA7B1}"/>
                  </a:ext>
                </a:extLst>
              </p:cNvPr>
              <p:cNvSpPr txBox="1"/>
              <p:nvPr/>
            </p:nvSpPr>
            <p:spPr>
              <a:xfrm>
                <a:off x="3880099" y="5846424"/>
                <a:ext cx="732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𝑅𝑜𝑙𝑙𝑢𝑝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C222B95-3766-4980-B449-9842CE9F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99" y="5846424"/>
                <a:ext cx="732188" cy="276999"/>
              </a:xfrm>
              <a:prstGeom prst="rect">
                <a:avLst/>
              </a:prstGeom>
              <a:blipFill>
                <a:blip r:embed="rId5"/>
                <a:stretch>
                  <a:fillRect l="-9917" t="-2222" r="-10744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B1C0746-A5F0-4B4A-8B05-4059046D75C7}"/>
                  </a:ext>
                </a:extLst>
              </p:cNvPr>
              <p:cNvSpPr txBox="1"/>
              <p:nvPr/>
            </p:nvSpPr>
            <p:spPr>
              <a:xfrm>
                <a:off x="1999915" y="5846606"/>
                <a:ext cx="1156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𝑃𝑟𝑒𝑑𝑖𝑐𝑡𝑖𝑜𝑛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B1C0746-A5F0-4B4A-8B05-4059046D7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15" y="5846606"/>
                <a:ext cx="1156535" cy="276999"/>
              </a:xfrm>
              <a:prstGeom prst="rect">
                <a:avLst/>
              </a:prstGeom>
              <a:blipFill>
                <a:blip r:embed="rId6"/>
                <a:stretch>
                  <a:fillRect l="-4737" r="-4737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060F073-C873-4301-93C3-4A3B8C1AA363}"/>
              </a:ext>
            </a:extLst>
          </p:cNvPr>
          <p:cNvCxnSpPr>
            <a:cxnSpLocks/>
          </p:cNvCxnSpPr>
          <p:nvPr/>
        </p:nvCxnSpPr>
        <p:spPr>
          <a:xfrm>
            <a:off x="3381548" y="5978289"/>
            <a:ext cx="2957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42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2022-03-02T18:43:54Z</dcterms:created>
  <dcterms:modified xsi:type="dcterms:W3CDTF">2022-03-02T18:52:59Z</dcterms:modified>
</cp:coreProperties>
</file>