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72" autoAdjust="0"/>
    <p:restoredTop sz="94660"/>
  </p:normalViewPr>
  <p:slideViewPr>
    <p:cSldViewPr snapToGrid="0">
      <p:cViewPr>
        <p:scale>
          <a:sx n="71" d="100"/>
          <a:sy n="71" d="100"/>
        </p:scale>
        <p:origin x="642" y="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9T22:38:48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44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6-19T22:38:48.26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0 772 24575,'11'2'0,"-1"-1"0,-1 1 0,1 0 0,0 1 0,0 0 0,-1 1 0,0 0 0,15 8 0,-1 0 0,55 22 0,160 49 0,-175-67 0,1-3 0,1-2 0,78 4 0,255-15 0,-317-7 0,-1-3 0,153-38 0,-133 17 0,-1-4 0,102-52 0,174-119 0,-286 149 0,-3-4 0,120-108 0,-177 141 0,-2-1 0,0 0 0,-1-3 0,-3 0 0,24-43 0,-30 47-1365,-2 3-5461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 24575,'5'-3'0,"-1"1"0,2-1 0,-2 1 0,1-1 0,1 1 0,-1 0 0,0 1 0,1 0 0,-1 0 0,1 0 0,7 0 0,16-4 0,35-17 0,-46 15 0,36-8 0,-53 15 0,-1-1 0,2 1 0,-2 0 0,1 0 0,0 0 0,0 0 0,0 0 0,-1 0 0,1 0 0,0 1 0,0-1 0,-1 0 0,1 0 0,0 0 0,-1 1 0,2-1 0,-2 1 0,1-1 0,0 0 0,-1 1 0,1-1 0,0 0 0,-1 1 0,0 0 0,1-1 0,0 1 0,-1 0 0,1-1 0,-1 1 0,1-1 0,-1 1 0,0 0 0,0 0 0,1 0 0,-1-1 0,0 1 0,1 1 0,0 3 0,0 1 0,-1 0 0,1 0 0,-1 7 0,0-1 0,11 99-1365,-7-80-5461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6665 782 24575,'0'-5'0,"0"1"0,-1 0 0,0 0 0,0 0 0,0 0 0,-1 0 0,0 0 0,1 0 0,-1 0 0,-1 1 0,1-1 0,-5-5 0,0 1 0,0 0 0,0 1 0,0 1 0,-13-10 0,-15-5 0,0 1 0,-73-30 0,68 32 0,-102-39 0,-204-54 0,-162-15 0,431 109 0,-1221-196-927,454 166 927,-1 48 0,469 2 0,349-3 0,-260 10 0,240-6 0,2 3 0,0 1 0,0 2 0,-52 19 0,-17 16 232,-119 65 0,-96 75 231,132-67-463,-190 153 0,377-263-170,0 1-1,1 0 0,-1 1 1,2 0-1,0 0 0,0 1 1,-9 16-1,10-14-6655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24575,'0'294'0,"0"-294"0,0 1 0,-1-1 0,1 1 0,0 0 0,0-1 0,0 1 0,0 0 0,0-1 0,0 1 0,0 0 0,1-1 0,-1 1 0,0-1 0,0 1 0,0 0 0,0-1 0,1 1 0,-1 0 0,1-1 0,-1 0 0,0 1 0,1-1 0,-1 1 0,1 0 0,-1-1 0,1 0 0,-1 1 0,1-1 0,-1 1 0,1-1 0,0 0 0,-1 0 0,1 1 0,0-1 0,-1 0 0,1 0 0,0 0 0,-1 0 0,1 0 0,0 1 0,-1-1 0,1 0 0,0 0 0,-1 0 0,1-1 0,0 1 0,-1 0 0,1 0 0,0 0 0,-1 0 0,2-1 0,5-1 0,0-1 0,0-1 0,0 0 0,7-4 0,2-2 0,46-19-1365,-35 16-5461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4:57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24575,'732'31'0,"-685"-26"0,527 73 0,-455-55 0,452 96 0,-9 45 0,-322-68-26,255 142 1,197 174-532,-518-295 557,277 244 0,-351-266 0,-4 3 0,-4 5 0,131 193 0,-200-259 122,-2 1-1,-2 1 1,-2 1 0,24 81-1,-34-103-1,-7-18-156,0 0 0,0 1-1,0-1 1,0 0 0,0 1 0,0-1-1,0 0 1,0 1 0,0-1 0,0 0 0,0 1-1,1-1 1,-1 0 0,0 0 0,0 1-1,0-1 1,0 0 0,1 0 0,-1 1 0,0-1-1,0 0 1,1 0 0,-1 1 0,0-1 0,0 0-1,1 0 1,-1 0 0,0 0 0,1 1-1,-1-1 1,0 0 0,1 0 0,-1 0 0,0 0-1,1 0 1,-1 0 0,0 0 0,1 0-1,-1 0 1,1 0 0,3-11-6790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4:59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24575,'403'354'0,"-352"-312"0,-46-39 0,3 4 0,0 0 0,1-1 0,0 0 0,16 7 0,-24-12 0,0 0 0,1-1 0,-1 1 0,1 0 0,-1-1 0,1 0 0,-1 1 0,1-1 0,-1 0 0,1 0 0,-1 0 0,1 0 0,0 0 0,-1 0 0,1 0 0,-1 0 0,1-1 0,-1 1 0,1 0 0,-1-1 0,1 1 0,-1-1 0,1 0 0,-1 0 0,0 1 0,1-1 0,-1 0 0,0 0 0,0 0 0,0 0 0,0-1 0,0 1 0,0 0 0,0 0 0,0-1 0,0 1 0,0 0 0,-1-1 0,1 1 0,0-3 0,4-17 0,-1 0 0,0-1 0,-2 1 0,-1-1 0,0 1 0,-5-39 0,2 8 0,-2-3-16,-16-76 0,9 62-1317,6 33-5493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24575,'12'1'0,"0"0"0,0 1 0,0 0 0,0 1 0,-1 0 0,22 10 0,69 38 0,-48-23 0,72 35-9,507 246 30,17-41-152,-157-107-472,6-22 1,734 106-1,-161-148 549,3-90 1,-1057-7 72,39 0-183,-1-3 1,85-15-1,-102 9-5521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40 24575,'103'0'0,"170"-23"0,-107 6 0,-152 18 0,-15 3 0,-24 9 0,13-7 0,-67 34 0,-3-4 0,0-3 0,-107 27 0,154-50 43,-44 19-1,21-7-1492,27-12-5376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39:29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2372 1 24575,'-11'0'0,"-61"0"0,-141 24 0,-472 224 0,606-215 0,-58 27 0,2 9 0,-135 98 0,200-116 0,1 5 0,2 4 0,2 4 0,2 4 0,-78 109 0,114-135 0,1 2 0,1 1 0,2 2 0,1 1 0,-18 54 0,17-34 0,1 3 0,3 0 0,-16 96 0,25-100 0,2 1 0,-3 84 0,7 139 0,6-234 0,2 0 0,1 0 0,3-1 0,0 0 0,3-1 0,1-1 0,2 0 0,1-1 0,2-2 0,2 0 0,1-2 0,47 87 0,-32-74 0,2-1 0,2-4 0,2-1 0,2-4 0,0-2 0,3-3 0,1-3 0,83 59 0,-14-31-133,2-7 0,235 80 0,258 9-266,-9-40-833,-530-103-4929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1752 24575,'12'1'0,"1"0"0,-1 1 0,1 1 0,-1 0 0,21 8 0,26 7 0,89 4 0,182 6 0,-236-22 0,1146 17-862,-952-24 773,-84 1 37,615-9-789,-3-71 202,38-114 677,-21-73-226,-28-65-699,-589 224 1234,320-215 0,-451 263 218,-3-4 1,-3-4-1,-2-3 0,113-137 0,-146 146-1930,-27 39-5461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45:08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1 24575,'-4'1'0,"0"0"0,1 0 0,-1 0 0,0 1 0,1 0 0,0 0 0,-1 0 0,1 0 0,0 0 0,0 1 0,0 0 0,1-1 0,-1 1 0,-2 4 0,-8 5 0,-42 36 0,-2-2 0,-2-3 0,-2-2 0,-100 49 0,158-89 0,-3 2 0,0 0 0,0 0 0,0 0 0,0-1 0,-1 0 0,1 0 0,-1-1 0,-11 1 0,18-2 0,0 0 0,0 0 0,-1 0 0,1 0 0,0 0 0,0 0 0,-1 0 0,1 0 0,0 0 0,0 0 0,0 0 0,-1-1 0,1 1 0,0 0 0,0 0 0,0 0 0,-1 0 0,1-1 0,0 1 0,0 0 0,0 0 0,0 0 0,0-1 0,-1 1 0,1 0 0,0 0 0,0-1 0,0 1 0,0 0 0,0 0 0,0-1 0,0 1 0,0 0 0,0 0 0,0-1 0,0 1 0,0 0 0,0 0 0,0-1 0,0 1 0,0 0 0,0 0 0,0-1 0,0 1 0,1 0 0,-1 0 0,0 0 0,0-1 0,0 1 0,0 0 0,1-1 0,3-7 0,1 0 0,0 0 0,0 0 0,1 1 0,0-1 0,0 1 0,1 0 0,0 1 0,13-10 0,82-51 0,-59 41 0,-10 3 0,-24 15 0,2 1 0,-1 0 0,1 1 0,0-1 0,0 2 0,1 0 0,-1 0 0,19-4 0,-28 9 0,0 0 0,0 0 0,1 0 0,-1 0 0,0 1 0,0-1 0,0 0 0,0 1 0,0 0 0,0-1 0,0 1 0,0 0 0,0 0 0,0 0 0,0 0 0,-1 1 0,1-1 0,0 0 0,-1 1 0,1-1 0,-1 1 0,1-1 0,-1 1 0,0 0 0,0 0 0,0 0 0,2 2 0,1 6 0,0-1 0,0 1 0,-1 0 0,2 11 0,-4-18 0,11 68 43,8 118 0,-9-53-1494,-5-88-5375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39:3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242 1 24575,'3'2'0,"-1"0"0,1 1 0,-1-1 0,0 1 0,1-1 0,-1 1 0,0 0 0,0 0 0,2 5 0,29 49 0,-22-38 0,-1-2 0,1 2 0,-2 0 0,1 0 0,-2 2 0,0-1 0,9 33 0,-17-51 0,1 1 0,-1-1 0,0 1 0,0-1 0,0 0 0,0 1 0,0-1 0,0 1 0,-1-1 0,1 0 0,-1 1 0,1-1 0,-1 0 0,1 1 0,-1-1 0,0 0 0,0 0 0,1 0 0,-1 0 0,0 0 0,-1 0 0,1 0 0,0-1 0,0 1 0,0 0 0,-1-1 0,1 0 0,-2 2 0,-6 5 0,1-1 0,-1-1 0,-16 9 0,16-10 0,-33 16 54,-46 14-1,48-21-789,-63 36 0,71-29-6090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50:47.428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2372 1 24575,'-11'0'0,"-61"0"0,-141 24 0,-472 224 0,606-215 0,-58 27 0,2 9 0,-135 98 0,200-116 0,1 5 0,2 4 0,2 4 0,2 4 0,-78 109 0,114-135 0,1 2 0,1 1 0,2 2 0,1 1 0,-18 54 0,17-34 0,1 3 0,3 0 0,-16 96 0,25-100 0,2 1 0,-3 84 0,7 139 0,6-234 0,2 0 0,1 0 0,3-1 0,0 0 0,3-1 0,1-1 0,2 0 0,1-1 0,2-2 0,2 0 0,1-2 0,47 87 0,-32-74 0,2-1 0,2-4 0,2-1 0,2-4 0,0-2 0,3-3 0,1-3 0,83 59 0,-14-31-133,2-7 0,235 80 0,258 9-266,-9-40-833,-530-103-4929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2:50:47.429"/>
    </inkml:context>
    <inkml:brush xml:id="br0">
      <inkml:brushProperty name="width" value="0.05" units="cm"/>
      <inkml:brushProperty name="height" value="0.05" units="cm"/>
      <inkml:brushProperty name="color" value="#7F7F7F"/>
    </inkml:brush>
  </inkml:definitions>
  <inkml:trace contextRef="#ctx0" brushRef="#br0">242 1 24575,'3'2'0,"-1"0"0,1 1 0,-1-1 0,0 1 0,1-1 0,-1 1 0,0 0 0,0 0 0,2 5 0,29 49 0,-22-38 0,-1-2 0,1 2 0,-2 0 0,1 0 0,-2 2 0,0-1 0,9 33 0,-17-51 0,1 1 0,-1-1 0,0 1 0,0-1 0,0 0 0,0 1 0,0-1 0,0 1 0,-1-1 0,1 0 0,-1 1 0,1-1 0,-1 0 0,1 1 0,-1-1 0,0 0 0,0 0 0,1 0 0,-1 0 0,0 0 0,-1 0 0,1 0 0,0-1 0,0 1 0,0 0 0,-1-1 0,1 0 0,-2 2 0,-6 5 0,1-1 0,-1-1 0,-16 9 0,16-10 0,-33 16 54,-46 14-1,48-21-789,-63 36 0,71-29-6090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2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1226 24575,'16'2'0,"-1"0"0,0 1 0,0 1 0,-1 0 0,1 1 0,-1 1 0,0 0 0,22 14 0,-1-2 0,83 37 0,241 76 0,-263-105 0,1-5 0,1-4 0,118 6 0,386-23 0,-481-10 0,0-6 0,231-60 0,-200 27 0,-3-7 0,155-82 0,263-189 0,-433 236 0,-4-5 0,181-173 0,-267 225 0,-2-2 0,-2-1 0,-1-3 0,-4-1 0,37-68 0,-47 74-1365,-3 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8:37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 24575,'7'-5'0,"0"1"0,1 0 0,-1 0 0,1 0 0,0 1 0,0 0 0,0 1 0,0 0 0,0 0 0,1 1 0,11-1 0,24-6 0,52-26 0,-69 23 0,55-14 0,-81 25 0,0-1 0,1 1 0,-1 0 0,0 0 0,0 0 0,1 0 0,-1 0 0,0 0 0,0 0 0,1 1 0,-1-1 0,0 0 0,0 1 0,0-1 0,0 1 0,1-1 0,-1 1 0,0-1 0,0 1 0,0 0 0,0 0 0,0-1 0,0 1 0,-1 0 0,1 0 0,0 0 0,0 0 0,0 0 0,-1 0 0,1 0 0,-1 0 0,1 1 0,-1-1 0,1 0 0,-1 0 0,0 0 0,1 2 0,1 6 0,-1 0 0,0 1 0,0-1 0,-1 11 0,0-1 0,17 158-1365,-12-128-5461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10073 1241 24575,'0'-7'0,"-1"0"0,0 1 0,0-1 0,-1 1 0,0-1 0,0 1 0,-1 0 0,1 0 0,-1-1 0,-1 2 0,1-1 0,-8-9 0,1 3 0,-1 0 0,0 1 0,0 0 0,-19-14 0,-22-8 0,-1 1 0,-111-47 0,104 51 0,-154-63 0,-309-86 0,-245-22 0,652 171 0,-1847-309-927,688 262 927,-2 77 0,709 3 0,527-5 0,-393 15 0,364-8 0,1 3 0,1 4 0,0 2 0,-78 29 0,-26 26 232,-181 104 0,-144 119 231,200-106-463,-289 241 0,571-416-170,0 1-1,1 1 0,0 0 1,1 1-1,1 0 0,1 1 1,-15 27-1,15-23-6655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6-19T23:09:3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24575,'0'466'0,"0"-465"0,0 0 0,-1 0 0,1 0 0,0 0 0,0 0 0,0 0 0,0 0 0,0 0 0,0 0 0,0 0 0,1 0 0,-1 0 0,0 0 0,0 0 0,1 0 0,-1 0 0,1 0 0,-1 0 0,1 0 0,-1-1 0,1 1 0,0 0 0,-1 0 0,1 0 0,0-1 0,0 1 0,-1 0 0,1-1 0,0 1 0,0-1 0,0 1 0,0-1 0,0 1 0,0-1 0,0 1 0,0-1 0,0 0 0,0 0 0,0 0 0,0 1 0,0-1 0,0 0 0,0 0 0,0 0 0,0-1 0,0 1 0,0 0 0,0 0 0,0 0 0,0-1 0,2 0 0,8-3 0,-1-1 0,1-1 0,-1 0 0,11-7 0,3-3 0,70-30-1365,-53 25-5461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1D1-B465-13A9-71D1-2E67864BD4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75FD0E-D845-9AD0-16FF-FA3C41659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05DB-490A-44DA-BA20-9B8956AA1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810C49-1334-6B9F-FA4C-DC6E3B1C5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E1260-72C6-60F7-2112-81181485A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2816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92647-2686-B421-7572-D4669AE66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3BF60C-6926-3961-27BE-D5BFC51D3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2AEAD-F712-2A6A-E94D-77B7140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37CB9-327A-9CBC-8FA3-FF0A8A8D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0B7C3C-F211-17C1-B6C0-7DA90CDD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8565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E93161-5ACB-8C03-3880-E9FA86ACB1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CFB92-18BB-2285-A7CD-4AFD09EAB6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FCFBAB-F1B6-D163-CBC8-073D8A4CB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19483-D3D9-3E85-A62D-13150332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AFB9B-744D-A5DC-C012-F6A991D2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11154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6ACDC-AD46-52C5-FB80-E509EE030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D1288-42F6-3B29-70D7-F9BBC84DC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B5FC1-5670-EAD3-C2A8-B0323138C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BF540D-5B94-9E2C-1E95-A6B86F99B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38DC0-3CC5-7C94-1935-7A8915287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743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C210-BD3C-5A1E-BB1F-158425211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930A93-FA69-F425-F508-4951F0F94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90F73-4219-69C3-DB03-476BE3FFA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40A91-A657-B6CC-738E-DDE2451F0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FB799D-7CBD-84DF-1B49-D4015E0A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6604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DE88C-DA47-809D-7A46-A00673BC6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CD436-B3D8-2DF6-0EC6-2891F5D2A9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EA259F-C637-0496-2BA0-86EEA3B38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62EE70-63B0-D905-FC5F-7381A8F54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6F957-A682-BBEC-5F52-2903AB388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F01253-6B54-5812-B87E-C3B1730D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52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6F0B1-9DF3-B005-27A0-D41AA9D00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C5E66D-76E8-2C13-5B7C-954A7B6EF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C5FCB9-C1B1-8381-B1E4-63581F10E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796B99-68BD-6474-847E-BA65BF4EED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62740F-52F6-B34D-6336-24B8054721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C61424-7890-119C-06FF-24EB7235E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7CAE50-5CAD-8105-FDC1-6A418BD3F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07E0E1-8FF4-13FE-6A24-772BE6B4E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6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A0639-A1BE-9263-99EA-8CDA6EC24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20343D-E2D0-97FB-9733-193CFA426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4C8CFB-1D89-AE70-CF68-ABFE90AE7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26AA91-9FFE-5441-1379-37FAB409A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285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1BA4B6-EEF5-A5E2-4B40-6BE354C67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0164CA-A9DB-DCFA-8F21-C1716D277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101B43-0EB7-B5F1-3DF1-932933874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96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5EF7-4B6E-294C-8A46-F54C1B6EA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E4183-2D25-5FDD-E51E-4FAD1F7AB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B1DB8-0E90-4FDD-C997-F04E3DB44A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6EEC51-EF83-E45D-5650-C6A40831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FB04E6-80D8-69F3-BDF8-3D5D10249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D53F05-E499-D765-63CB-233FE7548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30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5744-FDD8-905A-0A83-6BDDB9C6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7AA2B7-DED6-0D6A-B01A-FE616FC538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2A7E0-3710-6CEF-4CA9-1FF511E1E9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D85325-F345-A312-F24C-9E9B0CAA5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978CD2-CFA0-E7D1-8720-5DBAC38E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48B29-CDDF-08C1-4005-F9EF9C30C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0859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DDAC6F-8090-4F4E-7000-F4FACB85E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E85615-1F7C-D7F2-225F-15EFD25D6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0A326-A141-71B7-3CC7-E6DB6530F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80A7C2-28C3-4BD1-8087-BBBD8EAB3B48}" type="datetimeFigureOut">
              <a:rPr lang="pt-BR" smtClean="0"/>
              <a:t>19/06/2022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02B7-3FA1-9C50-3F79-C1C3C2D52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1CAE9-B6C9-97EB-4728-9C3CA45F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99B261-0D3B-43C1-875B-5496E2A0121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122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.png"/><Relationship Id="rId18" Type="http://schemas.openxmlformats.org/officeDocument/2006/relationships/image" Target="../media/image12.png"/><Relationship Id="rId26" Type="http://schemas.openxmlformats.org/officeDocument/2006/relationships/customXml" Target="../ink/ink8.xml"/><Relationship Id="rId3" Type="http://schemas.openxmlformats.org/officeDocument/2006/relationships/image" Target="../media/image2.png"/><Relationship Id="rId21" Type="http://schemas.openxmlformats.org/officeDocument/2006/relationships/image" Target="../media/image14.png"/><Relationship Id="rId7" Type="http://schemas.openxmlformats.org/officeDocument/2006/relationships/customXml" Target="../ink/ink1.xml"/><Relationship Id="rId12" Type="http://schemas.openxmlformats.org/officeDocument/2006/relationships/customXml" Target="../ink/ink3.xml"/><Relationship Id="rId17" Type="http://schemas.openxmlformats.org/officeDocument/2006/relationships/customXml" Target="../ink/ink5.xml"/><Relationship Id="rId25" Type="http://schemas.openxmlformats.org/officeDocument/2006/relationships/image" Target="../media/image17.png"/><Relationship Id="rId2" Type="http://schemas.openxmlformats.org/officeDocument/2006/relationships/image" Target="../media/image1.png"/><Relationship Id="rId16" Type="http://schemas.openxmlformats.org/officeDocument/2006/relationships/image" Target="../media/image11.png"/><Relationship Id="rId20" Type="http://schemas.openxmlformats.org/officeDocument/2006/relationships/image" Target="../media/image13.png"/><Relationship Id="rId29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24" Type="http://schemas.openxmlformats.org/officeDocument/2006/relationships/customXml" Target="../ink/ink7.xml"/><Relationship Id="rId32" Type="http://schemas.openxmlformats.org/officeDocument/2006/relationships/image" Target="../media/image15.jpeg"/><Relationship Id="rId5" Type="http://schemas.openxmlformats.org/officeDocument/2006/relationships/image" Target="../media/image4.png"/><Relationship Id="rId15" Type="http://schemas.openxmlformats.org/officeDocument/2006/relationships/customXml" Target="../ink/ink4.xml"/><Relationship Id="rId23" Type="http://schemas.openxmlformats.org/officeDocument/2006/relationships/image" Target="../media/image16.png"/><Relationship Id="rId28" Type="http://schemas.openxmlformats.org/officeDocument/2006/relationships/customXml" Target="../ink/ink9.xml"/><Relationship Id="rId10" Type="http://schemas.openxmlformats.org/officeDocument/2006/relationships/customXml" Target="../ink/ink2.xml"/><Relationship Id="rId19" Type="http://schemas.openxmlformats.org/officeDocument/2006/relationships/image" Target="../media/image10.png"/><Relationship Id="rId31" Type="http://schemas.openxmlformats.org/officeDocument/2006/relationships/image" Target="../media/image20.png"/><Relationship Id="rId4" Type="http://schemas.openxmlformats.org/officeDocument/2006/relationships/image" Target="../media/image3.jpeg"/><Relationship Id="rId9" Type="http://schemas.openxmlformats.org/officeDocument/2006/relationships/image" Target="../media/image7.png"/><Relationship Id="rId14" Type="http://schemas.openxmlformats.org/officeDocument/2006/relationships/image" Target="../media/image6.jpeg"/><Relationship Id="rId22" Type="http://schemas.openxmlformats.org/officeDocument/2006/relationships/customXml" Target="../ink/ink6.xml"/><Relationship Id="rId27" Type="http://schemas.openxmlformats.org/officeDocument/2006/relationships/image" Target="../media/image18.png"/><Relationship Id="rId30" Type="http://schemas.openxmlformats.org/officeDocument/2006/relationships/customXml" Target="../ink/ink10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3.png"/><Relationship Id="rId18" Type="http://schemas.openxmlformats.org/officeDocument/2006/relationships/image" Target="../media/image3.jpeg"/><Relationship Id="rId26" Type="http://schemas.openxmlformats.org/officeDocument/2006/relationships/customXml" Target="../ink/ink18.xml"/><Relationship Id="rId3" Type="http://schemas.openxmlformats.org/officeDocument/2006/relationships/image" Target="../media/image2.png"/><Relationship Id="rId21" Type="http://schemas.openxmlformats.org/officeDocument/2006/relationships/image" Target="../media/image26.jpeg"/><Relationship Id="rId34" Type="http://schemas.openxmlformats.org/officeDocument/2006/relationships/image" Target="../media/image15.jpeg"/><Relationship Id="rId7" Type="http://schemas.openxmlformats.org/officeDocument/2006/relationships/image" Target="../media/image10.png"/><Relationship Id="rId12" Type="http://schemas.openxmlformats.org/officeDocument/2006/relationships/customXml" Target="../ink/ink13.xml"/><Relationship Id="rId17" Type="http://schemas.openxmlformats.org/officeDocument/2006/relationships/image" Target="../media/image25.png"/><Relationship Id="rId25" Type="http://schemas.openxmlformats.org/officeDocument/2006/relationships/image" Target="../media/image28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customXml" Target="../ink/ink15.xml"/><Relationship Id="rId20" Type="http://schemas.openxmlformats.org/officeDocument/2006/relationships/image" Target="../media/image5.png"/><Relationship Id="rId29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11" Type="http://schemas.openxmlformats.org/officeDocument/2006/relationships/image" Target="../media/image22.png"/><Relationship Id="rId24" Type="http://schemas.openxmlformats.org/officeDocument/2006/relationships/customXml" Target="../ink/ink17.xml"/><Relationship Id="rId32" Type="http://schemas.openxmlformats.org/officeDocument/2006/relationships/customXml" Target="../ink/ink21.xml"/><Relationship Id="rId5" Type="http://schemas.openxmlformats.org/officeDocument/2006/relationships/image" Target="../media/image21.png"/><Relationship Id="rId15" Type="http://schemas.openxmlformats.org/officeDocument/2006/relationships/image" Target="../media/image24.png"/><Relationship Id="rId23" Type="http://schemas.openxmlformats.org/officeDocument/2006/relationships/image" Target="../media/image27.png"/><Relationship Id="rId28" Type="http://schemas.openxmlformats.org/officeDocument/2006/relationships/customXml" Target="../ink/ink19.xml"/><Relationship Id="rId10" Type="http://schemas.openxmlformats.org/officeDocument/2006/relationships/customXml" Target="../ink/ink12.xml"/><Relationship Id="rId19" Type="http://schemas.openxmlformats.org/officeDocument/2006/relationships/image" Target="../media/image4.png"/><Relationship Id="rId31" Type="http://schemas.openxmlformats.org/officeDocument/2006/relationships/image" Target="../media/image31.png"/><Relationship Id="rId4" Type="http://schemas.openxmlformats.org/officeDocument/2006/relationships/customXml" Target="../ink/ink11.xml"/><Relationship Id="rId9" Type="http://schemas.openxmlformats.org/officeDocument/2006/relationships/image" Target="../media/image14.png"/><Relationship Id="rId14" Type="http://schemas.openxmlformats.org/officeDocument/2006/relationships/customXml" Target="../ink/ink14.xml"/><Relationship Id="rId22" Type="http://schemas.openxmlformats.org/officeDocument/2006/relationships/customXml" Target="../ink/ink16.xml"/><Relationship Id="rId27" Type="http://schemas.openxmlformats.org/officeDocument/2006/relationships/image" Target="../media/image29.png"/><Relationship Id="rId30" Type="http://schemas.openxmlformats.org/officeDocument/2006/relationships/customXml" Target="../ink/ink20.xml"/><Relationship Id="rId8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Picture 59">
            <a:extLst>
              <a:ext uri="{FF2B5EF4-FFF2-40B4-BE49-F238E27FC236}">
                <a16:creationId xmlns:a16="http://schemas.microsoft.com/office/drawing/2014/main" id="{BEE13589-FB9D-D76B-F8ED-DDBE28E3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680" y="3521245"/>
            <a:ext cx="3903473" cy="2800965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8C8D384-5EF2-7B95-87F4-F4D17568B376}"/>
              </a:ext>
            </a:extLst>
          </p:cNvPr>
          <p:cNvSpPr/>
          <p:nvPr/>
        </p:nvSpPr>
        <p:spPr>
          <a:xfrm>
            <a:off x="5708647" y="3302661"/>
            <a:ext cx="914400" cy="32504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40" name="Picture 16" descr="Resultado de imagem para mongodb data base logo">
            <a:extLst>
              <a:ext uri="{FF2B5EF4-FFF2-40B4-BE49-F238E27FC236}">
                <a16:creationId xmlns:a16="http://schemas.microsoft.com/office/drawing/2014/main" id="{75B1BAF6-FF6F-0069-2DF5-8389C401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1401" y="5774533"/>
            <a:ext cx="1221746" cy="778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esultado de imagem para google drive logo">
            <a:extLst>
              <a:ext uri="{FF2B5EF4-FFF2-40B4-BE49-F238E27FC236}">
                <a16:creationId xmlns:a16="http://schemas.microsoft.com/office/drawing/2014/main" id="{2B9CCAA1-A2E4-2A34-DB90-F80651347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5228" y="303377"/>
            <a:ext cx="1189897" cy="793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ultado de imagem para drop box  drive logo">
            <a:extLst>
              <a:ext uri="{FF2B5EF4-FFF2-40B4-BE49-F238E27FC236}">
                <a16:creationId xmlns:a16="http://schemas.microsoft.com/office/drawing/2014/main" id="{5D182510-D90E-AA93-2B2E-2900914ACE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076" y="454864"/>
            <a:ext cx="539174" cy="5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plementando mock do Amazon AWS S3 no Java | by Leonardo Giuliani | Medium">
            <a:extLst>
              <a:ext uri="{FF2B5EF4-FFF2-40B4-BE49-F238E27FC236}">
                <a16:creationId xmlns:a16="http://schemas.microsoft.com/office/drawing/2014/main" id="{F70DDA11-99B4-4FC8-C79E-BF8BA6C48D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5973" y="477043"/>
            <a:ext cx="1564421" cy="539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7098C038-8302-2EB1-3333-93251C0F3C98}"/>
              </a:ext>
            </a:extLst>
          </p:cNvPr>
          <p:cNvSpPr/>
          <p:nvPr/>
        </p:nvSpPr>
        <p:spPr>
          <a:xfrm>
            <a:off x="2136346" y="1134615"/>
            <a:ext cx="7939325" cy="2106859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C0018F9-9E64-E597-2BCD-37BF31E3F689}"/>
              </a:ext>
            </a:extLst>
          </p:cNvPr>
          <p:cNvSpPr/>
          <p:nvPr/>
        </p:nvSpPr>
        <p:spPr>
          <a:xfrm>
            <a:off x="4758823" y="1369939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487162 w 1948649"/>
              <a:gd name="connsiteY1" fmla="*/ 0 h 1673181"/>
              <a:gd name="connsiteX2" fmla="*/ 935352 w 1948649"/>
              <a:gd name="connsiteY2" fmla="*/ 0 h 1673181"/>
              <a:gd name="connsiteX3" fmla="*/ 1461487 w 1948649"/>
              <a:gd name="connsiteY3" fmla="*/ 0 h 1673181"/>
              <a:gd name="connsiteX4" fmla="*/ 1948649 w 1948649"/>
              <a:gd name="connsiteY4" fmla="*/ 0 h 1673181"/>
              <a:gd name="connsiteX5" fmla="*/ 1948649 w 1948649"/>
              <a:gd name="connsiteY5" fmla="*/ 557727 h 1673181"/>
              <a:gd name="connsiteX6" fmla="*/ 1948649 w 1948649"/>
              <a:gd name="connsiteY6" fmla="*/ 1065259 h 1673181"/>
              <a:gd name="connsiteX7" fmla="*/ 1948649 w 1948649"/>
              <a:gd name="connsiteY7" fmla="*/ 1673181 h 1673181"/>
              <a:gd name="connsiteX8" fmla="*/ 1500460 w 1948649"/>
              <a:gd name="connsiteY8" fmla="*/ 1673181 h 1673181"/>
              <a:gd name="connsiteX9" fmla="*/ 1013297 w 1948649"/>
              <a:gd name="connsiteY9" fmla="*/ 1673181 h 1673181"/>
              <a:gd name="connsiteX10" fmla="*/ 565108 w 1948649"/>
              <a:gd name="connsiteY10" fmla="*/ 1673181 h 1673181"/>
              <a:gd name="connsiteX11" fmla="*/ 0 w 1948649"/>
              <a:gd name="connsiteY11" fmla="*/ 1673181 h 1673181"/>
              <a:gd name="connsiteX12" fmla="*/ 0 w 1948649"/>
              <a:gd name="connsiteY12" fmla="*/ 1098722 h 1673181"/>
              <a:gd name="connsiteX13" fmla="*/ 0 w 1948649"/>
              <a:gd name="connsiteY13" fmla="*/ 524263 h 1673181"/>
              <a:gd name="connsiteX14" fmla="*/ 0 w 1948649"/>
              <a:gd name="connsiteY14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71322" y="-19787"/>
                  <a:pt x="359828" y="56490"/>
                  <a:pt x="487162" y="0"/>
                </a:cubicBezTo>
                <a:cubicBezTo>
                  <a:pt x="614496" y="-56490"/>
                  <a:pt x="765250" y="27426"/>
                  <a:pt x="935352" y="0"/>
                </a:cubicBezTo>
                <a:cubicBezTo>
                  <a:pt x="1105454" y="-27426"/>
                  <a:pt x="1341603" y="4262"/>
                  <a:pt x="1461487" y="0"/>
                </a:cubicBezTo>
                <a:cubicBezTo>
                  <a:pt x="1581372" y="-4262"/>
                  <a:pt x="1766223" y="4636"/>
                  <a:pt x="1948649" y="0"/>
                </a:cubicBezTo>
                <a:cubicBezTo>
                  <a:pt x="1987022" y="252358"/>
                  <a:pt x="1922028" y="350915"/>
                  <a:pt x="1948649" y="557727"/>
                </a:cubicBezTo>
                <a:cubicBezTo>
                  <a:pt x="1975270" y="764539"/>
                  <a:pt x="1914637" y="908705"/>
                  <a:pt x="1948649" y="1065259"/>
                </a:cubicBezTo>
                <a:cubicBezTo>
                  <a:pt x="1982661" y="1221813"/>
                  <a:pt x="1881426" y="1443600"/>
                  <a:pt x="1948649" y="1673181"/>
                </a:cubicBezTo>
                <a:cubicBezTo>
                  <a:pt x="1858001" y="1695970"/>
                  <a:pt x="1716333" y="1670088"/>
                  <a:pt x="1500460" y="1673181"/>
                </a:cubicBezTo>
                <a:cubicBezTo>
                  <a:pt x="1284587" y="1676274"/>
                  <a:pt x="1224895" y="1649180"/>
                  <a:pt x="1013297" y="1673181"/>
                </a:cubicBezTo>
                <a:cubicBezTo>
                  <a:pt x="801699" y="1697182"/>
                  <a:pt x="778688" y="1630076"/>
                  <a:pt x="565108" y="1673181"/>
                </a:cubicBezTo>
                <a:cubicBezTo>
                  <a:pt x="351528" y="1716286"/>
                  <a:pt x="123156" y="1663970"/>
                  <a:pt x="0" y="1673181"/>
                </a:cubicBezTo>
                <a:cubicBezTo>
                  <a:pt x="-28688" y="1545391"/>
                  <a:pt x="25248" y="1313829"/>
                  <a:pt x="0" y="1098722"/>
                </a:cubicBezTo>
                <a:cubicBezTo>
                  <a:pt x="-25248" y="883615"/>
                  <a:pt x="61957" y="725141"/>
                  <a:pt x="0" y="524263"/>
                </a:cubicBezTo>
                <a:cubicBezTo>
                  <a:pt x="-61957" y="323385"/>
                  <a:pt x="17115" y="187159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17137" y="-14910"/>
                  <a:pt x="304396" y="3174"/>
                  <a:pt x="428703" y="0"/>
                </a:cubicBezTo>
                <a:cubicBezTo>
                  <a:pt x="553010" y="-3174"/>
                  <a:pt x="715133" y="50850"/>
                  <a:pt x="935352" y="0"/>
                </a:cubicBezTo>
                <a:cubicBezTo>
                  <a:pt x="1155571" y="-50850"/>
                  <a:pt x="1221682" y="58275"/>
                  <a:pt x="1442000" y="0"/>
                </a:cubicBezTo>
                <a:cubicBezTo>
                  <a:pt x="1662318" y="-58275"/>
                  <a:pt x="1767840" y="23858"/>
                  <a:pt x="1948649" y="0"/>
                </a:cubicBezTo>
                <a:cubicBezTo>
                  <a:pt x="1978182" y="255863"/>
                  <a:pt x="1911992" y="395003"/>
                  <a:pt x="1948649" y="591191"/>
                </a:cubicBezTo>
                <a:cubicBezTo>
                  <a:pt x="1985306" y="787379"/>
                  <a:pt x="1879746" y="1026193"/>
                  <a:pt x="1948649" y="1165649"/>
                </a:cubicBezTo>
                <a:cubicBezTo>
                  <a:pt x="2017552" y="1305105"/>
                  <a:pt x="1894842" y="1471947"/>
                  <a:pt x="1948649" y="1673181"/>
                </a:cubicBezTo>
                <a:cubicBezTo>
                  <a:pt x="1806703" y="1688168"/>
                  <a:pt x="1657538" y="1640710"/>
                  <a:pt x="1442000" y="1673181"/>
                </a:cubicBezTo>
                <a:cubicBezTo>
                  <a:pt x="1226462" y="1705652"/>
                  <a:pt x="1058200" y="1672666"/>
                  <a:pt x="954838" y="1673181"/>
                </a:cubicBezTo>
                <a:cubicBezTo>
                  <a:pt x="851476" y="1673696"/>
                  <a:pt x="715344" y="1651489"/>
                  <a:pt x="506649" y="1673181"/>
                </a:cubicBezTo>
                <a:cubicBezTo>
                  <a:pt x="297954" y="1694873"/>
                  <a:pt x="203432" y="1664091"/>
                  <a:pt x="0" y="1673181"/>
                </a:cubicBezTo>
                <a:cubicBezTo>
                  <a:pt x="-34429" y="1523838"/>
                  <a:pt x="13400" y="1253711"/>
                  <a:pt x="0" y="1098722"/>
                </a:cubicBezTo>
                <a:cubicBezTo>
                  <a:pt x="-13400" y="943733"/>
                  <a:pt x="26130" y="799144"/>
                  <a:pt x="0" y="507532"/>
                </a:cubicBezTo>
                <a:cubicBezTo>
                  <a:pt x="-26130" y="215920"/>
                  <a:pt x="7632" y="145754"/>
                  <a:pt x="0" y="0"/>
                </a:cubicBezTo>
                <a:close/>
              </a:path>
            </a:pathLst>
          </a:custGeom>
          <a:solidFill>
            <a:srgbClr val="0070C0">
              <a:alpha val="50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2F06E9-4577-EA95-D39D-C743CBB064ED}"/>
              </a:ext>
            </a:extLst>
          </p:cNvPr>
          <p:cNvSpPr/>
          <p:nvPr/>
        </p:nvSpPr>
        <p:spPr>
          <a:xfrm>
            <a:off x="2665853" y="1352308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526135 w 1948649"/>
              <a:gd name="connsiteY1" fmla="*/ 0 h 1673181"/>
              <a:gd name="connsiteX2" fmla="*/ 1032784 w 1948649"/>
              <a:gd name="connsiteY2" fmla="*/ 0 h 1673181"/>
              <a:gd name="connsiteX3" fmla="*/ 1948649 w 1948649"/>
              <a:gd name="connsiteY3" fmla="*/ 0 h 1673181"/>
              <a:gd name="connsiteX4" fmla="*/ 1948649 w 1948649"/>
              <a:gd name="connsiteY4" fmla="*/ 507532 h 1673181"/>
              <a:gd name="connsiteX5" fmla="*/ 1948649 w 1948649"/>
              <a:gd name="connsiteY5" fmla="*/ 1098722 h 1673181"/>
              <a:gd name="connsiteX6" fmla="*/ 1948649 w 1948649"/>
              <a:gd name="connsiteY6" fmla="*/ 1673181 h 1673181"/>
              <a:gd name="connsiteX7" fmla="*/ 1500460 w 1948649"/>
              <a:gd name="connsiteY7" fmla="*/ 1673181 h 1673181"/>
              <a:gd name="connsiteX8" fmla="*/ 1032784 w 1948649"/>
              <a:gd name="connsiteY8" fmla="*/ 1673181 h 1673181"/>
              <a:gd name="connsiteX9" fmla="*/ 604081 w 1948649"/>
              <a:gd name="connsiteY9" fmla="*/ 1673181 h 1673181"/>
              <a:gd name="connsiteX10" fmla="*/ 0 w 1948649"/>
              <a:gd name="connsiteY10" fmla="*/ 1673181 h 1673181"/>
              <a:gd name="connsiteX11" fmla="*/ 0 w 1948649"/>
              <a:gd name="connsiteY11" fmla="*/ 1098722 h 1673181"/>
              <a:gd name="connsiteX12" fmla="*/ 0 w 1948649"/>
              <a:gd name="connsiteY12" fmla="*/ 591191 h 1673181"/>
              <a:gd name="connsiteX13" fmla="*/ 0 w 1948649"/>
              <a:gd name="connsiteY13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58925" y="-21465"/>
                  <a:pt x="263175" y="59617"/>
                  <a:pt x="526135" y="0"/>
                </a:cubicBezTo>
                <a:cubicBezTo>
                  <a:pt x="789095" y="-59617"/>
                  <a:pt x="809963" y="45228"/>
                  <a:pt x="1032784" y="0"/>
                </a:cubicBezTo>
                <a:cubicBezTo>
                  <a:pt x="1255605" y="-45228"/>
                  <a:pt x="1582820" y="61194"/>
                  <a:pt x="1948649" y="0"/>
                </a:cubicBezTo>
                <a:cubicBezTo>
                  <a:pt x="2007854" y="154639"/>
                  <a:pt x="1934226" y="296834"/>
                  <a:pt x="1948649" y="507532"/>
                </a:cubicBezTo>
                <a:cubicBezTo>
                  <a:pt x="1963072" y="718230"/>
                  <a:pt x="1939803" y="896995"/>
                  <a:pt x="1948649" y="1098722"/>
                </a:cubicBezTo>
                <a:cubicBezTo>
                  <a:pt x="1957495" y="1300449"/>
                  <a:pt x="1945953" y="1550159"/>
                  <a:pt x="1948649" y="1673181"/>
                </a:cubicBezTo>
                <a:cubicBezTo>
                  <a:pt x="1788318" y="1725414"/>
                  <a:pt x="1590488" y="1647378"/>
                  <a:pt x="1500460" y="1673181"/>
                </a:cubicBezTo>
                <a:cubicBezTo>
                  <a:pt x="1410432" y="1698984"/>
                  <a:pt x="1155024" y="1664106"/>
                  <a:pt x="1032784" y="1673181"/>
                </a:cubicBezTo>
                <a:cubicBezTo>
                  <a:pt x="910544" y="1682256"/>
                  <a:pt x="736711" y="1651095"/>
                  <a:pt x="604081" y="1673181"/>
                </a:cubicBezTo>
                <a:cubicBezTo>
                  <a:pt x="471451" y="1695267"/>
                  <a:pt x="147803" y="1644135"/>
                  <a:pt x="0" y="1673181"/>
                </a:cubicBezTo>
                <a:cubicBezTo>
                  <a:pt x="-14788" y="1548896"/>
                  <a:pt x="23680" y="1353271"/>
                  <a:pt x="0" y="1098722"/>
                </a:cubicBezTo>
                <a:cubicBezTo>
                  <a:pt x="-23680" y="844173"/>
                  <a:pt x="29628" y="764868"/>
                  <a:pt x="0" y="591191"/>
                </a:cubicBezTo>
                <a:cubicBezTo>
                  <a:pt x="-29628" y="417514"/>
                  <a:pt x="50365" y="266007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20487" y="-34567"/>
                  <a:pt x="315821" y="54006"/>
                  <a:pt x="467676" y="0"/>
                </a:cubicBezTo>
                <a:cubicBezTo>
                  <a:pt x="619531" y="-54006"/>
                  <a:pt x="781215" y="24597"/>
                  <a:pt x="896379" y="0"/>
                </a:cubicBezTo>
                <a:cubicBezTo>
                  <a:pt x="1011543" y="-24597"/>
                  <a:pt x="1285821" y="675"/>
                  <a:pt x="1422514" y="0"/>
                </a:cubicBezTo>
                <a:cubicBezTo>
                  <a:pt x="1559207" y="-675"/>
                  <a:pt x="1800140" y="19795"/>
                  <a:pt x="1948649" y="0"/>
                </a:cubicBezTo>
                <a:cubicBezTo>
                  <a:pt x="2001242" y="134966"/>
                  <a:pt x="1933042" y="395543"/>
                  <a:pt x="1948649" y="540995"/>
                </a:cubicBezTo>
                <a:cubicBezTo>
                  <a:pt x="1964256" y="686448"/>
                  <a:pt x="1918236" y="938491"/>
                  <a:pt x="1948649" y="1065259"/>
                </a:cubicBezTo>
                <a:cubicBezTo>
                  <a:pt x="1979062" y="1192027"/>
                  <a:pt x="1924296" y="1404289"/>
                  <a:pt x="1948649" y="1673181"/>
                </a:cubicBezTo>
                <a:cubicBezTo>
                  <a:pt x="1774954" y="1698874"/>
                  <a:pt x="1647552" y="1617870"/>
                  <a:pt x="1461487" y="1673181"/>
                </a:cubicBezTo>
                <a:cubicBezTo>
                  <a:pt x="1275422" y="1728492"/>
                  <a:pt x="1173790" y="1671640"/>
                  <a:pt x="1032784" y="1673181"/>
                </a:cubicBezTo>
                <a:cubicBezTo>
                  <a:pt x="891778" y="1674722"/>
                  <a:pt x="746654" y="1655277"/>
                  <a:pt x="545622" y="1673181"/>
                </a:cubicBezTo>
                <a:cubicBezTo>
                  <a:pt x="344590" y="1691085"/>
                  <a:pt x="168264" y="1659054"/>
                  <a:pt x="0" y="1673181"/>
                </a:cubicBezTo>
                <a:cubicBezTo>
                  <a:pt x="-34976" y="1548898"/>
                  <a:pt x="11083" y="1339228"/>
                  <a:pt x="0" y="1132186"/>
                </a:cubicBezTo>
                <a:cubicBezTo>
                  <a:pt x="-11083" y="925145"/>
                  <a:pt x="35722" y="734402"/>
                  <a:pt x="0" y="591191"/>
                </a:cubicBezTo>
                <a:cubicBezTo>
                  <a:pt x="-35722" y="447981"/>
                  <a:pt x="14561" y="248026"/>
                  <a:pt x="0" y="0"/>
                </a:cubicBezTo>
                <a:close/>
              </a:path>
            </a:pathLst>
          </a:custGeom>
          <a:solidFill>
            <a:srgbClr val="92D050">
              <a:alpha val="95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0" name="Rectangle: Top Corners One Rounded and One Snipped 29">
            <a:extLst>
              <a:ext uri="{FF2B5EF4-FFF2-40B4-BE49-F238E27FC236}">
                <a16:creationId xmlns:a16="http://schemas.microsoft.com/office/drawing/2014/main" id="{A4235B69-7BA8-217B-C904-5D870E162653}"/>
              </a:ext>
            </a:extLst>
          </p:cNvPr>
          <p:cNvSpPr/>
          <p:nvPr/>
        </p:nvSpPr>
        <p:spPr>
          <a:xfrm>
            <a:off x="5385592" y="1817697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6" name="Rectangle: Top Corners One Rounded and One Snipped 25">
            <a:extLst>
              <a:ext uri="{FF2B5EF4-FFF2-40B4-BE49-F238E27FC236}">
                <a16:creationId xmlns:a16="http://schemas.microsoft.com/office/drawing/2014/main" id="{28E1B286-1A23-8112-3749-E66EEC94CCC7}"/>
              </a:ext>
            </a:extLst>
          </p:cNvPr>
          <p:cNvSpPr/>
          <p:nvPr/>
        </p:nvSpPr>
        <p:spPr>
          <a:xfrm>
            <a:off x="3315662" y="1793731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5" name="Rectangle: Top Corners One Rounded and One Snipped 24">
            <a:extLst>
              <a:ext uri="{FF2B5EF4-FFF2-40B4-BE49-F238E27FC236}">
                <a16:creationId xmlns:a16="http://schemas.microsoft.com/office/drawing/2014/main" id="{EC09EB6B-FEFE-8ED7-7A20-BD588586B45C}"/>
              </a:ext>
            </a:extLst>
          </p:cNvPr>
          <p:cNvSpPr/>
          <p:nvPr/>
        </p:nvSpPr>
        <p:spPr>
          <a:xfrm>
            <a:off x="3100599" y="1638466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4" name="Rectangle: Top Corners One Rounded and One Snipped 23">
            <a:extLst>
              <a:ext uri="{FF2B5EF4-FFF2-40B4-BE49-F238E27FC236}">
                <a16:creationId xmlns:a16="http://schemas.microsoft.com/office/drawing/2014/main" id="{FBB43057-95C1-DDE3-CA70-25E82FE66388}"/>
              </a:ext>
            </a:extLst>
          </p:cNvPr>
          <p:cNvSpPr/>
          <p:nvPr/>
        </p:nvSpPr>
        <p:spPr>
          <a:xfrm>
            <a:off x="3401050" y="1599490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Peru Lima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6" name="Rectangle: Top Corners One Rounded and One Snipped 5">
            <a:extLst>
              <a:ext uri="{FF2B5EF4-FFF2-40B4-BE49-F238E27FC236}">
                <a16:creationId xmlns:a16="http://schemas.microsoft.com/office/drawing/2014/main" id="{FBFA836B-62D0-ACD2-58DA-514C243C8D7A}"/>
              </a:ext>
            </a:extLst>
          </p:cNvPr>
          <p:cNvSpPr/>
          <p:nvPr/>
        </p:nvSpPr>
        <p:spPr>
          <a:xfrm>
            <a:off x="2972461" y="2316887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2872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80319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58037" y="-22987"/>
                  <a:pt x="408923" y="18613"/>
                  <a:pt x="528721" y="0"/>
                </a:cubicBezTo>
                <a:cubicBezTo>
                  <a:pt x="648519" y="-18613"/>
                  <a:pt x="834238" y="37731"/>
                  <a:pt x="1016211" y="0"/>
                </a:cubicBezTo>
                <a:cubicBezTo>
                  <a:pt x="1055952" y="27230"/>
                  <a:pt x="1053689" y="46351"/>
                  <a:pt x="1094942" y="78731"/>
                </a:cubicBezTo>
                <a:cubicBezTo>
                  <a:pt x="1126698" y="193377"/>
                  <a:pt x="1049921" y="389473"/>
                  <a:pt x="1094942" y="472375"/>
                </a:cubicBezTo>
                <a:cubicBezTo>
                  <a:pt x="875837" y="493708"/>
                  <a:pt x="771006" y="471716"/>
                  <a:pt x="580319" y="472375"/>
                </a:cubicBezTo>
                <a:cubicBezTo>
                  <a:pt x="389632" y="473034"/>
                  <a:pt x="186697" y="429597"/>
                  <a:pt x="0" y="472375"/>
                </a:cubicBezTo>
                <a:cubicBezTo>
                  <a:pt x="-25488" y="331840"/>
                  <a:pt x="40502" y="197177"/>
                  <a:pt x="0" y="78731"/>
                </a:cubicBezTo>
                <a:cubicBezTo>
                  <a:pt x="6685" y="31623"/>
                  <a:pt x="30432" y="-454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14121" y="-11871"/>
                  <a:pt x="329037" y="5820"/>
                  <a:pt x="538096" y="0"/>
                </a:cubicBezTo>
                <a:cubicBezTo>
                  <a:pt x="747156" y="-5820"/>
                  <a:pt x="899303" y="41813"/>
                  <a:pt x="1016211" y="0"/>
                </a:cubicBezTo>
                <a:cubicBezTo>
                  <a:pt x="1044591" y="18783"/>
                  <a:pt x="1054985" y="47532"/>
                  <a:pt x="1094942" y="78731"/>
                </a:cubicBezTo>
                <a:cubicBezTo>
                  <a:pt x="1110903" y="240772"/>
                  <a:pt x="1081633" y="383706"/>
                  <a:pt x="1094942" y="472375"/>
                </a:cubicBezTo>
                <a:cubicBezTo>
                  <a:pt x="881233" y="486207"/>
                  <a:pt x="691173" y="457887"/>
                  <a:pt x="580319" y="472375"/>
                </a:cubicBezTo>
                <a:cubicBezTo>
                  <a:pt x="469465" y="486863"/>
                  <a:pt x="143023" y="459244"/>
                  <a:pt x="0" y="472375"/>
                </a:cubicBezTo>
                <a:cubicBezTo>
                  <a:pt x="-2107" y="291511"/>
                  <a:pt x="21784" y="165018"/>
                  <a:pt x="0" y="78731"/>
                </a:cubicBezTo>
                <a:cubicBezTo>
                  <a:pt x="7571" y="42952"/>
                  <a:pt x="30241" y="-4177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Antartica</a:t>
            </a:r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8" name="Rectangle: Top Corners One Rounded and One Snipped 17">
            <a:extLst>
              <a:ext uri="{FF2B5EF4-FFF2-40B4-BE49-F238E27FC236}">
                <a16:creationId xmlns:a16="http://schemas.microsoft.com/office/drawing/2014/main" id="{7255543E-33B4-6CF6-2566-FC0C23E72626}"/>
              </a:ext>
            </a:extLst>
          </p:cNvPr>
          <p:cNvSpPr/>
          <p:nvPr/>
        </p:nvSpPr>
        <p:spPr>
          <a:xfrm>
            <a:off x="2760808" y="1809249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Santiago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2" name="Rectangle: Top Corners One Rounded and One Snipped 21">
            <a:extLst>
              <a:ext uri="{FF2B5EF4-FFF2-40B4-BE49-F238E27FC236}">
                <a16:creationId xmlns:a16="http://schemas.microsoft.com/office/drawing/2014/main" id="{03E810DE-AE0A-B74D-2282-FEDD27548B58}"/>
              </a:ext>
            </a:extLst>
          </p:cNvPr>
          <p:cNvSpPr/>
          <p:nvPr/>
        </p:nvSpPr>
        <p:spPr>
          <a:xfrm>
            <a:off x="5055129" y="2352379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2872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80319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58037" y="-22987"/>
                  <a:pt x="408923" y="18613"/>
                  <a:pt x="528721" y="0"/>
                </a:cubicBezTo>
                <a:cubicBezTo>
                  <a:pt x="648519" y="-18613"/>
                  <a:pt x="834238" y="37731"/>
                  <a:pt x="1016211" y="0"/>
                </a:cubicBezTo>
                <a:cubicBezTo>
                  <a:pt x="1055952" y="27230"/>
                  <a:pt x="1053689" y="46351"/>
                  <a:pt x="1094942" y="78731"/>
                </a:cubicBezTo>
                <a:cubicBezTo>
                  <a:pt x="1126698" y="193377"/>
                  <a:pt x="1049921" y="389473"/>
                  <a:pt x="1094942" y="472375"/>
                </a:cubicBezTo>
                <a:cubicBezTo>
                  <a:pt x="875837" y="493708"/>
                  <a:pt x="771006" y="471716"/>
                  <a:pt x="580319" y="472375"/>
                </a:cubicBezTo>
                <a:cubicBezTo>
                  <a:pt x="389632" y="473034"/>
                  <a:pt x="186697" y="429597"/>
                  <a:pt x="0" y="472375"/>
                </a:cubicBezTo>
                <a:cubicBezTo>
                  <a:pt x="-25488" y="331840"/>
                  <a:pt x="40502" y="197177"/>
                  <a:pt x="0" y="78731"/>
                </a:cubicBezTo>
                <a:cubicBezTo>
                  <a:pt x="6685" y="31623"/>
                  <a:pt x="30432" y="-454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14121" y="-11871"/>
                  <a:pt x="329037" y="5820"/>
                  <a:pt x="538096" y="0"/>
                </a:cubicBezTo>
                <a:cubicBezTo>
                  <a:pt x="747156" y="-5820"/>
                  <a:pt x="899303" y="41813"/>
                  <a:pt x="1016211" y="0"/>
                </a:cubicBezTo>
                <a:cubicBezTo>
                  <a:pt x="1044591" y="18783"/>
                  <a:pt x="1054985" y="47532"/>
                  <a:pt x="1094942" y="78731"/>
                </a:cubicBezTo>
                <a:cubicBezTo>
                  <a:pt x="1110903" y="240772"/>
                  <a:pt x="1081633" y="383706"/>
                  <a:pt x="1094942" y="472375"/>
                </a:cubicBezTo>
                <a:cubicBezTo>
                  <a:pt x="881233" y="486207"/>
                  <a:pt x="691173" y="457887"/>
                  <a:pt x="580319" y="472375"/>
                </a:cubicBezTo>
                <a:cubicBezTo>
                  <a:pt x="469465" y="486863"/>
                  <a:pt x="143023" y="459244"/>
                  <a:pt x="0" y="472375"/>
                </a:cubicBezTo>
                <a:cubicBezTo>
                  <a:pt x="-2107" y="291511"/>
                  <a:pt x="21784" y="165018"/>
                  <a:pt x="0" y="78731"/>
                </a:cubicBezTo>
                <a:cubicBezTo>
                  <a:pt x="7571" y="42952"/>
                  <a:pt x="30241" y="-4177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Atibaia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7" name="Rectangle: Top Corners One Rounded and One Snipped 26">
            <a:extLst>
              <a:ext uri="{FF2B5EF4-FFF2-40B4-BE49-F238E27FC236}">
                <a16:creationId xmlns:a16="http://schemas.microsoft.com/office/drawing/2014/main" id="{A2F12B11-5897-206E-9A3D-93709B1E2395}"/>
              </a:ext>
            </a:extLst>
          </p:cNvPr>
          <p:cNvSpPr/>
          <p:nvPr/>
        </p:nvSpPr>
        <p:spPr>
          <a:xfrm>
            <a:off x="5279048" y="1710541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8" name="Rectangle: Top Corners One Rounded and One Snipped 27">
            <a:extLst>
              <a:ext uri="{FF2B5EF4-FFF2-40B4-BE49-F238E27FC236}">
                <a16:creationId xmlns:a16="http://schemas.microsoft.com/office/drawing/2014/main" id="{7C91F538-5FE7-ABCD-3E46-9E2763E833A7}"/>
              </a:ext>
            </a:extLst>
          </p:cNvPr>
          <p:cNvSpPr/>
          <p:nvPr/>
        </p:nvSpPr>
        <p:spPr>
          <a:xfrm>
            <a:off x="5231189" y="1573062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Fortaleza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29" name="Rectangle: Top Corners One Rounded and One Snipped 28">
            <a:extLst>
              <a:ext uri="{FF2B5EF4-FFF2-40B4-BE49-F238E27FC236}">
                <a16:creationId xmlns:a16="http://schemas.microsoft.com/office/drawing/2014/main" id="{34B75D2C-40EE-BB18-D981-1032923EADDE}"/>
              </a:ext>
            </a:extLst>
          </p:cNvPr>
          <p:cNvSpPr/>
          <p:nvPr/>
        </p:nvSpPr>
        <p:spPr>
          <a:xfrm>
            <a:off x="5047746" y="1848020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58420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22811" y="-17026"/>
                  <a:pt x="399832" y="7949"/>
                  <a:pt x="547471" y="0"/>
                </a:cubicBezTo>
                <a:cubicBezTo>
                  <a:pt x="695110" y="-7949"/>
                  <a:pt x="807968" y="24994"/>
                  <a:pt x="1016211" y="0"/>
                </a:cubicBezTo>
                <a:cubicBezTo>
                  <a:pt x="1056066" y="29891"/>
                  <a:pt x="1072085" y="58786"/>
                  <a:pt x="1094942" y="78731"/>
                </a:cubicBezTo>
                <a:cubicBezTo>
                  <a:pt x="1123037" y="219246"/>
                  <a:pt x="1052662" y="382038"/>
                  <a:pt x="1094942" y="472375"/>
                </a:cubicBezTo>
                <a:cubicBezTo>
                  <a:pt x="891321" y="516037"/>
                  <a:pt x="693106" y="410574"/>
                  <a:pt x="558420" y="472375"/>
                </a:cubicBezTo>
                <a:cubicBezTo>
                  <a:pt x="423734" y="534176"/>
                  <a:pt x="247386" y="419409"/>
                  <a:pt x="0" y="472375"/>
                </a:cubicBezTo>
                <a:cubicBezTo>
                  <a:pt x="-22270" y="362929"/>
                  <a:pt x="42082" y="184350"/>
                  <a:pt x="0" y="78731"/>
                </a:cubicBezTo>
                <a:cubicBezTo>
                  <a:pt x="-6000" y="28268"/>
                  <a:pt x="39267" y="-8909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297241" y="-38919"/>
                  <a:pt x="429546" y="33224"/>
                  <a:pt x="566221" y="0"/>
                </a:cubicBezTo>
                <a:cubicBezTo>
                  <a:pt x="702896" y="-33224"/>
                  <a:pt x="897833" y="24645"/>
                  <a:pt x="1016211" y="0"/>
                </a:cubicBezTo>
                <a:cubicBezTo>
                  <a:pt x="1046594" y="23794"/>
                  <a:pt x="1066683" y="62002"/>
                  <a:pt x="1094942" y="78731"/>
                </a:cubicBezTo>
                <a:cubicBezTo>
                  <a:pt x="1122054" y="199408"/>
                  <a:pt x="1071840" y="327113"/>
                  <a:pt x="1094942" y="472375"/>
                </a:cubicBezTo>
                <a:cubicBezTo>
                  <a:pt x="833373" y="482761"/>
                  <a:pt x="753823" y="428529"/>
                  <a:pt x="569370" y="472375"/>
                </a:cubicBezTo>
                <a:cubicBezTo>
                  <a:pt x="384917" y="516221"/>
                  <a:pt x="203799" y="464812"/>
                  <a:pt x="0" y="472375"/>
                </a:cubicBezTo>
                <a:cubicBezTo>
                  <a:pt x="-19160" y="289178"/>
                  <a:pt x="5704" y="263712"/>
                  <a:pt x="0" y="78731"/>
                </a:cubicBezTo>
                <a:cubicBezTo>
                  <a:pt x="9257" y="33881"/>
                  <a:pt x="32117" y="1505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ICA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9546E54-F7ED-8E74-9E2E-B8533A092EBB}"/>
              </a:ext>
            </a:extLst>
          </p:cNvPr>
          <p:cNvSpPr/>
          <p:nvPr/>
        </p:nvSpPr>
        <p:spPr>
          <a:xfrm>
            <a:off x="7754986" y="1381433"/>
            <a:ext cx="1948649" cy="1673181"/>
          </a:xfrm>
          <a:custGeom>
            <a:avLst/>
            <a:gdLst>
              <a:gd name="connsiteX0" fmla="*/ 0 w 1948649"/>
              <a:gd name="connsiteY0" fmla="*/ 0 h 1673181"/>
              <a:gd name="connsiteX1" fmla="*/ 526135 w 1948649"/>
              <a:gd name="connsiteY1" fmla="*/ 0 h 1673181"/>
              <a:gd name="connsiteX2" fmla="*/ 1032784 w 1948649"/>
              <a:gd name="connsiteY2" fmla="*/ 0 h 1673181"/>
              <a:gd name="connsiteX3" fmla="*/ 1948649 w 1948649"/>
              <a:gd name="connsiteY3" fmla="*/ 0 h 1673181"/>
              <a:gd name="connsiteX4" fmla="*/ 1948649 w 1948649"/>
              <a:gd name="connsiteY4" fmla="*/ 507532 h 1673181"/>
              <a:gd name="connsiteX5" fmla="*/ 1948649 w 1948649"/>
              <a:gd name="connsiteY5" fmla="*/ 1098722 h 1673181"/>
              <a:gd name="connsiteX6" fmla="*/ 1948649 w 1948649"/>
              <a:gd name="connsiteY6" fmla="*/ 1673181 h 1673181"/>
              <a:gd name="connsiteX7" fmla="*/ 1500460 w 1948649"/>
              <a:gd name="connsiteY7" fmla="*/ 1673181 h 1673181"/>
              <a:gd name="connsiteX8" fmla="*/ 1032784 w 1948649"/>
              <a:gd name="connsiteY8" fmla="*/ 1673181 h 1673181"/>
              <a:gd name="connsiteX9" fmla="*/ 604081 w 1948649"/>
              <a:gd name="connsiteY9" fmla="*/ 1673181 h 1673181"/>
              <a:gd name="connsiteX10" fmla="*/ 0 w 1948649"/>
              <a:gd name="connsiteY10" fmla="*/ 1673181 h 1673181"/>
              <a:gd name="connsiteX11" fmla="*/ 0 w 1948649"/>
              <a:gd name="connsiteY11" fmla="*/ 1098722 h 1673181"/>
              <a:gd name="connsiteX12" fmla="*/ 0 w 1948649"/>
              <a:gd name="connsiteY12" fmla="*/ 591191 h 1673181"/>
              <a:gd name="connsiteX13" fmla="*/ 0 w 1948649"/>
              <a:gd name="connsiteY13" fmla="*/ 0 h 167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948649" h="1673181" fill="none" extrusionOk="0">
                <a:moveTo>
                  <a:pt x="0" y="0"/>
                </a:moveTo>
                <a:cubicBezTo>
                  <a:pt x="158925" y="-21465"/>
                  <a:pt x="263175" y="59617"/>
                  <a:pt x="526135" y="0"/>
                </a:cubicBezTo>
                <a:cubicBezTo>
                  <a:pt x="789095" y="-59617"/>
                  <a:pt x="809963" y="45228"/>
                  <a:pt x="1032784" y="0"/>
                </a:cubicBezTo>
                <a:cubicBezTo>
                  <a:pt x="1255605" y="-45228"/>
                  <a:pt x="1582820" y="61194"/>
                  <a:pt x="1948649" y="0"/>
                </a:cubicBezTo>
                <a:cubicBezTo>
                  <a:pt x="2007854" y="154639"/>
                  <a:pt x="1934226" y="296834"/>
                  <a:pt x="1948649" y="507532"/>
                </a:cubicBezTo>
                <a:cubicBezTo>
                  <a:pt x="1963072" y="718230"/>
                  <a:pt x="1939803" y="896995"/>
                  <a:pt x="1948649" y="1098722"/>
                </a:cubicBezTo>
                <a:cubicBezTo>
                  <a:pt x="1957495" y="1300449"/>
                  <a:pt x="1945953" y="1550159"/>
                  <a:pt x="1948649" y="1673181"/>
                </a:cubicBezTo>
                <a:cubicBezTo>
                  <a:pt x="1788318" y="1725414"/>
                  <a:pt x="1590488" y="1647378"/>
                  <a:pt x="1500460" y="1673181"/>
                </a:cubicBezTo>
                <a:cubicBezTo>
                  <a:pt x="1410432" y="1698984"/>
                  <a:pt x="1155024" y="1664106"/>
                  <a:pt x="1032784" y="1673181"/>
                </a:cubicBezTo>
                <a:cubicBezTo>
                  <a:pt x="910544" y="1682256"/>
                  <a:pt x="736711" y="1651095"/>
                  <a:pt x="604081" y="1673181"/>
                </a:cubicBezTo>
                <a:cubicBezTo>
                  <a:pt x="471451" y="1695267"/>
                  <a:pt x="147803" y="1644135"/>
                  <a:pt x="0" y="1673181"/>
                </a:cubicBezTo>
                <a:cubicBezTo>
                  <a:pt x="-14788" y="1548896"/>
                  <a:pt x="23680" y="1353271"/>
                  <a:pt x="0" y="1098722"/>
                </a:cubicBezTo>
                <a:cubicBezTo>
                  <a:pt x="-23680" y="844173"/>
                  <a:pt x="29628" y="764868"/>
                  <a:pt x="0" y="591191"/>
                </a:cubicBezTo>
                <a:cubicBezTo>
                  <a:pt x="-29628" y="417514"/>
                  <a:pt x="50365" y="266007"/>
                  <a:pt x="0" y="0"/>
                </a:cubicBezTo>
                <a:close/>
              </a:path>
              <a:path w="1948649" h="1673181" stroke="0" extrusionOk="0">
                <a:moveTo>
                  <a:pt x="0" y="0"/>
                </a:moveTo>
                <a:cubicBezTo>
                  <a:pt x="120487" y="-34567"/>
                  <a:pt x="315821" y="54006"/>
                  <a:pt x="467676" y="0"/>
                </a:cubicBezTo>
                <a:cubicBezTo>
                  <a:pt x="619531" y="-54006"/>
                  <a:pt x="781215" y="24597"/>
                  <a:pt x="896379" y="0"/>
                </a:cubicBezTo>
                <a:cubicBezTo>
                  <a:pt x="1011543" y="-24597"/>
                  <a:pt x="1285821" y="675"/>
                  <a:pt x="1422514" y="0"/>
                </a:cubicBezTo>
                <a:cubicBezTo>
                  <a:pt x="1559207" y="-675"/>
                  <a:pt x="1800140" y="19795"/>
                  <a:pt x="1948649" y="0"/>
                </a:cubicBezTo>
                <a:cubicBezTo>
                  <a:pt x="2001242" y="134966"/>
                  <a:pt x="1933042" y="395543"/>
                  <a:pt x="1948649" y="540995"/>
                </a:cubicBezTo>
                <a:cubicBezTo>
                  <a:pt x="1964256" y="686448"/>
                  <a:pt x="1918236" y="938491"/>
                  <a:pt x="1948649" y="1065259"/>
                </a:cubicBezTo>
                <a:cubicBezTo>
                  <a:pt x="1979062" y="1192027"/>
                  <a:pt x="1924296" y="1404289"/>
                  <a:pt x="1948649" y="1673181"/>
                </a:cubicBezTo>
                <a:cubicBezTo>
                  <a:pt x="1774954" y="1698874"/>
                  <a:pt x="1647552" y="1617870"/>
                  <a:pt x="1461487" y="1673181"/>
                </a:cubicBezTo>
                <a:cubicBezTo>
                  <a:pt x="1275422" y="1728492"/>
                  <a:pt x="1173790" y="1671640"/>
                  <a:pt x="1032784" y="1673181"/>
                </a:cubicBezTo>
                <a:cubicBezTo>
                  <a:pt x="891778" y="1674722"/>
                  <a:pt x="746654" y="1655277"/>
                  <a:pt x="545622" y="1673181"/>
                </a:cubicBezTo>
                <a:cubicBezTo>
                  <a:pt x="344590" y="1691085"/>
                  <a:pt x="168264" y="1659054"/>
                  <a:pt x="0" y="1673181"/>
                </a:cubicBezTo>
                <a:cubicBezTo>
                  <a:pt x="-34976" y="1548898"/>
                  <a:pt x="11083" y="1339228"/>
                  <a:pt x="0" y="1132186"/>
                </a:cubicBezTo>
                <a:cubicBezTo>
                  <a:pt x="-11083" y="925145"/>
                  <a:pt x="35722" y="734402"/>
                  <a:pt x="0" y="591191"/>
                </a:cubicBezTo>
                <a:cubicBezTo>
                  <a:pt x="-35722" y="447981"/>
                  <a:pt x="14561" y="248026"/>
                  <a:pt x="0" y="0"/>
                </a:cubicBezTo>
                <a:close/>
              </a:path>
            </a:pathLst>
          </a:custGeom>
          <a:solidFill>
            <a:srgbClr val="FFC000">
              <a:alpha val="50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C7D964-B644-FAD1-0825-BE0CB15522A2}"/>
              </a:ext>
            </a:extLst>
          </p:cNvPr>
          <p:cNvSpPr txBox="1"/>
          <p:nvPr/>
        </p:nvSpPr>
        <p:spPr>
          <a:xfrm>
            <a:off x="7003778" y="2182916"/>
            <a:ext cx="6222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sp>
        <p:nvSpPr>
          <p:cNvPr id="38" name="Rectangle: Top Corners One Rounded and One Snipped 37">
            <a:extLst>
              <a:ext uri="{FF2B5EF4-FFF2-40B4-BE49-F238E27FC236}">
                <a16:creationId xmlns:a16="http://schemas.microsoft.com/office/drawing/2014/main" id="{AD074BFA-6392-B8E4-8BB5-032A6F5F58BF}"/>
              </a:ext>
            </a:extLst>
          </p:cNvPr>
          <p:cNvSpPr/>
          <p:nvPr/>
        </p:nvSpPr>
        <p:spPr>
          <a:xfrm>
            <a:off x="8475452" y="2437052"/>
            <a:ext cx="1094942" cy="472375"/>
          </a:xfrm>
          <a:custGeom>
            <a:avLst/>
            <a:gdLst>
              <a:gd name="connsiteX0" fmla="*/ 78731 w 1094942"/>
              <a:gd name="connsiteY0" fmla="*/ 0 h 472375"/>
              <a:gd name="connsiteX1" fmla="*/ 547471 w 1094942"/>
              <a:gd name="connsiteY1" fmla="*/ 0 h 472375"/>
              <a:gd name="connsiteX2" fmla="*/ 1016211 w 1094942"/>
              <a:gd name="connsiteY2" fmla="*/ 0 h 472375"/>
              <a:gd name="connsiteX3" fmla="*/ 1094942 w 1094942"/>
              <a:gd name="connsiteY3" fmla="*/ 78731 h 472375"/>
              <a:gd name="connsiteX4" fmla="*/ 1094942 w 1094942"/>
              <a:gd name="connsiteY4" fmla="*/ 472375 h 472375"/>
              <a:gd name="connsiteX5" fmla="*/ 525572 w 1094942"/>
              <a:gd name="connsiteY5" fmla="*/ 472375 h 472375"/>
              <a:gd name="connsiteX6" fmla="*/ 0 w 1094942"/>
              <a:gd name="connsiteY6" fmla="*/ 472375 h 472375"/>
              <a:gd name="connsiteX7" fmla="*/ 0 w 1094942"/>
              <a:gd name="connsiteY7" fmla="*/ 78731 h 472375"/>
              <a:gd name="connsiteX8" fmla="*/ 78731 w 1094942"/>
              <a:gd name="connsiteY8" fmla="*/ 0 h 472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94942" h="472375" fill="none" extrusionOk="0">
                <a:moveTo>
                  <a:pt x="78731" y="0"/>
                </a:moveTo>
                <a:cubicBezTo>
                  <a:pt x="233433" y="-3816"/>
                  <a:pt x="372401" y="35688"/>
                  <a:pt x="547471" y="0"/>
                </a:cubicBezTo>
                <a:cubicBezTo>
                  <a:pt x="722541" y="-35688"/>
                  <a:pt x="884783" y="17868"/>
                  <a:pt x="1016211" y="0"/>
                </a:cubicBezTo>
                <a:cubicBezTo>
                  <a:pt x="1057036" y="36236"/>
                  <a:pt x="1060903" y="55864"/>
                  <a:pt x="1094942" y="78731"/>
                </a:cubicBezTo>
                <a:cubicBezTo>
                  <a:pt x="1104833" y="190883"/>
                  <a:pt x="1066895" y="292630"/>
                  <a:pt x="1094942" y="472375"/>
                </a:cubicBezTo>
                <a:cubicBezTo>
                  <a:pt x="845900" y="499159"/>
                  <a:pt x="707005" y="459022"/>
                  <a:pt x="525572" y="472375"/>
                </a:cubicBezTo>
                <a:cubicBezTo>
                  <a:pt x="344139" y="485728"/>
                  <a:pt x="239871" y="425061"/>
                  <a:pt x="0" y="472375"/>
                </a:cubicBezTo>
                <a:cubicBezTo>
                  <a:pt x="-1621" y="390642"/>
                  <a:pt x="17842" y="264490"/>
                  <a:pt x="0" y="78731"/>
                </a:cubicBezTo>
                <a:cubicBezTo>
                  <a:pt x="2646" y="45830"/>
                  <a:pt x="41956" y="-7213"/>
                  <a:pt x="78731" y="0"/>
                </a:cubicBezTo>
                <a:close/>
              </a:path>
              <a:path w="1094942" h="472375" stroke="0" extrusionOk="0">
                <a:moveTo>
                  <a:pt x="78731" y="0"/>
                </a:moveTo>
                <a:cubicBezTo>
                  <a:pt x="300678" y="-12957"/>
                  <a:pt x="378627" y="46910"/>
                  <a:pt x="547471" y="0"/>
                </a:cubicBezTo>
                <a:cubicBezTo>
                  <a:pt x="716315" y="-46910"/>
                  <a:pt x="846444" y="33116"/>
                  <a:pt x="1016211" y="0"/>
                </a:cubicBezTo>
                <a:cubicBezTo>
                  <a:pt x="1050266" y="32039"/>
                  <a:pt x="1050902" y="49147"/>
                  <a:pt x="1094942" y="78731"/>
                </a:cubicBezTo>
                <a:cubicBezTo>
                  <a:pt x="1116424" y="242981"/>
                  <a:pt x="1055731" y="312961"/>
                  <a:pt x="1094942" y="472375"/>
                </a:cubicBezTo>
                <a:cubicBezTo>
                  <a:pt x="875058" y="494780"/>
                  <a:pt x="726348" y="440516"/>
                  <a:pt x="547471" y="472375"/>
                </a:cubicBezTo>
                <a:cubicBezTo>
                  <a:pt x="368594" y="504234"/>
                  <a:pt x="152808" y="425581"/>
                  <a:pt x="0" y="472375"/>
                </a:cubicBezTo>
                <a:cubicBezTo>
                  <a:pt x="-19276" y="304189"/>
                  <a:pt x="34621" y="273238"/>
                  <a:pt x="0" y="78731"/>
                </a:cubicBezTo>
                <a:cubicBezTo>
                  <a:pt x="3345" y="34154"/>
                  <a:pt x="40092" y="412"/>
                  <a:pt x="78731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99823571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Other</a:t>
            </a:r>
          </a:p>
          <a:p>
            <a:pPr algn="ctr"/>
            <a:r>
              <a:rPr lang="pt-B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14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898AF44-5AC7-3BCB-8ADC-D65C6992EAD6}"/>
              </a:ext>
            </a:extLst>
          </p:cNvPr>
          <p:cNvSpPr/>
          <p:nvPr/>
        </p:nvSpPr>
        <p:spPr>
          <a:xfrm>
            <a:off x="2136345" y="338676"/>
            <a:ext cx="7939325" cy="675108"/>
          </a:xfrm>
          <a:custGeom>
            <a:avLst/>
            <a:gdLst>
              <a:gd name="connsiteX0" fmla="*/ 0 w 7939325"/>
              <a:gd name="connsiteY0" fmla="*/ 0 h 675108"/>
              <a:gd name="connsiteX1" fmla="*/ 646488 w 7939325"/>
              <a:gd name="connsiteY1" fmla="*/ 0 h 675108"/>
              <a:gd name="connsiteX2" fmla="*/ 1372369 w 7939325"/>
              <a:gd name="connsiteY2" fmla="*/ 0 h 675108"/>
              <a:gd name="connsiteX3" fmla="*/ 1780677 w 7939325"/>
              <a:gd name="connsiteY3" fmla="*/ 0 h 675108"/>
              <a:gd name="connsiteX4" fmla="*/ 2427165 w 7939325"/>
              <a:gd name="connsiteY4" fmla="*/ 0 h 675108"/>
              <a:gd name="connsiteX5" fmla="*/ 2835473 w 7939325"/>
              <a:gd name="connsiteY5" fmla="*/ 0 h 675108"/>
              <a:gd name="connsiteX6" fmla="*/ 3402568 w 7939325"/>
              <a:gd name="connsiteY6" fmla="*/ 0 h 675108"/>
              <a:gd name="connsiteX7" fmla="*/ 4049056 w 7939325"/>
              <a:gd name="connsiteY7" fmla="*/ 0 h 675108"/>
              <a:gd name="connsiteX8" fmla="*/ 4377971 w 7939325"/>
              <a:gd name="connsiteY8" fmla="*/ 0 h 675108"/>
              <a:gd name="connsiteX9" fmla="*/ 4706886 w 7939325"/>
              <a:gd name="connsiteY9" fmla="*/ 0 h 675108"/>
              <a:gd name="connsiteX10" fmla="*/ 5432767 w 7939325"/>
              <a:gd name="connsiteY10" fmla="*/ 0 h 675108"/>
              <a:gd name="connsiteX11" fmla="*/ 5999861 w 7939325"/>
              <a:gd name="connsiteY11" fmla="*/ 0 h 675108"/>
              <a:gd name="connsiteX12" fmla="*/ 6328776 w 7939325"/>
              <a:gd name="connsiteY12" fmla="*/ 0 h 675108"/>
              <a:gd name="connsiteX13" fmla="*/ 6895871 w 7939325"/>
              <a:gd name="connsiteY13" fmla="*/ 0 h 675108"/>
              <a:gd name="connsiteX14" fmla="*/ 7939325 w 7939325"/>
              <a:gd name="connsiteY14" fmla="*/ 0 h 675108"/>
              <a:gd name="connsiteX15" fmla="*/ 7939325 w 7939325"/>
              <a:gd name="connsiteY15" fmla="*/ 330803 h 675108"/>
              <a:gd name="connsiteX16" fmla="*/ 7939325 w 7939325"/>
              <a:gd name="connsiteY16" fmla="*/ 675108 h 675108"/>
              <a:gd name="connsiteX17" fmla="*/ 7610410 w 7939325"/>
              <a:gd name="connsiteY17" fmla="*/ 675108 h 675108"/>
              <a:gd name="connsiteX18" fmla="*/ 6884529 w 7939325"/>
              <a:gd name="connsiteY18" fmla="*/ 675108 h 675108"/>
              <a:gd name="connsiteX19" fmla="*/ 6238041 w 7939325"/>
              <a:gd name="connsiteY19" fmla="*/ 675108 h 675108"/>
              <a:gd name="connsiteX20" fmla="*/ 5591553 w 7939325"/>
              <a:gd name="connsiteY20" fmla="*/ 675108 h 675108"/>
              <a:gd name="connsiteX21" fmla="*/ 4945065 w 7939325"/>
              <a:gd name="connsiteY21" fmla="*/ 675108 h 675108"/>
              <a:gd name="connsiteX22" fmla="*/ 4536757 w 7939325"/>
              <a:gd name="connsiteY22" fmla="*/ 675108 h 675108"/>
              <a:gd name="connsiteX23" fmla="*/ 3810876 w 7939325"/>
              <a:gd name="connsiteY23" fmla="*/ 675108 h 675108"/>
              <a:gd name="connsiteX24" fmla="*/ 3243781 w 7939325"/>
              <a:gd name="connsiteY24" fmla="*/ 675108 h 675108"/>
              <a:gd name="connsiteX25" fmla="*/ 2914866 w 7939325"/>
              <a:gd name="connsiteY25" fmla="*/ 675108 h 675108"/>
              <a:gd name="connsiteX26" fmla="*/ 2347772 w 7939325"/>
              <a:gd name="connsiteY26" fmla="*/ 675108 h 675108"/>
              <a:gd name="connsiteX27" fmla="*/ 1860070 w 7939325"/>
              <a:gd name="connsiteY27" fmla="*/ 675108 h 675108"/>
              <a:gd name="connsiteX28" fmla="*/ 1372369 w 7939325"/>
              <a:gd name="connsiteY28" fmla="*/ 675108 h 675108"/>
              <a:gd name="connsiteX29" fmla="*/ 884668 w 7939325"/>
              <a:gd name="connsiteY29" fmla="*/ 675108 h 675108"/>
              <a:gd name="connsiteX30" fmla="*/ 0 w 7939325"/>
              <a:gd name="connsiteY30" fmla="*/ 675108 h 675108"/>
              <a:gd name="connsiteX31" fmla="*/ 0 w 7939325"/>
              <a:gd name="connsiteY31" fmla="*/ 330803 h 675108"/>
              <a:gd name="connsiteX32" fmla="*/ 0 w 7939325"/>
              <a:gd name="connsiteY32" fmla="*/ 0 h 6751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939325" h="675108" fill="none" extrusionOk="0">
                <a:moveTo>
                  <a:pt x="0" y="0"/>
                </a:moveTo>
                <a:cubicBezTo>
                  <a:pt x="322317" y="-800"/>
                  <a:pt x="343621" y="31373"/>
                  <a:pt x="646488" y="0"/>
                </a:cubicBezTo>
                <a:cubicBezTo>
                  <a:pt x="949355" y="-31373"/>
                  <a:pt x="1078076" y="27962"/>
                  <a:pt x="1372369" y="0"/>
                </a:cubicBezTo>
                <a:cubicBezTo>
                  <a:pt x="1666662" y="-27962"/>
                  <a:pt x="1680514" y="38943"/>
                  <a:pt x="1780677" y="0"/>
                </a:cubicBezTo>
                <a:cubicBezTo>
                  <a:pt x="1880840" y="-38943"/>
                  <a:pt x="2179015" y="17330"/>
                  <a:pt x="2427165" y="0"/>
                </a:cubicBezTo>
                <a:cubicBezTo>
                  <a:pt x="2675315" y="-17330"/>
                  <a:pt x="2718420" y="41446"/>
                  <a:pt x="2835473" y="0"/>
                </a:cubicBezTo>
                <a:cubicBezTo>
                  <a:pt x="2952526" y="-41446"/>
                  <a:pt x="3247304" y="45688"/>
                  <a:pt x="3402568" y="0"/>
                </a:cubicBezTo>
                <a:cubicBezTo>
                  <a:pt x="3557833" y="-45688"/>
                  <a:pt x="3756289" y="73233"/>
                  <a:pt x="4049056" y="0"/>
                </a:cubicBezTo>
                <a:cubicBezTo>
                  <a:pt x="4341823" y="-73233"/>
                  <a:pt x="4300105" y="13451"/>
                  <a:pt x="4377971" y="0"/>
                </a:cubicBezTo>
                <a:cubicBezTo>
                  <a:pt x="4455838" y="-13451"/>
                  <a:pt x="4622816" y="18900"/>
                  <a:pt x="4706886" y="0"/>
                </a:cubicBezTo>
                <a:cubicBezTo>
                  <a:pt x="4790957" y="-18900"/>
                  <a:pt x="5178677" y="28319"/>
                  <a:pt x="5432767" y="0"/>
                </a:cubicBezTo>
                <a:cubicBezTo>
                  <a:pt x="5686857" y="-28319"/>
                  <a:pt x="5883389" y="39597"/>
                  <a:pt x="5999861" y="0"/>
                </a:cubicBezTo>
                <a:cubicBezTo>
                  <a:pt x="6116333" y="-39597"/>
                  <a:pt x="6234175" y="779"/>
                  <a:pt x="6328776" y="0"/>
                </a:cubicBezTo>
                <a:cubicBezTo>
                  <a:pt x="6423378" y="-779"/>
                  <a:pt x="6759197" y="26871"/>
                  <a:pt x="6895871" y="0"/>
                </a:cubicBezTo>
                <a:cubicBezTo>
                  <a:pt x="7032545" y="-26871"/>
                  <a:pt x="7533371" y="25864"/>
                  <a:pt x="7939325" y="0"/>
                </a:cubicBezTo>
                <a:cubicBezTo>
                  <a:pt x="7973135" y="74950"/>
                  <a:pt x="7924629" y="243358"/>
                  <a:pt x="7939325" y="330803"/>
                </a:cubicBezTo>
                <a:cubicBezTo>
                  <a:pt x="7954021" y="418248"/>
                  <a:pt x="7934004" y="595188"/>
                  <a:pt x="7939325" y="675108"/>
                </a:cubicBezTo>
                <a:cubicBezTo>
                  <a:pt x="7862191" y="697143"/>
                  <a:pt x="7689096" y="657070"/>
                  <a:pt x="7610410" y="675108"/>
                </a:cubicBezTo>
                <a:cubicBezTo>
                  <a:pt x="7531725" y="693146"/>
                  <a:pt x="7041517" y="609545"/>
                  <a:pt x="6884529" y="675108"/>
                </a:cubicBezTo>
                <a:cubicBezTo>
                  <a:pt x="6727541" y="740671"/>
                  <a:pt x="6517775" y="620838"/>
                  <a:pt x="6238041" y="675108"/>
                </a:cubicBezTo>
                <a:cubicBezTo>
                  <a:pt x="5958307" y="729378"/>
                  <a:pt x="5760192" y="634541"/>
                  <a:pt x="5591553" y="675108"/>
                </a:cubicBezTo>
                <a:cubicBezTo>
                  <a:pt x="5422914" y="715675"/>
                  <a:pt x="5185182" y="658209"/>
                  <a:pt x="4945065" y="675108"/>
                </a:cubicBezTo>
                <a:cubicBezTo>
                  <a:pt x="4704948" y="692007"/>
                  <a:pt x="4679714" y="638507"/>
                  <a:pt x="4536757" y="675108"/>
                </a:cubicBezTo>
                <a:cubicBezTo>
                  <a:pt x="4393800" y="711709"/>
                  <a:pt x="4051436" y="657851"/>
                  <a:pt x="3810876" y="675108"/>
                </a:cubicBezTo>
                <a:cubicBezTo>
                  <a:pt x="3570316" y="692365"/>
                  <a:pt x="3421048" y="657333"/>
                  <a:pt x="3243781" y="675108"/>
                </a:cubicBezTo>
                <a:cubicBezTo>
                  <a:pt x="3066514" y="692883"/>
                  <a:pt x="3040113" y="662743"/>
                  <a:pt x="2914866" y="675108"/>
                </a:cubicBezTo>
                <a:cubicBezTo>
                  <a:pt x="2789619" y="687473"/>
                  <a:pt x="2523420" y="642527"/>
                  <a:pt x="2347772" y="675108"/>
                </a:cubicBezTo>
                <a:cubicBezTo>
                  <a:pt x="2172124" y="707689"/>
                  <a:pt x="2038798" y="619819"/>
                  <a:pt x="1860070" y="675108"/>
                </a:cubicBezTo>
                <a:cubicBezTo>
                  <a:pt x="1681342" y="730397"/>
                  <a:pt x="1499000" y="629469"/>
                  <a:pt x="1372369" y="675108"/>
                </a:cubicBezTo>
                <a:cubicBezTo>
                  <a:pt x="1245738" y="720747"/>
                  <a:pt x="1017949" y="668555"/>
                  <a:pt x="884668" y="675108"/>
                </a:cubicBezTo>
                <a:cubicBezTo>
                  <a:pt x="751387" y="681661"/>
                  <a:pt x="192519" y="594591"/>
                  <a:pt x="0" y="675108"/>
                </a:cubicBezTo>
                <a:cubicBezTo>
                  <a:pt x="-4981" y="545563"/>
                  <a:pt x="8168" y="405966"/>
                  <a:pt x="0" y="330803"/>
                </a:cubicBezTo>
                <a:cubicBezTo>
                  <a:pt x="-8168" y="255641"/>
                  <a:pt x="13210" y="77165"/>
                  <a:pt x="0" y="0"/>
                </a:cubicBezTo>
                <a:close/>
              </a:path>
              <a:path w="7939325" h="675108" stroke="0" extrusionOk="0">
                <a:moveTo>
                  <a:pt x="0" y="0"/>
                </a:moveTo>
                <a:cubicBezTo>
                  <a:pt x="103419" y="-35325"/>
                  <a:pt x="386885" y="46407"/>
                  <a:pt x="487701" y="0"/>
                </a:cubicBezTo>
                <a:cubicBezTo>
                  <a:pt x="588517" y="-46407"/>
                  <a:pt x="679833" y="22084"/>
                  <a:pt x="816616" y="0"/>
                </a:cubicBezTo>
                <a:cubicBezTo>
                  <a:pt x="953400" y="-22084"/>
                  <a:pt x="1222663" y="14984"/>
                  <a:pt x="1542497" y="0"/>
                </a:cubicBezTo>
                <a:cubicBezTo>
                  <a:pt x="1862331" y="-14984"/>
                  <a:pt x="1859930" y="38401"/>
                  <a:pt x="2030199" y="0"/>
                </a:cubicBezTo>
                <a:cubicBezTo>
                  <a:pt x="2200468" y="-38401"/>
                  <a:pt x="2398696" y="10743"/>
                  <a:pt x="2517900" y="0"/>
                </a:cubicBezTo>
                <a:cubicBezTo>
                  <a:pt x="2637104" y="-10743"/>
                  <a:pt x="3035073" y="19048"/>
                  <a:pt x="3243781" y="0"/>
                </a:cubicBezTo>
                <a:cubicBezTo>
                  <a:pt x="3452489" y="-19048"/>
                  <a:pt x="3457033" y="20716"/>
                  <a:pt x="3652090" y="0"/>
                </a:cubicBezTo>
                <a:cubicBezTo>
                  <a:pt x="3847147" y="-20716"/>
                  <a:pt x="4175220" y="84089"/>
                  <a:pt x="4377971" y="0"/>
                </a:cubicBezTo>
                <a:cubicBezTo>
                  <a:pt x="4580722" y="-84089"/>
                  <a:pt x="4766279" y="82053"/>
                  <a:pt x="5103852" y="0"/>
                </a:cubicBezTo>
                <a:cubicBezTo>
                  <a:pt x="5441425" y="-82053"/>
                  <a:pt x="5542195" y="54469"/>
                  <a:pt x="5670946" y="0"/>
                </a:cubicBezTo>
                <a:cubicBezTo>
                  <a:pt x="5799697" y="-54469"/>
                  <a:pt x="6074204" y="45658"/>
                  <a:pt x="6396828" y="0"/>
                </a:cubicBezTo>
                <a:cubicBezTo>
                  <a:pt x="6719452" y="-45658"/>
                  <a:pt x="6785196" y="35154"/>
                  <a:pt x="6884529" y="0"/>
                </a:cubicBezTo>
                <a:cubicBezTo>
                  <a:pt x="6983862" y="-35154"/>
                  <a:pt x="7242693" y="7105"/>
                  <a:pt x="7372230" y="0"/>
                </a:cubicBezTo>
                <a:cubicBezTo>
                  <a:pt x="7501767" y="-7105"/>
                  <a:pt x="7686688" y="62396"/>
                  <a:pt x="7939325" y="0"/>
                </a:cubicBezTo>
                <a:cubicBezTo>
                  <a:pt x="7971647" y="91229"/>
                  <a:pt x="7934306" y="178343"/>
                  <a:pt x="7939325" y="330803"/>
                </a:cubicBezTo>
                <a:cubicBezTo>
                  <a:pt x="7944344" y="483263"/>
                  <a:pt x="7926534" y="584552"/>
                  <a:pt x="7939325" y="675108"/>
                </a:cubicBezTo>
                <a:cubicBezTo>
                  <a:pt x="7800859" y="689609"/>
                  <a:pt x="7497714" y="618273"/>
                  <a:pt x="7292837" y="675108"/>
                </a:cubicBezTo>
                <a:cubicBezTo>
                  <a:pt x="7087960" y="731943"/>
                  <a:pt x="6844811" y="640097"/>
                  <a:pt x="6725742" y="675108"/>
                </a:cubicBezTo>
                <a:cubicBezTo>
                  <a:pt x="6606673" y="710119"/>
                  <a:pt x="6541471" y="669002"/>
                  <a:pt x="6396828" y="675108"/>
                </a:cubicBezTo>
                <a:cubicBezTo>
                  <a:pt x="6252185" y="681214"/>
                  <a:pt x="6139124" y="646096"/>
                  <a:pt x="5988519" y="675108"/>
                </a:cubicBezTo>
                <a:cubicBezTo>
                  <a:pt x="5837914" y="704120"/>
                  <a:pt x="5613736" y="652184"/>
                  <a:pt x="5262638" y="675108"/>
                </a:cubicBezTo>
                <a:cubicBezTo>
                  <a:pt x="4911540" y="698032"/>
                  <a:pt x="4859032" y="665239"/>
                  <a:pt x="4695544" y="675108"/>
                </a:cubicBezTo>
                <a:cubicBezTo>
                  <a:pt x="4532056" y="684977"/>
                  <a:pt x="4457734" y="667251"/>
                  <a:pt x="4287236" y="675108"/>
                </a:cubicBezTo>
                <a:cubicBezTo>
                  <a:pt x="4116738" y="682965"/>
                  <a:pt x="3964246" y="608826"/>
                  <a:pt x="3720141" y="675108"/>
                </a:cubicBezTo>
                <a:cubicBezTo>
                  <a:pt x="3476037" y="741390"/>
                  <a:pt x="3518414" y="659873"/>
                  <a:pt x="3391226" y="675108"/>
                </a:cubicBezTo>
                <a:cubicBezTo>
                  <a:pt x="3264038" y="690343"/>
                  <a:pt x="3226758" y="663101"/>
                  <a:pt x="3062311" y="675108"/>
                </a:cubicBezTo>
                <a:cubicBezTo>
                  <a:pt x="2897865" y="687115"/>
                  <a:pt x="2643726" y="638112"/>
                  <a:pt x="2495216" y="675108"/>
                </a:cubicBezTo>
                <a:cubicBezTo>
                  <a:pt x="2346706" y="712104"/>
                  <a:pt x="2225139" y="647765"/>
                  <a:pt x="2086908" y="675108"/>
                </a:cubicBezTo>
                <a:cubicBezTo>
                  <a:pt x="1948677" y="702451"/>
                  <a:pt x="1758629" y="657386"/>
                  <a:pt x="1440420" y="675108"/>
                </a:cubicBezTo>
                <a:cubicBezTo>
                  <a:pt x="1122211" y="692830"/>
                  <a:pt x="1200696" y="637466"/>
                  <a:pt x="1032112" y="675108"/>
                </a:cubicBezTo>
                <a:cubicBezTo>
                  <a:pt x="863528" y="712750"/>
                  <a:pt x="431172" y="557180"/>
                  <a:pt x="0" y="675108"/>
                </a:cubicBezTo>
                <a:cubicBezTo>
                  <a:pt x="-27635" y="588325"/>
                  <a:pt x="16832" y="484250"/>
                  <a:pt x="0" y="357807"/>
                </a:cubicBezTo>
                <a:cubicBezTo>
                  <a:pt x="-16832" y="231364"/>
                  <a:pt x="30584" y="17357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14:cNvPr>
              <p14:cNvContentPartPr/>
              <p14:nvPr/>
            </p14:nvContentPartPr>
            <p14:xfrm>
              <a:off x="5750700" y="4477685"/>
              <a:ext cx="360" cy="3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733060" y="4369685"/>
                <a:ext cx="3600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" name="Group 55">
            <a:extLst>
              <a:ext uri="{FF2B5EF4-FFF2-40B4-BE49-F238E27FC236}">
                <a16:creationId xmlns:a16="http://schemas.microsoft.com/office/drawing/2014/main" id="{C0A460E6-9657-484D-40EB-3EB0B8E4640E}"/>
              </a:ext>
            </a:extLst>
          </p:cNvPr>
          <p:cNvGrpSpPr/>
          <p:nvPr/>
        </p:nvGrpSpPr>
        <p:grpSpPr>
          <a:xfrm rot="1175003">
            <a:off x="1958127" y="2399215"/>
            <a:ext cx="924963" cy="1586021"/>
            <a:chOff x="1568047" y="2685442"/>
            <a:chExt cx="1350000" cy="16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39D03C2-95F0-B356-4F78-BD4B746053BF}"/>
                    </a:ext>
                  </a:extLst>
                </p14:cNvPr>
                <p14:cNvContentPartPr/>
                <p14:nvPr/>
              </p14:nvContentPartPr>
              <p14:xfrm>
                <a:off x="1568047" y="2685442"/>
                <a:ext cx="1332360" cy="1543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39D03C2-95F0-B356-4F78-BD4B746053B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54913" y="2676708"/>
                  <a:ext cx="1358104" cy="1561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7C4DB57-269A-1B6B-AA73-01A092778DEE}"/>
                    </a:ext>
                  </a:extLst>
                </p14:cNvPr>
                <p14:cNvContentPartPr/>
                <p14:nvPr/>
              </p14:nvContentPartPr>
              <p14:xfrm>
                <a:off x="2715727" y="4099882"/>
                <a:ext cx="202320" cy="189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7C4DB57-269A-1B6B-AA73-01A092778DE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2623" y="4090795"/>
                  <a:ext cx="228003" cy="20681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E8614CB2-EA11-DF1F-44F8-83483295E024}"/>
              </a:ext>
            </a:extLst>
          </p:cNvPr>
          <p:cNvSpPr txBox="1"/>
          <p:nvPr/>
        </p:nvSpPr>
        <p:spPr>
          <a:xfrm>
            <a:off x="2031875" y="3565891"/>
            <a:ext cx="1242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>
                <a:latin typeface="Comic Sans MS" panose="030F0702030302020204" pitchFamily="66" charset="0"/>
              </a:rPr>
              <a:t>Root</a:t>
            </a:r>
          </a:p>
        </p:txBody>
      </p:sp>
      <p:pic>
        <p:nvPicPr>
          <p:cNvPr id="1038" name="Picture 14" descr="Resultado de imagem para mongodb data base logo">
            <a:extLst>
              <a:ext uri="{FF2B5EF4-FFF2-40B4-BE49-F238E27FC236}">
                <a16:creationId xmlns:a16="http://schemas.microsoft.com/office/drawing/2014/main" id="{A3377DE4-094C-7C56-7B1F-EDCEF043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9168" y="4094379"/>
            <a:ext cx="673519" cy="778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ABE5C1D-3EE7-4E4B-1B2F-E53FD1B12A86}"/>
              </a:ext>
            </a:extLst>
          </p:cNvPr>
          <p:cNvSpPr/>
          <p:nvPr/>
        </p:nvSpPr>
        <p:spPr>
          <a:xfrm>
            <a:off x="2144636" y="3348153"/>
            <a:ext cx="3853567" cy="3031852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982F3D78-B53A-9041-63BF-F9DD6AC3BFF3}"/>
              </a:ext>
            </a:extLst>
          </p:cNvPr>
          <p:cNvGrpSpPr/>
          <p:nvPr/>
        </p:nvGrpSpPr>
        <p:grpSpPr>
          <a:xfrm rot="1175003">
            <a:off x="1768970" y="1880229"/>
            <a:ext cx="924963" cy="1586021"/>
            <a:chOff x="1568047" y="2685442"/>
            <a:chExt cx="1350000" cy="1603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5E4749-7E12-1C7B-3A93-D71A4A1FC47A}"/>
                    </a:ext>
                  </a:extLst>
                </p14:cNvPr>
                <p14:cNvContentPartPr/>
                <p14:nvPr/>
              </p14:nvContentPartPr>
              <p14:xfrm>
                <a:off x="1568047" y="2685442"/>
                <a:ext cx="1332360" cy="1543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5E4749-7E12-1C7B-3A93-D71A4A1FC47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54913" y="2676708"/>
                  <a:ext cx="1358104" cy="15611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64CFC8-FD80-5894-0898-04C49B697469}"/>
                    </a:ext>
                  </a:extLst>
                </p14:cNvPr>
                <p14:cNvContentPartPr/>
                <p14:nvPr/>
              </p14:nvContentPartPr>
              <p14:xfrm>
                <a:off x="2715727" y="4099882"/>
                <a:ext cx="202320" cy="18900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64CFC8-FD80-5894-0898-04C49B69746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02623" y="4090795"/>
                  <a:ext cx="228003" cy="20681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2" name="Picture 61">
            <a:extLst>
              <a:ext uri="{FF2B5EF4-FFF2-40B4-BE49-F238E27FC236}">
                <a16:creationId xmlns:a16="http://schemas.microsoft.com/office/drawing/2014/main" id="{C3370327-BB9E-4F50-80D2-6391F4C015BF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6410401" y="3395825"/>
            <a:ext cx="3431340" cy="77787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E63A88B-47B7-CA4A-E04B-7B6711B4E5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6457436" y="4184864"/>
            <a:ext cx="3384305" cy="91071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8252C23-0CFE-9639-7AED-A9CCC2114CC8}"/>
              </a:ext>
            </a:extLst>
          </p:cNvPr>
          <p:cNvSpPr/>
          <p:nvPr/>
        </p:nvSpPr>
        <p:spPr>
          <a:xfrm>
            <a:off x="9054179" y="4513059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ECBCCD0-127F-BF09-866D-7DB5D7948270}"/>
              </a:ext>
            </a:extLst>
          </p:cNvPr>
          <p:cNvSpPr/>
          <p:nvPr/>
        </p:nvSpPr>
        <p:spPr>
          <a:xfrm>
            <a:off x="9447960" y="4513059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CF88FB-DA38-F044-6444-746A6500508B}"/>
              </a:ext>
            </a:extLst>
          </p:cNvPr>
          <p:cNvSpPr/>
          <p:nvPr/>
        </p:nvSpPr>
        <p:spPr>
          <a:xfrm>
            <a:off x="9054179" y="4674974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E38AC9-E9E3-ADA1-C8CE-C4D5550A417B}"/>
              </a:ext>
            </a:extLst>
          </p:cNvPr>
          <p:cNvSpPr/>
          <p:nvPr/>
        </p:nvSpPr>
        <p:spPr>
          <a:xfrm>
            <a:off x="9447960" y="4674974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3018EB8-C35E-5177-D2B2-BE143E758AA3}"/>
              </a:ext>
            </a:extLst>
          </p:cNvPr>
          <p:cNvSpPr/>
          <p:nvPr/>
        </p:nvSpPr>
        <p:spPr>
          <a:xfrm>
            <a:off x="9054179" y="4816919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36A49F5-AFEB-FC3A-B7BF-D299085AA608}"/>
              </a:ext>
            </a:extLst>
          </p:cNvPr>
          <p:cNvSpPr/>
          <p:nvPr/>
        </p:nvSpPr>
        <p:spPr>
          <a:xfrm>
            <a:off x="9447960" y="4816919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892B6F6-76D0-2CC2-B996-6987E8D4F97C}"/>
              </a:ext>
            </a:extLst>
          </p:cNvPr>
          <p:cNvSpPr/>
          <p:nvPr/>
        </p:nvSpPr>
        <p:spPr>
          <a:xfrm>
            <a:off x="9054179" y="4953300"/>
            <a:ext cx="363784" cy="11204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9AFABB3-4725-94BB-96CF-FDEE76A7C124}"/>
              </a:ext>
            </a:extLst>
          </p:cNvPr>
          <p:cNvSpPr/>
          <p:nvPr/>
        </p:nvSpPr>
        <p:spPr>
          <a:xfrm>
            <a:off x="9447960" y="4953300"/>
            <a:ext cx="363784" cy="112046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" dirty="0" err="1">
                <a:latin typeface="Comic Sans MS" panose="030F0702030302020204" pitchFamily="66" charset="0"/>
              </a:rPr>
              <a:t>View</a:t>
            </a:r>
            <a:r>
              <a:rPr lang="pt-BR" sz="300" dirty="0">
                <a:latin typeface="Comic Sans MS" panose="030F0702030302020204" pitchFamily="66" charset="0"/>
              </a:rPr>
              <a:t> </a:t>
            </a:r>
            <a:r>
              <a:rPr lang="pt-BR" sz="300" dirty="0" err="1">
                <a:latin typeface="Comic Sans MS" panose="030F0702030302020204" pitchFamily="66" charset="0"/>
              </a:rPr>
              <a:t>Plot</a:t>
            </a:r>
            <a:endParaRPr lang="pt-BR" sz="300" dirty="0">
              <a:latin typeface="Comic Sans MS" panose="030F0702030302020204" pitchFamily="66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777027-7109-4A45-BBC8-A1F280D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721" y="5201870"/>
            <a:ext cx="1950373" cy="1145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8CE103B-8F46-D9EE-8A13-02833BE7857D}"/>
              </a:ext>
            </a:extLst>
          </p:cNvPr>
          <p:cNvSpPr/>
          <p:nvPr/>
        </p:nvSpPr>
        <p:spPr>
          <a:xfrm>
            <a:off x="6068445" y="3338373"/>
            <a:ext cx="4007226" cy="3031852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14:cNvPr>
              <p14:cNvContentPartPr/>
              <p14:nvPr/>
            </p14:nvContentPartPr>
            <p14:xfrm>
              <a:off x="5153148" y="5173079"/>
              <a:ext cx="1596600" cy="565200"/>
            </p14:xfrm>
          </p:contentPart>
        </mc:Choice>
        <mc:Fallback xmlns=""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144148" y="5164079"/>
                <a:ext cx="161424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14:cNvPr>
              <p14:cNvContentPartPr/>
              <p14:nvPr/>
            </p14:nvContentPartPr>
            <p14:xfrm>
              <a:off x="6607908" y="5184599"/>
              <a:ext cx="150840" cy="11808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98908" y="5175959"/>
                <a:ext cx="168480" cy="13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ED83A0-A408-AD77-DA5B-31B20B21C4AE}"/>
              </a:ext>
            </a:extLst>
          </p:cNvPr>
          <p:cNvGrpSpPr/>
          <p:nvPr/>
        </p:nvGrpSpPr>
        <p:grpSpPr>
          <a:xfrm>
            <a:off x="5485068" y="4100999"/>
            <a:ext cx="3686400" cy="583560"/>
            <a:chOff x="5277535" y="4180756"/>
            <a:chExt cx="368640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14:cNvPr>
                <p14:cNvContentPartPr/>
                <p14:nvPr/>
              </p14:nvContentPartPr>
              <p14:xfrm>
                <a:off x="5337295" y="4180756"/>
                <a:ext cx="3626640" cy="51948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28295" y="4171756"/>
                  <a:ext cx="364428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14:cNvPr>
                <p14:cNvContentPartPr/>
                <p14:nvPr/>
              </p14:nvContentPartPr>
              <p14:xfrm>
                <a:off x="5277535" y="4585396"/>
                <a:ext cx="92880" cy="17892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268895" y="4576396"/>
                  <a:ext cx="11052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15DBDA04-9769-551F-5496-7AEB6D587F3C}"/>
                  </a:ext>
                </a:extLst>
              </p14:cNvPr>
              <p14:cNvContentPartPr/>
              <p14:nvPr/>
            </p14:nvContentPartPr>
            <p14:xfrm>
              <a:off x="373615" y="3269596"/>
              <a:ext cx="360" cy="360"/>
            </p14:xfrm>
          </p:contentPart>
        </mc:Choice>
        <mc:Fallback xmlns=""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15DBDA04-9769-551F-5496-7AEB6D587F3C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64975" y="3260596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0479C-D212-540E-53E3-E0C9397FCB52}"/>
              </a:ext>
            </a:extLst>
          </p:cNvPr>
          <p:cNvSpPr/>
          <p:nvPr/>
        </p:nvSpPr>
        <p:spPr>
          <a:xfrm>
            <a:off x="3602620" y="4720813"/>
            <a:ext cx="2278257" cy="172495"/>
          </a:xfrm>
          <a:custGeom>
            <a:avLst/>
            <a:gdLst>
              <a:gd name="connsiteX0" fmla="*/ 0 w 2278257"/>
              <a:gd name="connsiteY0" fmla="*/ 0 h 172495"/>
              <a:gd name="connsiteX1" fmla="*/ 546782 w 2278257"/>
              <a:gd name="connsiteY1" fmla="*/ 0 h 172495"/>
              <a:gd name="connsiteX2" fmla="*/ 1116346 w 2278257"/>
              <a:gd name="connsiteY2" fmla="*/ 0 h 172495"/>
              <a:gd name="connsiteX3" fmla="*/ 1685910 w 2278257"/>
              <a:gd name="connsiteY3" fmla="*/ 0 h 172495"/>
              <a:gd name="connsiteX4" fmla="*/ 2278257 w 2278257"/>
              <a:gd name="connsiteY4" fmla="*/ 0 h 172495"/>
              <a:gd name="connsiteX5" fmla="*/ 2278257 w 2278257"/>
              <a:gd name="connsiteY5" fmla="*/ 172495 h 172495"/>
              <a:gd name="connsiteX6" fmla="*/ 1708693 w 2278257"/>
              <a:gd name="connsiteY6" fmla="*/ 172495 h 172495"/>
              <a:gd name="connsiteX7" fmla="*/ 1184694 w 2278257"/>
              <a:gd name="connsiteY7" fmla="*/ 172495 h 172495"/>
              <a:gd name="connsiteX8" fmla="*/ 660695 w 2278257"/>
              <a:gd name="connsiteY8" fmla="*/ 172495 h 172495"/>
              <a:gd name="connsiteX9" fmla="*/ 0 w 2278257"/>
              <a:gd name="connsiteY9" fmla="*/ 172495 h 172495"/>
              <a:gd name="connsiteX10" fmla="*/ 0 w 2278257"/>
              <a:gd name="connsiteY10" fmla="*/ 0 h 172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278257" h="172495" fill="none" extrusionOk="0">
                <a:moveTo>
                  <a:pt x="0" y="0"/>
                </a:moveTo>
                <a:cubicBezTo>
                  <a:pt x="241313" y="-60215"/>
                  <a:pt x="410559" y="15239"/>
                  <a:pt x="546782" y="0"/>
                </a:cubicBezTo>
                <a:cubicBezTo>
                  <a:pt x="683005" y="-15239"/>
                  <a:pt x="974802" y="67658"/>
                  <a:pt x="1116346" y="0"/>
                </a:cubicBezTo>
                <a:cubicBezTo>
                  <a:pt x="1257890" y="-67658"/>
                  <a:pt x="1422660" y="65493"/>
                  <a:pt x="1685910" y="0"/>
                </a:cubicBezTo>
                <a:cubicBezTo>
                  <a:pt x="1949160" y="-65493"/>
                  <a:pt x="2146885" y="11824"/>
                  <a:pt x="2278257" y="0"/>
                </a:cubicBezTo>
                <a:cubicBezTo>
                  <a:pt x="2289951" y="59686"/>
                  <a:pt x="2273803" y="86357"/>
                  <a:pt x="2278257" y="172495"/>
                </a:cubicBezTo>
                <a:cubicBezTo>
                  <a:pt x="2012413" y="174418"/>
                  <a:pt x="1861683" y="107744"/>
                  <a:pt x="1708693" y="172495"/>
                </a:cubicBezTo>
                <a:cubicBezTo>
                  <a:pt x="1555703" y="237246"/>
                  <a:pt x="1391202" y="157618"/>
                  <a:pt x="1184694" y="172495"/>
                </a:cubicBezTo>
                <a:cubicBezTo>
                  <a:pt x="978186" y="187372"/>
                  <a:pt x="840542" y="144006"/>
                  <a:pt x="660695" y="172495"/>
                </a:cubicBezTo>
                <a:cubicBezTo>
                  <a:pt x="480848" y="200984"/>
                  <a:pt x="196206" y="144604"/>
                  <a:pt x="0" y="172495"/>
                </a:cubicBezTo>
                <a:cubicBezTo>
                  <a:pt x="-5090" y="86858"/>
                  <a:pt x="10385" y="42983"/>
                  <a:pt x="0" y="0"/>
                </a:cubicBezTo>
                <a:close/>
              </a:path>
              <a:path w="2278257" h="172495" stroke="0" extrusionOk="0">
                <a:moveTo>
                  <a:pt x="0" y="0"/>
                </a:moveTo>
                <a:cubicBezTo>
                  <a:pt x="203228" y="-1153"/>
                  <a:pt x="408209" y="64594"/>
                  <a:pt x="546782" y="0"/>
                </a:cubicBezTo>
                <a:cubicBezTo>
                  <a:pt x="685355" y="-64594"/>
                  <a:pt x="824148" y="54778"/>
                  <a:pt x="1047998" y="0"/>
                </a:cubicBezTo>
                <a:cubicBezTo>
                  <a:pt x="1271848" y="-54778"/>
                  <a:pt x="1496203" y="33346"/>
                  <a:pt x="1663128" y="0"/>
                </a:cubicBezTo>
                <a:cubicBezTo>
                  <a:pt x="1830053" y="-33346"/>
                  <a:pt x="2119367" y="60384"/>
                  <a:pt x="2278257" y="0"/>
                </a:cubicBezTo>
                <a:cubicBezTo>
                  <a:pt x="2288244" y="83887"/>
                  <a:pt x="2265800" y="134810"/>
                  <a:pt x="2278257" y="172495"/>
                </a:cubicBezTo>
                <a:cubicBezTo>
                  <a:pt x="2141706" y="219101"/>
                  <a:pt x="1873927" y="132179"/>
                  <a:pt x="1754258" y="172495"/>
                </a:cubicBezTo>
                <a:cubicBezTo>
                  <a:pt x="1634589" y="212811"/>
                  <a:pt x="1470593" y="163870"/>
                  <a:pt x="1230259" y="172495"/>
                </a:cubicBezTo>
                <a:cubicBezTo>
                  <a:pt x="989925" y="181120"/>
                  <a:pt x="837421" y="136578"/>
                  <a:pt x="615129" y="172495"/>
                </a:cubicBezTo>
                <a:cubicBezTo>
                  <a:pt x="392837" y="208412"/>
                  <a:pt x="209243" y="152672"/>
                  <a:pt x="0" y="172495"/>
                </a:cubicBezTo>
                <a:cubicBezTo>
                  <a:pt x="-6288" y="93125"/>
                  <a:pt x="15593" y="54391"/>
                  <a:pt x="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37E0F87C-E4F3-5155-C1A4-4267D03F1A4F}"/>
              </a:ext>
            </a:extLst>
          </p:cNvPr>
          <p:cNvSpPr/>
          <p:nvPr/>
        </p:nvSpPr>
        <p:spPr>
          <a:xfrm>
            <a:off x="2922392" y="2304079"/>
            <a:ext cx="1235873" cy="504711"/>
          </a:xfrm>
          <a:custGeom>
            <a:avLst/>
            <a:gdLst>
              <a:gd name="connsiteX0" fmla="*/ 0 w 1235873"/>
              <a:gd name="connsiteY0" fmla="*/ 0 h 504711"/>
              <a:gd name="connsiteX1" fmla="*/ 436675 w 1235873"/>
              <a:gd name="connsiteY1" fmla="*/ 0 h 504711"/>
              <a:gd name="connsiteX2" fmla="*/ 860992 w 1235873"/>
              <a:gd name="connsiteY2" fmla="*/ 0 h 504711"/>
              <a:gd name="connsiteX3" fmla="*/ 1235873 w 1235873"/>
              <a:gd name="connsiteY3" fmla="*/ 0 h 504711"/>
              <a:gd name="connsiteX4" fmla="*/ 1235873 w 1235873"/>
              <a:gd name="connsiteY4" fmla="*/ 504711 h 504711"/>
              <a:gd name="connsiteX5" fmla="*/ 848633 w 1235873"/>
              <a:gd name="connsiteY5" fmla="*/ 504711 h 504711"/>
              <a:gd name="connsiteX6" fmla="*/ 436675 w 1235873"/>
              <a:gd name="connsiteY6" fmla="*/ 504711 h 504711"/>
              <a:gd name="connsiteX7" fmla="*/ 0 w 1235873"/>
              <a:gd name="connsiteY7" fmla="*/ 504711 h 504711"/>
              <a:gd name="connsiteX8" fmla="*/ 0 w 1235873"/>
              <a:gd name="connsiteY8" fmla="*/ 0 h 504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35873" h="504711" fill="none" extrusionOk="0">
                <a:moveTo>
                  <a:pt x="0" y="0"/>
                </a:moveTo>
                <a:cubicBezTo>
                  <a:pt x="131521" y="-42987"/>
                  <a:pt x="229118" y="47493"/>
                  <a:pt x="436675" y="0"/>
                </a:cubicBezTo>
                <a:cubicBezTo>
                  <a:pt x="644233" y="-47493"/>
                  <a:pt x="724221" y="15873"/>
                  <a:pt x="860992" y="0"/>
                </a:cubicBezTo>
                <a:cubicBezTo>
                  <a:pt x="997763" y="-15873"/>
                  <a:pt x="1106391" y="3212"/>
                  <a:pt x="1235873" y="0"/>
                </a:cubicBezTo>
                <a:cubicBezTo>
                  <a:pt x="1269031" y="117834"/>
                  <a:pt x="1182995" y="395599"/>
                  <a:pt x="1235873" y="504711"/>
                </a:cubicBezTo>
                <a:cubicBezTo>
                  <a:pt x="1051835" y="545164"/>
                  <a:pt x="985073" y="461975"/>
                  <a:pt x="848633" y="504711"/>
                </a:cubicBezTo>
                <a:cubicBezTo>
                  <a:pt x="712193" y="547447"/>
                  <a:pt x="566042" y="476218"/>
                  <a:pt x="436675" y="504711"/>
                </a:cubicBezTo>
                <a:cubicBezTo>
                  <a:pt x="307308" y="533204"/>
                  <a:pt x="183730" y="500318"/>
                  <a:pt x="0" y="504711"/>
                </a:cubicBezTo>
                <a:cubicBezTo>
                  <a:pt x="-14063" y="252992"/>
                  <a:pt x="43991" y="149270"/>
                  <a:pt x="0" y="0"/>
                </a:cubicBezTo>
                <a:close/>
              </a:path>
              <a:path w="1235873" h="504711" stroke="0" extrusionOk="0">
                <a:moveTo>
                  <a:pt x="0" y="0"/>
                </a:moveTo>
                <a:cubicBezTo>
                  <a:pt x="110239" y="-14744"/>
                  <a:pt x="276242" y="29701"/>
                  <a:pt x="399599" y="0"/>
                </a:cubicBezTo>
                <a:cubicBezTo>
                  <a:pt x="522956" y="-29701"/>
                  <a:pt x="688144" y="32523"/>
                  <a:pt x="774480" y="0"/>
                </a:cubicBezTo>
                <a:cubicBezTo>
                  <a:pt x="860816" y="-32523"/>
                  <a:pt x="1084380" y="12271"/>
                  <a:pt x="1235873" y="0"/>
                </a:cubicBezTo>
                <a:cubicBezTo>
                  <a:pt x="1266122" y="224965"/>
                  <a:pt x="1231909" y="267725"/>
                  <a:pt x="1235873" y="504711"/>
                </a:cubicBezTo>
                <a:cubicBezTo>
                  <a:pt x="1094905" y="520154"/>
                  <a:pt x="930489" y="467768"/>
                  <a:pt x="848633" y="504711"/>
                </a:cubicBezTo>
                <a:cubicBezTo>
                  <a:pt x="766777" y="541654"/>
                  <a:pt x="619249" y="474001"/>
                  <a:pt x="411958" y="504711"/>
                </a:cubicBezTo>
                <a:cubicBezTo>
                  <a:pt x="204668" y="535421"/>
                  <a:pt x="127856" y="463063"/>
                  <a:pt x="0" y="504711"/>
                </a:cubicBezTo>
                <a:cubicBezTo>
                  <a:pt x="-22464" y="325105"/>
                  <a:pt x="36979" y="247792"/>
                  <a:pt x="0" y="0"/>
                </a:cubicBezTo>
                <a:close/>
              </a:path>
            </a:pathLst>
          </a:custGeom>
          <a:solidFill>
            <a:srgbClr val="FF0000">
              <a:alpha val="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6B68873-EC15-80F4-EED5-CC0EE3EDEF1B}"/>
              </a:ext>
            </a:extLst>
          </p:cNvPr>
          <p:cNvSpPr/>
          <p:nvPr/>
        </p:nvSpPr>
        <p:spPr>
          <a:xfrm>
            <a:off x="10262965" y="634971"/>
            <a:ext cx="1598393" cy="2930920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Multiple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File</a:t>
            </a:r>
          </a:p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Source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24D78CD2-6F1E-316F-8381-313E7846F00D}"/>
              </a:ext>
            </a:extLst>
          </p:cNvPr>
          <p:cNvSpPr/>
          <p:nvPr/>
        </p:nvSpPr>
        <p:spPr>
          <a:xfrm>
            <a:off x="10183697" y="3353367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Single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Web 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Interface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5E2FFC69-32CE-7417-0F12-4330E52BD9C2}"/>
              </a:ext>
            </a:extLst>
          </p:cNvPr>
          <p:cNvSpPr/>
          <p:nvPr/>
        </p:nvSpPr>
        <p:spPr>
          <a:xfrm>
            <a:off x="430354" y="3308490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MongoDB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Directory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A99F9E6-51C3-6833-4039-148BCC28923A}"/>
              </a:ext>
            </a:extLst>
          </p:cNvPr>
          <p:cNvSpPr/>
          <p:nvPr/>
        </p:nvSpPr>
        <p:spPr>
          <a:xfrm>
            <a:off x="443438" y="338676"/>
            <a:ext cx="1598393" cy="286392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98B7750-1DEC-1A12-D138-EEFCD3D45AFD}"/>
              </a:ext>
            </a:extLst>
          </p:cNvPr>
          <p:cNvSpPr/>
          <p:nvPr/>
        </p:nvSpPr>
        <p:spPr>
          <a:xfrm>
            <a:off x="2144636" y="1106026"/>
            <a:ext cx="7939325" cy="2140046"/>
          </a:xfrm>
          <a:custGeom>
            <a:avLst/>
            <a:gdLst>
              <a:gd name="connsiteX0" fmla="*/ 0 w 7939325"/>
              <a:gd name="connsiteY0" fmla="*/ 0 h 2140046"/>
              <a:gd name="connsiteX1" fmla="*/ 408308 w 7939325"/>
              <a:gd name="connsiteY1" fmla="*/ 0 h 2140046"/>
              <a:gd name="connsiteX2" fmla="*/ 975403 w 7939325"/>
              <a:gd name="connsiteY2" fmla="*/ 0 h 2140046"/>
              <a:gd name="connsiteX3" fmla="*/ 1621891 w 7939325"/>
              <a:gd name="connsiteY3" fmla="*/ 0 h 2140046"/>
              <a:gd name="connsiteX4" fmla="*/ 1950806 w 7939325"/>
              <a:gd name="connsiteY4" fmla="*/ 0 h 2140046"/>
              <a:gd name="connsiteX5" fmla="*/ 2279720 w 7939325"/>
              <a:gd name="connsiteY5" fmla="*/ 0 h 2140046"/>
              <a:gd name="connsiteX6" fmla="*/ 3005602 w 7939325"/>
              <a:gd name="connsiteY6" fmla="*/ 0 h 2140046"/>
              <a:gd name="connsiteX7" fmla="*/ 3572696 w 7939325"/>
              <a:gd name="connsiteY7" fmla="*/ 0 h 2140046"/>
              <a:gd name="connsiteX8" fmla="*/ 3901611 w 7939325"/>
              <a:gd name="connsiteY8" fmla="*/ 0 h 2140046"/>
              <a:gd name="connsiteX9" fmla="*/ 4468706 w 7939325"/>
              <a:gd name="connsiteY9" fmla="*/ 0 h 2140046"/>
              <a:gd name="connsiteX10" fmla="*/ 5194587 w 7939325"/>
              <a:gd name="connsiteY10" fmla="*/ 0 h 2140046"/>
              <a:gd name="connsiteX11" fmla="*/ 5682288 w 7939325"/>
              <a:gd name="connsiteY11" fmla="*/ 0 h 2140046"/>
              <a:gd name="connsiteX12" fmla="*/ 6169990 w 7939325"/>
              <a:gd name="connsiteY12" fmla="*/ 0 h 2140046"/>
              <a:gd name="connsiteX13" fmla="*/ 6737084 w 7939325"/>
              <a:gd name="connsiteY13" fmla="*/ 0 h 2140046"/>
              <a:gd name="connsiteX14" fmla="*/ 7383572 w 7939325"/>
              <a:gd name="connsiteY14" fmla="*/ 0 h 2140046"/>
              <a:gd name="connsiteX15" fmla="*/ 7939325 w 7939325"/>
              <a:gd name="connsiteY15" fmla="*/ 0 h 2140046"/>
              <a:gd name="connsiteX16" fmla="*/ 7939325 w 7939325"/>
              <a:gd name="connsiteY16" fmla="*/ 556412 h 2140046"/>
              <a:gd name="connsiteX17" fmla="*/ 7939325 w 7939325"/>
              <a:gd name="connsiteY17" fmla="*/ 1070023 h 2140046"/>
              <a:gd name="connsiteX18" fmla="*/ 7939325 w 7939325"/>
              <a:gd name="connsiteY18" fmla="*/ 1562234 h 2140046"/>
              <a:gd name="connsiteX19" fmla="*/ 7939325 w 7939325"/>
              <a:gd name="connsiteY19" fmla="*/ 2140046 h 2140046"/>
              <a:gd name="connsiteX20" fmla="*/ 7292837 w 7939325"/>
              <a:gd name="connsiteY20" fmla="*/ 2140046 h 2140046"/>
              <a:gd name="connsiteX21" fmla="*/ 6963922 w 7939325"/>
              <a:gd name="connsiteY21" fmla="*/ 2140046 h 2140046"/>
              <a:gd name="connsiteX22" fmla="*/ 6396828 w 7939325"/>
              <a:gd name="connsiteY22" fmla="*/ 2140046 h 2140046"/>
              <a:gd name="connsiteX23" fmla="*/ 5909126 w 7939325"/>
              <a:gd name="connsiteY23" fmla="*/ 2140046 h 2140046"/>
              <a:gd name="connsiteX24" fmla="*/ 5421425 w 7939325"/>
              <a:gd name="connsiteY24" fmla="*/ 2140046 h 2140046"/>
              <a:gd name="connsiteX25" fmla="*/ 4933723 w 7939325"/>
              <a:gd name="connsiteY25" fmla="*/ 2140046 h 2140046"/>
              <a:gd name="connsiteX26" fmla="*/ 4446022 w 7939325"/>
              <a:gd name="connsiteY26" fmla="*/ 2140046 h 2140046"/>
              <a:gd name="connsiteX27" fmla="*/ 3799534 w 7939325"/>
              <a:gd name="connsiteY27" fmla="*/ 2140046 h 2140046"/>
              <a:gd name="connsiteX28" fmla="*/ 3232439 w 7939325"/>
              <a:gd name="connsiteY28" fmla="*/ 2140046 h 2140046"/>
              <a:gd name="connsiteX29" fmla="*/ 2903525 w 7939325"/>
              <a:gd name="connsiteY29" fmla="*/ 2140046 h 2140046"/>
              <a:gd name="connsiteX30" fmla="*/ 2415823 w 7939325"/>
              <a:gd name="connsiteY30" fmla="*/ 2140046 h 2140046"/>
              <a:gd name="connsiteX31" fmla="*/ 1769335 w 7939325"/>
              <a:gd name="connsiteY31" fmla="*/ 2140046 h 2140046"/>
              <a:gd name="connsiteX32" fmla="*/ 1361027 w 7939325"/>
              <a:gd name="connsiteY32" fmla="*/ 2140046 h 2140046"/>
              <a:gd name="connsiteX33" fmla="*/ 635146 w 7939325"/>
              <a:gd name="connsiteY33" fmla="*/ 2140046 h 2140046"/>
              <a:gd name="connsiteX34" fmla="*/ 0 w 7939325"/>
              <a:gd name="connsiteY34" fmla="*/ 2140046 h 2140046"/>
              <a:gd name="connsiteX35" fmla="*/ 0 w 7939325"/>
              <a:gd name="connsiteY35" fmla="*/ 1605035 h 2140046"/>
              <a:gd name="connsiteX36" fmla="*/ 0 w 7939325"/>
              <a:gd name="connsiteY36" fmla="*/ 1134224 h 2140046"/>
              <a:gd name="connsiteX37" fmla="*/ 0 w 7939325"/>
              <a:gd name="connsiteY37" fmla="*/ 599213 h 2140046"/>
              <a:gd name="connsiteX38" fmla="*/ 0 w 7939325"/>
              <a:gd name="connsiteY38" fmla="*/ 0 h 214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7939325" h="2140046" fill="none" extrusionOk="0">
                <a:moveTo>
                  <a:pt x="0" y="0"/>
                </a:moveTo>
                <a:cubicBezTo>
                  <a:pt x="162998" y="-37324"/>
                  <a:pt x="291255" y="41446"/>
                  <a:pt x="408308" y="0"/>
                </a:cubicBezTo>
                <a:cubicBezTo>
                  <a:pt x="525361" y="-41446"/>
                  <a:pt x="820139" y="45688"/>
                  <a:pt x="975403" y="0"/>
                </a:cubicBezTo>
                <a:cubicBezTo>
                  <a:pt x="1130668" y="-45688"/>
                  <a:pt x="1329124" y="73233"/>
                  <a:pt x="1621891" y="0"/>
                </a:cubicBezTo>
                <a:cubicBezTo>
                  <a:pt x="1914658" y="-73233"/>
                  <a:pt x="1872940" y="13451"/>
                  <a:pt x="1950806" y="0"/>
                </a:cubicBezTo>
                <a:cubicBezTo>
                  <a:pt x="2028673" y="-13451"/>
                  <a:pt x="2196404" y="28773"/>
                  <a:pt x="2279720" y="0"/>
                </a:cubicBezTo>
                <a:cubicBezTo>
                  <a:pt x="2363036" y="-28773"/>
                  <a:pt x="2748671" y="24172"/>
                  <a:pt x="3005602" y="0"/>
                </a:cubicBezTo>
                <a:cubicBezTo>
                  <a:pt x="3262533" y="-24172"/>
                  <a:pt x="3456224" y="39597"/>
                  <a:pt x="3572696" y="0"/>
                </a:cubicBezTo>
                <a:cubicBezTo>
                  <a:pt x="3689168" y="-39597"/>
                  <a:pt x="3807010" y="779"/>
                  <a:pt x="3901611" y="0"/>
                </a:cubicBezTo>
                <a:cubicBezTo>
                  <a:pt x="3996213" y="-779"/>
                  <a:pt x="4332032" y="26871"/>
                  <a:pt x="4468706" y="0"/>
                </a:cubicBezTo>
                <a:cubicBezTo>
                  <a:pt x="4605380" y="-26871"/>
                  <a:pt x="5042095" y="31548"/>
                  <a:pt x="5194587" y="0"/>
                </a:cubicBezTo>
                <a:cubicBezTo>
                  <a:pt x="5347079" y="-31548"/>
                  <a:pt x="5543761" y="49063"/>
                  <a:pt x="5682288" y="0"/>
                </a:cubicBezTo>
                <a:cubicBezTo>
                  <a:pt x="5820815" y="-49063"/>
                  <a:pt x="5935840" y="41223"/>
                  <a:pt x="6169990" y="0"/>
                </a:cubicBezTo>
                <a:cubicBezTo>
                  <a:pt x="6404140" y="-41223"/>
                  <a:pt x="6518646" y="30187"/>
                  <a:pt x="6737084" y="0"/>
                </a:cubicBezTo>
                <a:cubicBezTo>
                  <a:pt x="6955522" y="-30187"/>
                  <a:pt x="7233815" y="72556"/>
                  <a:pt x="7383572" y="0"/>
                </a:cubicBezTo>
                <a:cubicBezTo>
                  <a:pt x="7533329" y="-72556"/>
                  <a:pt x="7806111" y="32717"/>
                  <a:pt x="7939325" y="0"/>
                </a:cubicBezTo>
                <a:cubicBezTo>
                  <a:pt x="7944754" y="255662"/>
                  <a:pt x="7932170" y="296828"/>
                  <a:pt x="7939325" y="556412"/>
                </a:cubicBezTo>
                <a:cubicBezTo>
                  <a:pt x="7946480" y="815996"/>
                  <a:pt x="7892456" y="885811"/>
                  <a:pt x="7939325" y="1070023"/>
                </a:cubicBezTo>
                <a:cubicBezTo>
                  <a:pt x="7986194" y="1254235"/>
                  <a:pt x="7891850" y="1393297"/>
                  <a:pt x="7939325" y="1562234"/>
                </a:cubicBezTo>
                <a:cubicBezTo>
                  <a:pt x="7986800" y="1731171"/>
                  <a:pt x="7879867" y="1867912"/>
                  <a:pt x="7939325" y="2140046"/>
                </a:cubicBezTo>
                <a:cubicBezTo>
                  <a:pt x="7763763" y="2159201"/>
                  <a:pt x="7518829" y="2095751"/>
                  <a:pt x="7292837" y="2140046"/>
                </a:cubicBezTo>
                <a:cubicBezTo>
                  <a:pt x="7066845" y="2184341"/>
                  <a:pt x="7089169" y="2127681"/>
                  <a:pt x="6963922" y="2140046"/>
                </a:cubicBezTo>
                <a:cubicBezTo>
                  <a:pt x="6838675" y="2152411"/>
                  <a:pt x="6572476" y="2107465"/>
                  <a:pt x="6396828" y="2140046"/>
                </a:cubicBezTo>
                <a:cubicBezTo>
                  <a:pt x="6221180" y="2172627"/>
                  <a:pt x="6087854" y="2084757"/>
                  <a:pt x="5909126" y="2140046"/>
                </a:cubicBezTo>
                <a:cubicBezTo>
                  <a:pt x="5730398" y="2195335"/>
                  <a:pt x="5548056" y="2094407"/>
                  <a:pt x="5421425" y="2140046"/>
                </a:cubicBezTo>
                <a:cubicBezTo>
                  <a:pt x="5294794" y="2185685"/>
                  <a:pt x="5068826" y="2136856"/>
                  <a:pt x="4933723" y="2140046"/>
                </a:cubicBezTo>
                <a:cubicBezTo>
                  <a:pt x="4798620" y="2143236"/>
                  <a:pt x="4666821" y="2081940"/>
                  <a:pt x="4446022" y="2140046"/>
                </a:cubicBezTo>
                <a:cubicBezTo>
                  <a:pt x="4225223" y="2198152"/>
                  <a:pt x="4105632" y="2137694"/>
                  <a:pt x="3799534" y="2140046"/>
                </a:cubicBezTo>
                <a:cubicBezTo>
                  <a:pt x="3493436" y="2142398"/>
                  <a:pt x="3507728" y="2093929"/>
                  <a:pt x="3232439" y="2140046"/>
                </a:cubicBezTo>
                <a:cubicBezTo>
                  <a:pt x="2957150" y="2186163"/>
                  <a:pt x="3032649" y="2106610"/>
                  <a:pt x="2903525" y="2140046"/>
                </a:cubicBezTo>
                <a:cubicBezTo>
                  <a:pt x="2774401" y="2173482"/>
                  <a:pt x="2523864" y="2116098"/>
                  <a:pt x="2415823" y="2140046"/>
                </a:cubicBezTo>
                <a:cubicBezTo>
                  <a:pt x="2307782" y="2163994"/>
                  <a:pt x="1922446" y="2083005"/>
                  <a:pt x="1769335" y="2140046"/>
                </a:cubicBezTo>
                <a:cubicBezTo>
                  <a:pt x="1616224" y="2197087"/>
                  <a:pt x="1469803" y="2106593"/>
                  <a:pt x="1361027" y="2140046"/>
                </a:cubicBezTo>
                <a:cubicBezTo>
                  <a:pt x="1252251" y="2173499"/>
                  <a:pt x="888989" y="2124563"/>
                  <a:pt x="635146" y="2140046"/>
                </a:cubicBezTo>
                <a:cubicBezTo>
                  <a:pt x="381303" y="2155529"/>
                  <a:pt x="136952" y="2107794"/>
                  <a:pt x="0" y="2140046"/>
                </a:cubicBezTo>
                <a:cubicBezTo>
                  <a:pt x="-59273" y="1931303"/>
                  <a:pt x="44530" y="1812987"/>
                  <a:pt x="0" y="1605035"/>
                </a:cubicBezTo>
                <a:cubicBezTo>
                  <a:pt x="-44530" y="1397083"/>
                  <a:pt x="42466" y="1315242"/>
                  <a:pt x="0" y="1134224"/>
                </a:cubicBezTo>
                <a:cubicBezTo>
                  <a:pt x="-42466" y="953206"/>
                  <a:pt x="63490" y="718297"/>
                  <a:pt x="0" y="599213"/>
                </a:cubicBezTo>
                <a:cubicBezTo>
                  <a:pt x="-63490" y="480129"/>
                  <a:pt x="55104" y="222040"/>
                  <a:pt x="0" y="0"/>
                </a:cubicBezTo>
                <a:close/>
              </a:path>
              <a:path w="7939325" h="2140046" stroke="0" extrusionOk="0">
                <a:moveTo>
                  <a:pt x="0" y="0"/>
                </a:moveTo>
                <a:cubicBezTo>
                  <a:pt x="103419" y="-35325"/>
                  <a:pt x="386885" y="46407"/>
                  <a:pt x="487701" y="0"/>
                </a:cubicBezTo>
                <a:cubicBezTo>
                  <a:pt x="588517" y="-46407"/>
                  <a:pt x="679833" y="22084"/>
                  <a:pt x="816616" y="0"/>
                </a:cubicBezTo>
                <a:cubicBezTo>
                  <a:pt x="953400" y="-22084"/>
                  <a:pt x="1222663" y="14984"/>
                  <a:pt x="1542497" y="0"/>
                </a:cubicBezTo>
                <a:cubicBezTo>
                  <a:pt x="1862331" y="-14984"/>
                  <a:pt x="1859930" y="38401"/>
                  <a:pt x="2030199" y="0"/>
                </a:cubicBezTo>
                <a:cubicBezTo>
                  <a:pt x="2200468" y="-38401"/>
                  <a:pt x="2398696" y="10743"/>
                  <a:pt x="2517900" y="0"/>
                </a:cubicBezTo>
                <a:cubicBezTo>
                  <a:pt x="2637104" y="-10743"/>
                  <a:pt x="3035073" y="19048"/>
                  <a:pt x="3243781" y="0"/>
                </a:cubicBezTo>
                <a:cubicBezTo>
                  <a:pt x="3452489" y="-19048"/>
                  <a:pt x="3457033" y="20716"/>
                  <a:pt x="3652090" y="0"/>
                </a:cubicBezTo>
                <a:cubicBezTo>
                  <a:pt x="3847147" y="-20716"/>
                  <a:pt x="4175220" y="84089"/>
                  <a:pt x="4377971" y="0"/>
                </a:cubicBezTo>
                <a:cubicBezTo>
                  <a:pt x="4580722" y="-84089"/>
                  <a:pt x="4766279" y="82053"/>
                  <a:pt x="5103852" y="0"/>
                </a:cubicBezTo>
                <a:cubicBezTo>
                  <a:pt x="5441425" y="-82053"/>
                  <a:pt x="5542195" y="54469"/>
                  <a:pt x="5670946" y="0"/>
                </a:cubicBezTo>
                <a:cubicBezTo>
                  <a:pt x="5799697" y="-54469"/>
                  <a:pt x="6074204" y="45658"/>
                  <a:pt x="6396828" y="0"/>
                </a:cubicBezTo>
                <a:cubicBezTo>
                  <a:pt x="6719452" y="-45658"/>
                  <a:pt x="6785196" y="35154"/>
                  <a:pt x="6884529" y="0"/>
                </a:cubicBezTo>
                <a:cubicBezTo>
                  <a:pt x="6983862" y="-35154"/>
                  <a:pt x="7242693" y="7105"/>
                  <a:pt x="7372230" y="0"/>
                </a:cubicBezTo>
                <a:cubicBezTo>
                  <a:pt x="7501767" y="-7105"/>
                  <a:pt x="7686688" y="62396"/>
                  <a:pt x="7939325" y="0"/>
                </a:cubicBezTo>
                <a:cubicBezTo>
                  <a:pt x="7978144" y="156920"/>
                  <a:pt x="7927759" y="375790"/>
                  <a:pt x="7939325" y="513611"/>
                </a:cubicBezTo>
                <a:cubicBezTo>
                  <a:pt x="7950891" y="651432"/>
                  <a:pt x="7888442" y="787729"/>
                  <a:pt x="7939325" y="1048623"/>
                </a:cubicBezTo>
                <a:cubicBezTo>
                  <a:pt x="7990208" y="1309517"/>
                  <a:pt x="7908932" y="1363016"/>
                  <a:pt x="7939325" y="1605035"/>
                </a:cubicBezTo>
                <a:cubicBezTo>
                  <a:pt x="7969718" y="1847054"/>
                  <a:pt x="7879324" y="1955423"/>
                  <a:pt x="7939325" y="2140046"/>
                </a:cubicBezTo>
                <a:cubicBezTo>
                  <a:pt x="7630425" y="2199449"/>
                  <a:pt x="7573453" y="2109018"/>
                  <a:pt x="7292837" y="2140046"/>
                </a:cubicBezTo>
                <a:cubicBezTo>
                  <a:pt x="7012221" y="2171074"/>
                  <a:pt x="7033045" y="2100734"/>
                  <a:pt x="6884529" y="2140046"/>
                </a:cubicBezTo>
                <a:cubicBezTo>
                  <a:pt x="6736013" y="2179358"/>
                  <a:pt x="6509746" y="2117122"/>
                  <a:pt x="6158648" y="2140046"/>
                </a:cubicBezTo>
                <a:cubicBezTo>
                  <a:pt x="5807550" y="2162970"/>
                  <a:pt x="5755457" y="2130908"/>
                  <a:pt x="5591553" y="2140046"/>
                </a:cubicBezTo>
                <a:cubicBezTo>
                  <a:pt x="5427650" y="2149184"/>
                  <a:pt x="5353743" y="2132189"/>
                  <a:pt x="5183245" y="2140046"/>
                </a:cubicBezTo>
                <a:cubicBezTo>
                  <a:pt x="5012747" y="2147903"/>
                  <a:pt x="4860255" y="2073764"/>
                  <a:pt x="4616150" y="2140046"/>
                </a:cubicBezTo>
                <a:cubicBezTo>
                  <a:pt x="4372046" y="2206328"/>
                  <a:pt x="4406442" y="2114148"/>
                  <a:pt x="4287236" y="2140046"/>
                </a:cubicBezTo>
                <a:cubicBezTo>
                  <a:pt x="4168030" y="2165944"/>
                  <a:pt x="4122768" y="2128039"/>
                  <a:pt x="3958321" y="2140046"/>
                </a:cubicBezTo>
                <a:cubicBezTo>
                  <a:pt x="3793875" y="2152053"/>
                  <a:pt x="3539736" y="2103050"/>
                  <a:pt x="3391226" y="2140046"/>
                </a:cubicBezTo>
                <a:cubicBezTo>
                  <a:pt x="3242716" y="2177042"/>
                  <a:pt x="3121149" y="2112703"/>
                  <a:pt x="2982918" y="2140046"/>
                </a:cubicBezTo>
                <a:cubicBezTo>
                  <a:pt x="2844687" y="2167389"/>
                  <a:pt x="2654639" y="2122324"/>
                  <a:pt x="2336430" y="2140046"/>
                </a:cubicBezTo>
                <a:cubicBezTo>
                  <a:pt x="2018221" y="2157768"/>
                  <a:pt x="2096706" y="2102404"/>
                  <a:pt x="1928122" y="2140046"/>
                </a:cubicBezTo>
                <a:cubicBezTo>
                  <a:pt x="1759538" y="2177688"/>
                  <a:pt x="1517370" y="2119748"/>
                  <a:pt x="1281634" y="2140046"/>
                </a:cubicBezTo>
                <a:cubicBezTo>
                  <a:pt x="1045898" y="2160344"/>
                  <a:pt x="1021241" y="2108396"/>
                  <a:pt x="952719" y="2140046"/>
                </a:cubicBezTo>
                <a:cubicBezTo>
                  <a:pt x="884198" y="2171696"/>
                  <a:pt x="268419" y="2096807"/>
                  <a:pt x="0" y="2140046"/>
                </a:cubicBezTo>
                <a:cubicBezTo>
                  <a:pt x="-59020" y="1904980"/>
                  <a:pt x="38489" y="1856910"/>
                  <a:pt x="0" y="1647835"/>
                </a:cubicBezTo>
                <a:cubicBezTo>
                  <a:pt x="-38489" y="1438760"/>
                  <a:pt x="37306" y="1288783"/>
                  <a:pt x="0" y="1070023"/>
                </a:cubicBezTo>
                <a:cubicBezTo>
                  <a:pt x="-37306" y="851263"/>
                  <a:pt x="2105" y="729352"/>
                  <a:pt x="0" y="556412"/>
                </a:cubicBezTo>
                <a:cubicBezTo>
                  <a:pt x="-2105" y="383472"/>
                  <a:pt x="50508" y="124864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87C6679-7336-699C-BF96-32719F2554F7}"/>
              </a:ext>
            </a:extLst>
          </p:cNvPr>
          <p:cNvSpPr/>
          <p:nvPr/>
        </p:nvSpPr>
        <p:spPr>
          <a:xfrm>
            <a:off x="2144637" y="3329278"/>
            <a:ext cx="3940658" cy="3190046"/>
          </a:xfrm>
          <a:custGeom>
            <a:avLst/>
            <a:gdLst>
              <a:gd name="connsiteX0" fmla="*/ 0 w 3940658"/>
              <a:gd name="connsiteY0" fmla="*/ 0 h 3190046"/>
              <a:gd name="connsiteX1" fmla="*/ 602358 w 3940658"/>
              <a:gd name="connsiteY1" fmla="*/ 0 h 3190046"/>
              <a:gd name="connsiteX2" fmla="*/ 1047089 w 3940658"/>
              <a:gd name="connsiteY2" fmla="*/ 0 h 3190046"/>
              <a:gd name="connsiteX3" fmla="*/ 1570634 w 3940658"/>
              <a:gd name="connsiteY3" fmla="*/ 0 h 3190046"/>
              <a:gd name="connsiteX4" fmla="*/ 2212398 w 3940658"/>
              <a:gd name="connsiteY4" fmla="*/ 0 h 3190046"/>
              <a:gd name="connsiteX5" fmla="*/ 2775349 w 3940658"/>
              <a:gd name="connsiteY5" fmla="*/ 0 h 3190046"/>
              <a:gd name="connsiteX6" fmla="*/ 3377707 w 3940658"/>
              <a:gd name="connsiteY6" fmla="*/ 0 h 3190046"/>
              <a:gd name="connsiteX7" fmla="*/ 3940658 w 3940658"/>
              <a:gd name="connsiteY7" fmla="*/ 0 h 3190046"/>
              <a:gd name="connsiteX8" fmla="*/ 3940658 w 3940658"/>
              <a:gd name="connsiteY8" fmla="*/ 531674 h 3190046"/>
              <a:gd name="connsiteX9" fmla="*/ 3940658 w 3940658"/>
              <a:gd name="connsiteY9" fmla="*/ 1095249 h 3190046"/>
              <a:gd name="connsiteX10" fmla="*/ 3940658 w 3940658"/>
              <a:gd name="connsiteY10" fmla="*/ 1563123 h 3190046"/>
              <a:gd name="connsiteX11" fmla="*/ 3940658 w 3940658"/>
              <a:gd name="connsiteY11" fmla="*/ 1999095 h 3190046"/>
              <a:gd name="connsiteX12" fmla="*/ 3940658 w 3940658"/>
              <a:gd name="connsiteY12" fmla="*/ 2466969 h 3190046"/>
              <a:gd name="connsiteX13" fmla="*/ 3940658 w 3940658"/>
              <a:gd name="connsiteY13" fmla="*/ 3190046 h 3190046"/>
              <a:gd name="connsiteX14" fmla="*/ 3377707 w 3940658"/>
              <a:gd name="connsiteY14" fmla="*/ 3190046 h 3190046"/>
              <a:gd name="connsiteX15" fmla="*/ 2814756 w 3940658"/>
              <a:gd name="connsiteY15" fmla="*/ 3190046 h 3190046"/>
              <a:gd name="connsiteX16" fmla="*/ 2330618 w 3940658"/>
              <a:gd name="connsiteY16" fmla="*/ 3190046 h 3190046"/>
              <a:gd name="connsiteX17" fmla="*/ 1767667 w 3940658"/>
              <a:gd name="connsiteY17" fmla="*/ 3190046 h 3190046"/>
              <a:gd name="connsiteX18" fmla="*/ 1204715 w 3940658"/>
              <a:gd name="connsiteY18" fmla="*/ 3190046 h 3190046"/>
              <a:gd name="connsiteX19" fmla="*/ 641764 w 3940658"/>
              <a:gd name="connsiteY19" fmla="*/ 3190046 h 3190046"/>
              <a:gd name="connsiteX20" fmla="*/ 0 w 3940658"/>
              <a:gd name="connsiteY20" fmla="*/ 3190046 h 3190046"/>
              <a:gd name="connsiteX21" fmla="*/ 0 w 3940658"/>
              <a:gd name="connsiteY21" fmla="*/ 2690272 h 3190046"/>
              <a:gd name="connsiteX22" fmla="*/ 0 w 3940658"/>
              <a:gd name="connsiteY22" fmla="*/ 2158598 h 3190046"/>
              <a:gd name="connsiteX23" fmla="*/ 0 w 3940658"/>
              <a:gd name="connsiteY23" fmla="*/ 1595023 h 3190046"/>
              <a:gd name="connsiteX24" fmla="*/ 0 w 3940658"/>
              <a:gd name="connsiteY24" fmla="*/ 1031448 h 3190046"/>
              <a:gd name="connsiteX25" fmla="*/ 0 w 3940658"/>
              <a:gd name="connsiteY25" fmla="*/ 467873 h 3190046"/>
              <a:gd name="connsiteX26" fmla="*/ 0 w 3940658"/>
              <a:gd name="connsiteY26" fmla="*/ 0 h 319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40658" h="3190046" fill="none" extrusionOk="0">
                <a:moveTo>
                  <a:pt x="0" y="0"/>
                </a:moveTo>
                <a:cubicBezTo>
                  <a:pt x="156787" y="-15067"/>
                  <a:pt x="465370" y="16916"/>
                  <a:pt x="602358" y="0"/>
                </a:cubicBezTo>
                <a:cubicBezTo>
                  <a:pt x="739346" y="-16916"/>
                  <a:pt x="944610" y="47111"/>
                  <a:pt x="1047089" y="0"/>
                </a:cubicBezTo>
                <a:cubicBezTo>
                  <a:pt x="1149568" y="-47111"/>
                  <a:pt x="1347175" y="41937"/>
                  <a:pt x="1570634" y="0"/>
                </a:cubicBezTo>
                <a:cubicBezTo>
                  <a:pt x="1794093" y="-41937"/>
                  <a:pt x="1893663" y="17217"/>
                  <a:pt x="2212398" y="0"/>
                </a:cubicBezTo>
                <a:cubicBezTo>
                  <a:pt x="2531133" y="-17217"/>
                  <a:pt x="2644124" y="18693"/>
                  <a:pt x="2775349" y="0"/>
                </a:cubicBezTo>
                <a:cubicBezTo>
                  <a:pt x="2906574" y="-18693"/>
                  <a:pt x="3221153" y="48846"/>
                  <a:pt x="3377707" y="0"/>
                </a:cubicBezTo>
                <a:cubicBezTo>
                  <a:pt x="3534261" y="-48846"/>
                  <a:pt x="3796965" y="9364"/>
                  <a:pt x="3940658" y="0"/>
                </a:cubicBezTo>
                <a:cubicBezTo>
                  <a:pt x="3993521" y="132814"/>
                  <a:pt x="3907886" y="346728"/>
                  <a:pt x="3940658" y="531674"/>
                </a:cubicBezTo>
                <a:cubicBezTo>
                  <a:pt x="3973430" y="716620"/>
                  <a:pt x="3935778" y="957159"/>
                  <a:pt x="3940658" y="1095249"/>
                </a:cubicBezTo>
                <a:cubicBezTo>
                  <a:pt x="3945538" y="1233339"/>
                  <a:pt x="3895237" y="1451775"/>
                  <a:pt x="3940658" y="1563123"/>
                </a:cubicBezTo>
                <a:cubicBezTo>
                  <a:pt x="3986079" y="1674471"/>
                  <a:pt x="3926286" y="1788591"/>
                  <a:pt x="3940658" y="1999095"/>
                </a:cubicBezTo>
                <a:cubicBezTo>
                  <a:pt x="3955030" y="2209599"/>
                  <a:pt x="3910543" y="2277895"/>
                  <a:pt x="3940658" y="2466969"/>
                </a:cubicBezTo>
                <a:cubicBezTo>
                  <a:pt x="3970773" y="2656043"/>
                  <a:pt x="3923181" y="2856719"/>
                  <a:pt x="3940658" y="3190046"/>
                </a:cubicBezTo>
                <a:cubicBezTo>
                  <a:pt x="3731322" y="3211950"/>
                  <a:pt x="3512770" y="3155288"/>
                  <a:pt x="3377707" y="3190046"/>
                </a:cubicBezTo>
                <a:cubicBezTo>
                  <a:pt x="3242644" y="3224804"/>
                  <a:pt x="3005843" y="3172960"/>
                  <a:pt x="2814756" y="3190046"/>
                </a:cubicBezTo>
                <a:cubicBezTo>
                  <a:pt x="2623669" y="3207132"/>
                  <a:pt x="2522606" y="3174305"/>
                  <a:pt x="2330618" y="3190046"/>
                </a:cubicBezTo>
                <a:cubicBezTo>
                  <a:pt x="2138630" y="3205787"/>
                  <a:pt x="1922538" y="3139134"/>
                  <a:pt x="1767667" y="3190046"/>
                </a:cubicBezTo>
                <a:cubicBezTo>
                  <a:pt x="1612796" y="3240958"/>
                  <a:pt x="1423749" y="3125838"/>
                  <a:pt x="1204715" y="3190046"/>
                </a:cubicBezTo>
                <a:cubicBezTo>
                  <a:pt x="985681" y="3254254"/>
                  <a:pt x="792028" y="3131450"/>
                  <a:pt x="641764" y="3190046"/>
                </a:cubicBezTo>
                <a:cubicBezTo>
                  <a:pt x="491500" y="3248642"/>
                  <a:pt x="227529" y="3148474"/>
                  <a:pt x="0" y="3190046"/>
                </a:cubicBezTo>
                <a:cubicBezTo>
                  <a:pt x="-27362" y="3030099"/>
                  <a:pt x="27911" y="2856609"/>
                  <a:pt x="0" y="2690272"/>
                </a:cubicBezTo>
                <a:cubicBezTo>
                  <a:pt x="-27911" y="2523935"/>
                  <a:pt x="12079" y="2330342"/>
                  <a:pt x="0" y="2158598"/>
                </a:cubicBezTo>
                <a:cubicBezTo>
                  <a:pt x="-12079" y="1986854"/>
                  <a:pt x="6947" y="1865363"/>
                  <a:pt x="0" y="1595023"/>
                </a:cubicBezTo>
                <a:cubicBezTo>
                  <a:pt x="-6947" y="1324684"/>
                  <a:pt x="65193" y="1158262"/>
                  <a:pt x="0" y="1031448"/>
                </a:cubicBezTo>
                <a:cubicBezTo>
                  <a:pt x="-65193" y="904635"/>
                  <a:pt x="21269" y="696980"/>
                  <a:pt x="0" y="467873"/>
                </a:cubicBezTo>
                <a:cubicBezTo>
                  <a:pt x="-21269" y="238766"/>
                  <a:pt x="54126" y="122402"/>
                  <a:pt x="0" y="0"/>
                </a:cubicBezTo>
                <a:close/>
              </a:path>
              <a:path w="3940658" h="3190046" stroke="0" extrusionOk="0">
                <a:moveTo>
                  <a:pt x="0" y="0"/>
                </a:moveTo>
                <a:cubicBezTo>
                  <a:pt x="132966" y="-40729"/>
                  <a:pt x="372241" y="60928"/>
                  <a:pt x="523545" y="0"/>
                </a:cubicBezTo>
                <a:cubicBezTo>
                  <a:pt x="674849" y="-60928"/>
                  <a:pt x="856457" y="32592"/>
                  <a:pt x="968276" y="0"/>
                </a:cubicBezTo>
                <a:cubicBezTo>
                  <a:pt x="1080095" y="-32592"/>
                  <a:pt x="1389468" y="54532"/>
                  <a:pt x="1610040" y="0"/>
                </a:cubicBezTo>
                <a:cubicBezTo>
                  <a:pt x="1830612" y="-54532"/>
                  <a:pt x="1985284" y="9495"/>
                  <a:pt x="2133585" y="0"/>
                </a:cubicBezTo>
                <a:cubicBezTo>
                  <a:pt x="2281887" y="-9495"/>
                  <a:pt x="2541449" y="58207"/>
                  <a:pt x="2657129" y="0"/>
                </a:cubicBezTo>
                <a:cubicBezTo>
                  <a:pt x="2772809" y="-58207"/>
                  <a:pt x="3063622" y="28626"/>
                  <a:pt x="3298894" y="0"/>
                </a:cubicBezTo>
                <a:cubicBezTo>
                  <a:pt x="3534167" y="-28626"/>
                  <a:pt x="3717866" y="418"/>
                  <a:pt x="3940658" y="0"/>
                </a:cubicBezTo>
                <a:cubicBezTo>
                  <a:pt x="3962981" y="136893"/>
                  <a:pt x="3918483" y="428379"/>
                  <a:pt x="3940658" y="595475"/>
                </a:cubicBezTo>
                <a:cubicBezTo>
                  <a:pt x="3962833" y="762571"/>
                  <a:pt x="3916670" y="838548"/>
                  <a:pt x="3940658" y="1063349"/>
                </a:cubicBezTo>
                <a:cubicBezTo>
                  <a:pt x="3964646" y="1288150"/>
                  <a:pt x="3914901" y="1364870"/>
                  <a:pt x="3940658" y="1531222"/>
                </a:cubicBezTo>
                <a:cubicBezTo>
                  <a:pt x="3966415" y="1697574"/>
                  <a:pt x="3895079" y="1811531"/>
                  <a:pt x="3940658" y="2062896"/>
                </a:cubicBezTo>
                <a:cubicBezTo>
                  <a:pt x="3986237" y="2314261"/>
                  <a:pt x="3908712" y="2487217"/>
                  <a:pt x="3940658" y="2626471"/>
                </a:cubicBezTo>
                <a:cubicBezTo>
                  <a:pt x="3972604" y="2765726"/>
                  <a:pt x="3899451" y="2981722"/>
                  <a:pt x="3940658" y="3190046"/>
                </a:cubicBezTo>
                <a:cubicBezTo>
                  <a:pt x="3726072" y="3211071"/>
                  <a:pt x="3560416" y="3155383"/>
                  <a:pt x="3377707" y="3190046"/>
                </a:cubicBezTo>
                <a:cubicBezTo>
                  <a:pt x="3194998" y="3224709"/>
                  <a:pt x="3071505" y="3187001"/>
                  <a:pt x="2893569" y="3190046"/>
                </a:cubicBezTo>
                <a:cubicBezTo>
                  <a:pt x="2715633" y="3193091"/>
                  <a:pt x="2470697" y="3170694"/>
                  <a:pt x="2330618" y="3190046"/>
                </a:cubicBezTo>
                <a:cubicBezTo>
                  <a:pt x="2190539" y="3209398"/>
                  <a:pt x="1951824" y="3181104"/>
                  <a:pt x="1688853" y="3190046"/>
                </a:cubicBezTo>
                <a:cubicBezTo>
                  <a:pt x="1425882" y="3198988"/>
                  <a:pt x="1259904" y="3149055"/>
                  <a:pt x="1125902" y="3190046"/>
                </a:cubicBezTo>
                <a:cubicBezTo>
                  <a:pt x="991900" y="3231037"/>
                  <a:pt x="807170" y="3153819"/>
                  <a:pt x="681171" y="3190046"/>
                </a:cubicBezTo>
                <a:cubicBezTo>
                  <a:pt x="555172" y="3226273"/>
                  <a:pt x="248044" y="3111676"/>
                  <a:pt x="0" y="3190046"/>
                </a:cubicBezTo>
                <a:cubicBezTo>
                  <a:pt x="-29887" y="2970434"/>
                  <a:pt x="56600" y="2880049"/>
                  <a:pt x="0" y="2594571"/>
                </a:cubicBezTo>
                <a:cubicBezTo>
                  <a:pt x="-56600" y="2309094"/>
                  <a:pt x="6175" y="2206969"/>
                  <a:pt x="0" y="1999095"/>
                </a:cubicBezTo>
                <a:cubicBezTo>
                  <a:pt x="-6175" y="1791221"/>
                  <a:pt x="32294" y="1582072"/>
                  <a:pt x="0" y="1467421"/>
                </a:cubicBezTo>
                <a:cubicBezTo>
                  <a:pt x="-32294" y="1352770"/>
                  <a:pt x="46098" y="1091255"/>
                  <a:pt x="0" y="967647"/>
                </a:cubicBezTo>
                <a:cubicBezTo>
                  <a:pt x="-46098" y="844039"/>
                  <a:pt x="5578" y="678338"/>
                  <a:pt x="0" y="531674"/>
                </a:cubicBezTo>
                <a:cubicBezTo>
                  <a:pt x="-5578" y="385010"/>
                  <a:pt x="54429" y="24871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DCB518-41E2-C680-E638-581EEFC8CB49}"/>
              </a:ext>
            </a:extLst>
          </p:cNvPr>
          <p:cNvSpPr/>
          <p:nvPr/>
        </p:nvSpPr>
        <p:spPr>
          <a:xfrm>
            <a:off x="6142688" y="3324680"/>
            <a:ext cx="3915684" cy="3190046"/>
          </a:xfrm>
          <a:custGeom>
            <a:avLst/>
            <a:gdLst>
              <a:gd name="connsiteX0" fmla="*/ 0 w 3915684"/>
              <a:gd name="connsiteY0" fmla="*/ 0 h 3190046"/>
              <a:gd name="connsiteX1" fmla="*/ 598540 w 3915684"/>
              <a:gd name="connsiteY1" fmla="*/ 0 h 3190046"/>
              <a:gd name="connsiteX2" fmla="*/ 1040453 w 3915684"/>
              <a:gd name="connsiteY2" fmla="*/ 0 h 3190046"/>
              <a:gd name="connsiteX3" fmla="*/ 1560680 w 3915684"/>
              <a:gd name="connsiteY3" fmla="*/ 0 h 3190046"/>
              <a:gd name="connsiteX4" fmla="*/ 2198377 w 3915684"/>
              <a:gd name="connsiteY4" fmla="*/ 0 h 3190046"/>
              <a:gd name="connsiteX5" fmla="*/ 2757760 w 3915684"/>
              <a:gd name="connsiteY5" fmla="*/ 0 h 3190046"/>
              <a:gd name="connsiteX6" fmla="*/ 3356301 w 3915684"/>
              <a:gd name="connsiteY6" fmla="*/ 0 h 3190046"/>
              <a:gd name="connsiteX7" fmla="*/ 3915684 w 3915684"/>
              <a:gd name="connsiteY7" fmla="*/ 0 h 3190046"/>
              <a:gd name="connsiteX8" fmla="*/ 3915684 w 3915684"/>
              <a:gd name="connsiteY8" fmla="*/ 531674 h 3190046"/>
              <a:gd name="connsiteX9" fmla="*/ 3915684 w 3915684"/>
              <a:gd name="connsiteY9" fmla="*/ 1095249 h 3190046"/>
              <a:gd name="connsiteX10" fmla="*/ 3915684 w 3915684"/>
              <a:gd name="connsiteY10" fmla="*/ 1563123 h 3190046"/>
              <a:gd name="connsiteX11" fmla="*/ 3915684 w 3915684"/>
              <a:gd name="connsiteY11" fmla="*/ 1999095 h 3190046"/>
              <a:gd name="connsiteX12" fmla="*/ 3915684 w 3915684"/>
              <a:gd name="connsiteY12" fmla="*/ 2466969 h 3190046"/>
              <a:gd name="connsiteX13" fmla="*/ 3915684 w 3915684"/>
              <a:gd name="connsiteY13" fmla="*/ 3190046 h 3190046"/>
              <a:gd name="connsiteX14" fmla="*/ 3356301 w 3915684"/>
              <a:gd name="connsiteY14" fmla="*/ 3190046 h 3190046"/>
              <a:gd name="connsiteX15" fmla="*/ 2796917 w 3915684"/>
              <a:gd name="connsiteY15" fmla="*/ 3190046 h 3190046"/>
              <a:gd name="connsiteX16" fmla="*/ 2315847 w 3915684"/>
              <a:gd name="connsiteY16" fmla="*/ 3190046 h 3190046"/>
              <a:gd name="connsiteX17" fmla="*/ 1756464 w 3915684"/>
              <a:gd name="connsiteY17" fmla="*/ 3190046 h 3190046"/>
              <a:gd name="connsiteX18" fmla="*/ 1197081 w 3915684"/>
              <a:gd name="connsiteY18" fmla="*/ 3190046 h 3190046"/>
              <a:gd name="connsiteX19" fmla="*/ 637697 w 3915684"/>
              <a:gd name="connsiteY19" fmla="*/ 3190046 h 3190046"/>
              <a:gd name="connsiteX20" fmla="*/ 0 w 3915684"/>
              <a:gd name="connsiteY20" fmla="*/ 3190046 h 3190046"/>
              <a:gd name="connsiteX21" fmla="*/ 0 w 3915684"/>
              <a:gd name="connsiteY21" fmla="*/ 2690272 h 3190046"/>
              <a:gd name="connsiteX22" fmla="*/ 0 w 3915684"/>
              <a:gd name="connsiteY22" fmla="*/ 2158598 h 3190046"/>
              <a:gd name="connsiteX23" fmla="*/ 0 w 3915684"/>
              <a:gd name="connsiteY23" fmla="*/ 1595023 h 3190046"/>
              <a:gd name="connsiteX24" fmla="*/ 0 w 3915684"/>
              <a:gd name="connsiteY24" fmla="*/ 1031448 h 3190046"/>
              <a:gd name="connsiteX25" fmla="*/ 0 w 3915684"/>
              <a:gd name="connsiteY25" fmla="*/ 467873 h 3190046"/>
              <a:gd name="connsiteX26" fmla="*/ 0 w 3915684"/>
              <a:gd name="connsiteY26" fmla="*/ 0 h 31900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3915684" h="3190046" fill="none" extrusionOk="0">
                <a:moveTo>
                  <a:pt x="0" y="0"/>
                </a:moveTo>
                <a:cubicBezTo>
                  <a:pt x="169732" y="-47235"/>
                  <a:pt x="355449" y="69372"/>
                  <a:pt x="598540" y="0"/>
                </a:cubicBezTo>
                <a:cubicBezTo>
                  <a:pt x="841631" y="-69372"/>
                  <a:pt x="949331" y="17268"/>
                  <a:pt x="1040453" y="0"/>
                </a:cubicBezTo>
                <a:cubicBezTo>
                  <a:pt x="1131575" y="-17268"/>
                  <a:pt x="1410146" y="59048"/>
                  <a:pt x="1560680" y="0"/>
                </a:cubicBezTo>
                <a:cubicBezTo>
                  <a:pt x="1711214" y="-59048"/>
                  <a:pt x="2067257" y="19054"/>
                  <a:pt x="2198377" y="0"/>
                </a:cubicBezTo>
                <a:cubicBezTo>
                  <a:pt x="2329497" y="-19054"/>
                  <a:pt x="2620345" y="25258"/>
                  <a:pt x="2757760" y="0"/>
                </a:cubicBezTo>
                <a:cubicBezTo>
                  <a:pt x="2895175" y="-25258"/>
                  <a:pt x="3232180" y="53578"/>
                  <a:pt x="3356301" y="0"/>
                </a:cubicBezTo>
                <a:cubicBezTo>
                  <a:pt x="3480422" y="-53578"/>
                  <a:pt x="3705007" y="41766"/>
                  <a:pt x="3915684" y="0"/>
                </a:cubicBezTo>
                <a:cubicBezTo>
                  <a:pt x="3968547" y="132814"/>
                  <a:pt x="3882912" y="346728"/>
                  <a:pt x="3915684" y="531674"/>
                </a:cubicBezTo>
                <a:cubicBezTo>
                  <a:pt x="3948456" y="716620"/>
                  <a:pt x="3910804" y="957159"/>
                  <a:pt x="3915684" y="1095249"/>
                </a:cubicBezTo>
                <a:cubicBezTo>
                  <a:pt x="3920564" y="1233339"/>
                  <a:pt x="3870263" y="1451775"/>
                  <a:pt x="3915684" y="1563123"/>
                </a:cubicBezTo>
                <a:cubicBezTo>
                  <a:pt x="3961105" y="1674471"/>
                  <a:pt x="3901312" y="1788591"/>
                  <a:pt x="3915684" y="1999095"/>
                </a:cubicBezTo>
                <a:cubicBezTo>
                  <a:pt x="3930056" y="2209599"/>
                  <a:pt x="3885569" y="2277895"/>
                  <a:pt x="3915684" y="2466969"/>
                </a:cubicBezTo>
                <a:cubicBezTo>
                  <a:pt x="3945799" y="2656043"/>
                  <a:pt x="3898207" y="2856719"/>
                  <a:pt x="3915684" y="3190046"/>
                </a:cubicBezTo>
                <a:cubicBezTo>
                  <a:pt x="3722766" y="3210187"/>
                  <a:pt x="3507065" y="3137017"/>
                  <a:pt x="3356301" y="3190046"/>
                </a:cubicBezTo>
                <a:cubicBezTo>
                  <a:pt x="3205537" y="3243075"/>
                  <a:pt x="3051730" y="3131579"/>
                  <a:pt x="2796917" y="3190046"/>
                </a:cubicBezTo>
                <a:cubicBezTo>
                  <a:pt x="2542104" y="3248513"/>
                  <a:pt x="2482435" y="3164075"/>
                  <a:pt x="2315847" y="3190046"/>
                </a:cubicBezTo>
                <a:cubicBezTo>
                  <a:pt x="2149259" y="3216017"/>
                  <a:pt x="1961685" y="3174147"/>
                  <a:pt x="1756464" y="3190046"/>
                </a:cubicBezTo>
                <a:cubicBezTo>
                  <a:pt x="1551243" y="3205945"/>
                  <a:pt x="1375135" y="3144785"/>
                  <a:pt x="1197081" y="3190046"/>
                </a:cubicBezTo>
                <a:cubicBezTo>
                  <a:pt x="1019027" y="3235307"/>
                  <a:pt x="835000" y="3136442"/>
                  <a:pt x="637697" y="3190046"/>
                </a:cubicBezTo>
                <a:cubicBezTo>
                  <a:pt x="440394" y="3243650"/>
                  <a:pt x="297759" y="3178989"/>
                  <a:pt x="0" y="3190046"/>
                </a:cubicBezTo>
                <a:cubicBezTo>
                  <a:pt x="-27362" y="3030099"/>
                  <a:pt x="27911" y="2856609"/>
                  <a:pt x="0" y="2690272"/>
                </a:cubicBezTo>
                <a:cubicBezTo>
                  <a:pt x="-27911" y="2523935"/>
                  <a:pt x="12079" y="2330342"/>
                  <a:pt x="0" y="2158598"/>
                </a:cubicBezTo>
                <a:cubicBezTo>
                  <a:pt x="-12079" y="1986854"/>
                  <a:pt x="6947" y="1865363"/>
                  <a:pt x="0" y="1595023"/>
                </a:cubicBezTo>
                <a:cubicBezTo>
                  <a:pt x="-6947" y="1324684"/>
                  <a:pt x="65193" y="1158262"/>
                  <a:pt x="0" y="1031448"/>
                </a:cubicBezTo>
                <a:cubicBezTo>
                  <a:pt x="-65193" y="904635"/>
                  <a:pt x="21269" y="696980"/>
                  <a:pt x="0" y="467873"/>
                </a:cubicBezTo>
                <a:cubicBezTo>
                  <a:pt x="-21269" y="238766"/>
                  <a:pt x="54126" y="122402"/>
                  <a:pt x="0" y="0"/>
                </a:cubicBezTo>
                <a:close/>
              </a:path>
              <a:path w="3915684" h="3190046" stroke="0" extrusionOk="0">
                <a:moveTo>
                  <a:pt x="0" y="0"/>
                </a:moveTo>
                <a:cubicBezTo>
                  <a:pt x="236305" y="-32129"/>
                  <a:pt x="325628" y="44241"/>
                  <a:pt x="520227" y="0"/>
                </a:cubicBezTo>
                <a:cubicBezTo>
                  <a:pt x="714826" y="-44241"/>
                  <a:pt x="856158" y="51737"/>
                  <a:pt x="962139" y="0"/>
                </a:cubicBezTo>
                <a:cubicBezTo>
                  <a:pt x="1068120" y="-51737"/>
                  <a:pt x="1321878" y="60332"/>
                  <a:pt x="1599837" y="0"/>
                </a:cubicBezTo>
                <a:cubicBezTo>
                  <a:pt x="1877796" y="-60332"/>
                  <a:pt x="1866060" y="14775"/>
                  <a:pt x="2120063" y="0"/>
                </a:cubicBezTo>
                <a:cubicBezTo>
                  <a:pt x="2374066" y="-14775"/>
                  <a:pt x="2441506" y="55801"/>
                  <a:pt x="2640290" y="0"/>
                </a:cubicBezTo>
                <a:cubicBezTo>
                  <a:pt x="2839074" y="-55801"/>
                  <a:pt x="2986636" y="66819"/>
                  <a:pt x="3277987" y="0"/>
                </a:cubicBezTo>
                <a:cubicBezTo>
                  <a:pt x="3569338" y="-66819"/>
                  <a:pt x="3626196" y="39367"/>
                  <a:pt x="3915684" y="0"/>
                </a:cubicBezTo>
                <a:cubicBezTo>
                  <a:pt x="3938007" y="136893"/>
                  <a:pt x="3893509" y="428379"/>
                  <a:pt x="3915684" y="595475"/>
                </a:cubicBezTo>
                <a:cubicBezTo>
                  <a:pt x="3937859" y="762571"/>
                  <a:pt x="3891696" y="838548"/>
                  <a:pt x="3915684" y="1063349"/>
                </a:cubicBezTo>
                <a:cubicBezTo>
                  <a:pt x="3939672" y="1288150"/>
                  <a:pt x="3889927" y="1364870"/>
                  <a:pt x="3915684" y="1531222"/>
                </a:cubicBezTo>
                <a:cubicBezTo>
                  <a:pt x="3941441" y="1697574"/>
                  <a:pt x="3870105" y="1811531"/>
                  <a:pt x="3915684" y="2062896"/>
                </a:cubicBezTo>
                <a:cubicBezTo>
                  <a:pt x="3961263" y="2314261"/>
                  <a:pt x="3883738" y="2487217"/>
                  <a:pt x="3915684" y="2626471"/>
                </a:cubicBezTo>
                <a:cubicBezTo>
                  <a:pt x="3947630" y="2765726"/>
                  <a:pt x="3874477" y="2981722"/>
                  <a:pt x="3915684" y="3190046"/>
                </a:cubicBezTo>
                <a:cubicBezTo>
                  <a:pt x="3699477" y="3250364"/>
                  <a:pt x="3553193" y="3172842"/>
                  <a:pt x="3356301" y="3190046"/>
                </a:cubicBezTo>
                <a:cubicBezTo>
                  <a:pt x="3159409" y="3207250"/>
                  <a:pt x="3025023" y="3135645"/>
                  <a:pt x="2875231" y="3190046"/>
                </a:cubicBezTo>
                <a:cubicBezTo>
                  <a:pt x="2725439" y="3244447"/>
                  <a:pt x="2473626" y="3126035"/>
                  <a:pt x="2315847" y="3190046"/>
                </a:cubicBezTo>
                <a:cubicBezTo>
                  <a:pt x="2158068" y="3254057"/>
                  <a:pt x="1934994" y="3182962"/>
                  <a:pt x="1678150" y="3190046"/>
                </a:cubicBezTo>
                <a:cubicBezTo>
                  <a:pt x="1421306" y="3197130"/>
                  <a:pt x="1348250" y="3143963"/>
                  <a:pt x="1118767" y="3190046"/>
                </a:cubicBezTo>
                <a:cubicBezTo>
                  <a:pt x="889284" y="3236129"/>
                  <a:pt x="851367" y="3167940"/>
                  <a:pt x="676854" y="3190046"/>
                </a:cubicBezTo>
                <a:cubicBezTo>
                  <a:pt x="502341" y="3212152"/>
                  <a:pt x="323978" y="3181232"/>
                  <a:pt x="0" y="3190046"/>
                </a:cubicBezTo>
                <a:cubicBezTo>
                  <a:pt x="-29887" y="2970434"/>
                  <a:pt x="56600" y="2880049"/>
                  <a:pt x="0" y="2594571"/>
                </a:cubicBezTo>
                <a:cubicBezTo>
                  <a:pt x="-56600" y="2309094"/>
                  <a:pt x="6175" y="2206969"/>
                  <a:pt x="0" y="1999095"/>
                </a:cubicBezTo>
                <a:cubicBezTo>
                  <a:pt x="-6175" y="1791221"/>
                  <a:pt x="32294" y="1582072"/>
                  <a:pt x="0" y="1467421"/>
                </a:cubicBezTo>
                <a:cubicBezTo>
                  <a:pt x="-32294" y="1352770"/>
                  <a:pt x="46098" y="1091255"/>
                  <a:pt x="0" y="967647"/>
                </a:cubicBezTo>
                <a:cubicBezTo>
                  <a:pt x="-46098" y="844039"/>
                  <a:pt x="5578" y="678338"/>
                  <a:pt x="0" y="531674"/>
                </a:cubicBezTo>
                <a:cubicBezTo>
                  <a:pt x="-5578" y="385010"/>
                  <a:pt x="54429" y="248719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8" name="Rectangle 133">
            <a:extLst>
              <a:ext uri="{FF2B5EF4-FFF2-40B4-BE49-F238E27FC236}">
                <a16:creationId xmlns:a16="http://schemas.microsoft.com/office/drawing/2014/main" id="{F759DBD9-B6A8-15F5-DE6D-3E7D921E76A1}"/>
              </a:ext>
            </a:extLst>
          </p:cNvPr>
          <p:cNvSpPr/>
          <p:nvPr/>
        </p:nvSpPr>
        <p:spPr>
          <a:xfrm>
            <a:off x="339492" y="521489"/>
            <a:ext cx="1598393" cy="301685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</a:t>
            </a:r>
          </a:p>
          <a:p>
            <a:pPr algn="ctr"/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CRAAM</a:t>
            </a:r>
          </a:p>
        </p:txBody>
      </p:sp>
      <p:pic>
        <p:nvPicPr>
          <p:cNvPr id="71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4FF676FC-0F13-E721-CEB2-FC2E4D8F937A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988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9A99F9E6-51C3-6833-4039-148BCC28923A}"/>
              </a:ext>
            </a:extLst>
          </p:cNvPr>
          <p:cNvSpPr/>
          <p:nvPr/>
        </p:nvSpPr>
        <p:spPr>
          <a:xfrm>
            <a:off x="721254" y="1269284"/>
            <a:ext cx="1598393" cy="286392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6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BEE13589-FB9D-D76B-F8ED-DDBE28E3D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002" y="3042712"/>
            <a:ext cx="2582881" cy="1764683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C8C8D384-5EF2-7B95-87F4-F4D17568B376}"/>
              </a:ext>
            </a:extLst>
          </p:cNvPr>
          <p:cNvSpPr/>
          <p:nvPr/>
        </p:nvSpPr>
        <p:spPr>
          <a:xfrm>
            <a:off x="8841717" y="2904998"/>
            <a:ext cx="605047" cy="204786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900"/>
          </a:p>
        </p:txBody>
      </p:sp>
      <p:pic>
        <p:nvPicPr>
          <p:cNvPr id="1040" name="Picture 16" descr="Resultado de imagem para mongodb data base logo">
            <a:extLst>
              <a:ext uri="{FF2B5EF4-FFF2-40B4-BE49-F238E27FC236}">
                <a16:creationId xmlns:a16="http://schemas.microsoft.com/office/drawing/2014/main" id="{75B1BAF6-FF6F-0069-2DF5-8389C4016F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9513" y="4462344"/>
            <a:ext cx="808415" cy="4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4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14:cNvPr>
              <p14:cNvContentPartPr/>
              <p14:nvPr/>
            </p14:nvContentPartPr>
            <p14:xfrm>
              <a:off x="8869543" y="3645295"/>
              <a:ext cx="238" cy="227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BF9A04CE-DDBE-2152-BE3F-6161CFD5922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57643" y="3577195"/>
                <a:ext cx="23800" cy="136200"/>
              </a:xfrm>
              <a:prstGeom prst="rect">
                <a:avLst/>
              </a:prstGeom>
            </p:spPr>
          </p:pic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E8614CB2-EA11-DF1F-44F8-83483295E024}"/>
              </a:ext>
            </a:extLst>
          </p:cNvPr>
          <p:cNvSpPr txBox="1"/>
          <p:nvPr/>
        </p:nvSpPr>
        <p:spPr>
          <a:xfrm>
            <a:off x="6408841" y="3070840"/>
            <a:ext cx="82224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" dirty="0">
                <a:latin typeface="Comic Sans MS" panose="030F0702030302020204" pitchFamily="66" charset="0"/>
              </a:rPr>
              <a:t>Root</a:t>
            </a:r>
          </a:p>
        </p:txBody>
      </p:sp>
      <p:pic>
        <p:nvPicPr>
          <p:cNvPr id="1038" name="Picture 14" descr="Resultado de imagem para mongodb data base logo">
            <a:extLst>
              <a:ext uri="{FF2B5EF4-FFF2-40B4-BE49-F238E27FC236}">
                <a16:creationId xmlns:a16="http://schemas.microsoft.com/office/drawing/2014/main" id="{A3377DE4-094C-7C56-7B1F-EDCEF0434E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5556" y="3403802"/>
            <a:ext cx="445659" cy="49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0" name="Rectangle 69">
            <a:extLst>
              <a:ext uri="{FF2B5EF4-FFF2-40B4-BE49-F238E27FC236}">
                <a16:creationId xmlns:a16="http://schemas.microsoft.com/office/drawing/2014/main" id="{8ABE5C1D-3EE7-4E4B-1B2F-E53FD1B12A86}"/>
              </a:ext>
            </a:extLst>
          </p:cNvPr>
          <p:cNvSpPr/>
          <p:nvPr/>
        </p:nvSpPr>
        <p:spPr>
          <a:xfrm>
            <a:off x="6483454" y="2933659"/>
            <a:ext cx="2549859" cy="191014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C3370327-BB9E-4F50-80D2-6391F4C015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06059" y="2963694"/>
            <a:ext cx="2270476" cy="49008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0E63A88B-47B7-CA4A-E04B-7B6711B4E5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37181" y="3460810"/>
            <a:ext cx="2239354" cy="573774"/>
          </a:xfrm>
          <a:prstGeom prst="rect">
            <a:avLst/>
          </a:prstGeom>
        </p:spPr>
      </p:pic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48252C23-0CFE-9639-7AED-A9CCC2114CC8}"/>
              </a:ext>
            </a:extLst>
          </p:cNvPr>
          <p:cNvSpPr/>
          <p:nvPr/>
        </p:nvSpPr>
        <p:spPr>
          <a:xfrm>
            <a:off x="11055415" y="3667581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1ECBCCD0-127F-BF09-866D-7DB5D7948270}"/>
              </a:ext>
            </a:extLst>
          </p:cNvPr>
          <p:cNvSpPr/>
          <p:nvPr/>
        </p:nvSpPr>
        <p:spPr>
          <a:xfrm>
            <a:off x="11315975" y="3667581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1CCF88FB-DA38-F044-6444-746A6500508B}"/>
              </a:ext>
            </a:extLst>
          </p:cNvPr>
          <p:cNvSpPr/>
          <p:nvPr/>
        </p:nvSpPr>
        <p:spPr>
          <a:xfrm>
            <a:off x="11055415" y="3769592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E38AC9-E9E3-ADA1-C8CE-C4D5550A417B}"/>
              </a:ext>
            </a:extLst>
          </p:cNvPr>
          <p:cNvSpPr/>
          <p:nvPr/>
        </p:nvSpPr>
        <p:spPr>
          <a:xfrm>
            <a:off x="11315975" y="3769592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73018EB8-C35E-5177-D2B2-BE143E758AA3}"/>
              </a:ext>
            </a:extLst>
          </p:cNvPr>
          <p:cNvSpPr/>
          <p:nvPr/>
        </p:nvSpPr>
        <p:spPr>
          <a:xfrm>
            <a:off x="11055415" y="3859021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E36A49F5-AFEB-FC3A-B7BF-D299085AA608}"/>
              </a:ext>
            </a:extLst>
          </p:cNvPr>
          <p:cNvSpPr/>
          <p:nvPr/>
        </p:nvSpPr>
        <p:spPr>
          <a:xfrm>
            <a:off x="11315975" y="3859021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7892B6F6-76D0-2CC2-B996-6987E8D4F97C}"/>
              </a:ext>
            </a:extLst>
          </p:cNvPr>
          <p:cNvSpPr/>
          <p:nvPr/>
        </p:nvSpPr>
        <p:spPr>
          <a:xfrm>
            <a:off x="11055415" y="3944945"/>
            <a:ext cx="240711" cy="70592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>
                <a:latin typeface="Comic Sans MS" panose="030F0702030302020204" pitchFamily="66" charset="0"/>
              </a:rPr>
              <a:t>Download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A9AFABB3-4725-94BB-96CF-FDEE76A7C124}"/>
              </a:ext>
            </a:extLst>
          </p:cNvPr>
          <p:cNvSpPr/>
          <p:nvPr/>
        </p:nvSpPr>
        <p:spPr>
          <a:xfrm>
            <a:off x="11315975" y="3944945"/>
            <a:ext cx="240711" cy="70592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" dirty="0" err="1">
                <a:latin typeface="Comic Sans MS" panose="030F0702030302020204" pitchFamily="66" charset="0"/>
              </a:rPr>
              <a:t>View</a:t>
            </a:r>
            <a:r>
              <a:rPr lang="pt-BR" sz="100" dirty="0">
                <a:latin typeface="Comic Sans MS" panose="030F0702030302020204" pitchFamily="66" charset="0"/>
              </a:rPr>
              <a:t> </a:t>
            </a:r>
            <a:r>
              <a:rPr lang="pt-BR" sz="100" dirty="0" err="1">
                <a:latin typeface="Comic Sans MS" panose="030F0702030302020204" pitchFamily="66" charset="0"/>
              </a:rPr>
              <a:t>Plot</a:t>
            </a:r>
            <a:endParaRPr lang="pt-BR" sz="100" dirty="0">
              <a:latin typeface="Comic Sans MS" panose="030F0702030302020204" pitchFamily="66" charset="0"/>
            </a:endParaRPr>
          </a:p>
        </p:txBody>
      </p:sp>
      <p:pic>
        <p:nvPicPr>
          <p:cNvPr id="1042" name="Picture 18">
            <a:extLst>
              <a:ext uri="{FF2B5EF4-FFF2-40B4-BE49-F238E27FC236}">
                <a16:creationId xmlns:a16="http://schemas.microsoft.com/office/drawing/2014/main" id="{02777027-7109-4A45-BBC8-A1F280DDA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5994" y="4101551"/>
            <a:ext cx="1290538" cy="721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A8CE103B-8F46-D9EE-8A13-02833BE7857D}"/>
              </a:ext>
            </a:extLst>
          </p:cNvPr>
          <p:cNvSpPr/>
          <p:nvPr/>
        </p:nvSpPr>
        <p:spPr>
          <a:xfrm>
            <a:off x="9079791" y="2927498"/>
            <a:ext cx="2651533" cy="191014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14:cNvPr>
              <p14:cNvContentPartPr/>
              <p14:nvPr/>
            </p14:nvContentPartPr>
            <p14:xfrm>
              <a:off x="8474150" y="4083412"/>
              <a:ext cx="1056451" cy="356091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4F3ABA47-5BED-1729-93CF-A06D60052DA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465154" y="4074420"/>
                <a:ext cx="1074083" cy="3737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14:cNvPr>
              <p14:cNvContentPartPr/>
              <p14:nvPr/>
            </p14:nvContentPartPr>
            <p14:xfrm>
              <a:off x="9436747" y="4090670"/>
              <a:ext cx="99809" cy="74394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C74C4EE8-35BD-494B-1F24-07963CC57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27771" y="4081685"/>
                <a:ext cx="117401" cy="92004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DED83A0-A408-AD77-DA5B-31B20B21C4AE}"/>
              </a:ext>
            </a:extLst>
          </p:cNvPr>
          <p:cNvGrpSpPr/>
          <p:nvPr/>
        </p:nvGrpSpPr>
        <p:grpSpPr>
          <a:xfrm>
            <a:off x="8693777" y="3407973"/>
            <a:ext cx="2439246" cy="367658"/>
            <a:chOff x="5277535" y="4180756"/>
            <a:chExt cx="3686400" cy="583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14:cNvPr>
                <p14:cNvContentPartPr/>
                <p14:nvPr/>
              </p14:nvContentPartPr>
              <p14:xfrm>
                <a:off x="5337295" y="4180756"/>
                <a:ext cx="3626640" cy="5194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A86D1CD3-CD6E-B839-677C-0253B7CF75C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323694" y="4166469"/>
                  <a:ext cx="3653298" cy="54748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14:cNvPr>
                <p14:cNvContentPartPr/>
                <p14:nvPr/>
              </p14:nvContentPartPr>
              <p14:xfrm>
                <a:off x="5277535" y="4585396"/>
                <a:ext cx="92880" cy="178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1B12F53-DDF1-1962-B02B-A371E70DD4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263956" y="4571151"/>
                  <a:ext cx="119495" cy="206841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D380479C-D212-540E-53E3-E0C9397FCB52}"/>
              </a:ext>
            </a:extLst>
          </p:cNvPr>
          <p:cNvSpPr/>
          <p:nvPr/>
        </p:nvSpPr>
        <p:spPr>
          <a:xfrm>
            <a:off x="7448184" y="3798472"/>
            <a:ext cx="1507495" cy="108676"/>
          </a:xfrm>
          <a:custGeom>
            <a:avLst/>
            <a:gdLst>
              <a:gd name="connsiteX0" fmla="*/ 0 w 1507495"/>
              <a:gd name="connsiteY0" fmla="*/ 0 h 108676"/>
              <a:gd name="connsiteX1" fmla="*/ 532648 w 1507495"/>
              <a:gd name="connsiteY1" fmla="*/ 0 h 108676"/>
              <a:gd name="connsiteX2" fmla="*/ 1050222 w 1507495"/>
              <a:gd name="connsiteY2" fmla="*/ 0 h 108676"/>
              <a:gd name="connsiteX3" fmla="*/ 1507495 w 1507495"/>
              <a:gd name="connsiteY3" fmla="*/ 0 h 108676"/>
              <a:gd name="connsiteX4" fmla="*/ 1507495 w 1507495"/>
              <a:gd name="connsiteY4" fmla="*/ 108676 h 108676"/>
              <a:gd name="connsiteX5" fmla="*/ 1035147 w 1507495"/>
              <a:gd name="connsiteY5" fmla="*/ 108676 h 108676"/>
              <a:gd name="connsiteX6" fmla="*/ 532648 w 1507495"/>
              <a:gd name="connsiteY6" fmla="*/ 108676 h 108676"/>
              <a:gd name="connsiteX7" fmla="*/ 0 w 1507495"/>
              <a:gd name="connsiteY7" fmla="*/ 108676 h 108676"/>
              <a:gd name="connsiteX8" fmla="*/ 0 w 1507495"/>
              <a:gd name="connsiteY8" fmla="*/ 0 h 108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07495" h="108676" fill="none" extrusionOk="0">
                <a:moveTo>
                  <a:pt x="0" y="0"/>
                </a:moveTo>
                <a:cubicBezTo>
                  <a:pt x="242664" y="-11518"/>
                  <a:pt x="292945" y="26184"/>
                  <a:pt x="532648" y="0"/>
                </a:cubicBezTo>
                <a:cubicBezTo>
                  <a:pt x="772351" y="-26184"/>
                  <a:pt x="810145" y="4272"/>
                  <a:pt x="1050222" y="0"/>
                </a:cubicBezTo>
                <a:cubicBezTo>
                  <a:pt x="1290299" y="-4272"/>
                  <a:pt x="1311825" y="28819"/>
                  <a:pt x="1507495" y="0"/>
                </a:cubicBezTo>
                <a:cubicBezTo>
                  <a:pt x="1511153" y="32889"/>
                  <a:pt x="1505487" y="61675"/>
                  <a:pt x="1507495" y="108676"/>
                </a:cubicBezTo>
                <a:cubicBezTo>
                  <a:pt x="1385200" y="118240"/>
                  <a:pt x="1131224" y="55077"/>
                  <a:pt x="1035147" y="108676"/>
                </a:cubicBezTo>
                <a:cubicBezTo>
                  <a:pt x="939070" y="162275"/>
                  <a:pt x="753523" y="58652"/>
                  <a:pt x="532648" y="108676"/>
                </a:cubicBezTo>
                <a:cubicBezTo>
                  <a:pt x="311773" y="158700"/>
                  <a:pt x="166392" y="47307"/>
                  <a:pt x="0" y="108676"/>
                </a:cubicBezTo>
                <a:cubicBezTo>
                  <a:pt x="-1265" y="77944"/>
                  <a:pt x="7352" y="48444"/>
                  <a:pt x="0" y="0"/>
                </a:cubicBezTo>
                <a:close/>
              </a:path>
              <a:path w="1507495" h="108676" stroke="0" extrusionOk="0">
                <a:moveTo>
                  <a:pt x="0" y="0"/>
                </a:moveTo>
                <a:cubicBezTo>
                  <a:pt x="229687" y="-11189"/>
                  <a:pt x="285554" y="45796"/>
                  <a:pt x="487423" y="0"/>
                </a:cubicBezTo>
                <a:cubicBezTo>
                  <a:pt x="689292" y="-45796"/>
                  <a:pt x="821181" y="52197"/>
                  <a:pt x="944697" y="0"/>
                </a:cubicBezTo>
                <a:cubicBezTo>
                  <a:pt x="1068213" y="-52197"/>
                  <a:pt x="1234430" y="5302"/>
                  <a:pt x="1507495" y="0"/>
                </a:cubicBezTo>
                <a:cubicBezTo>
                  <a:pt x="1511400" y="29007"/>
                  <a:pt x="1497452" y="73614"/>
                  <a:pt x="1507495" y="108676"/>
                </a:cubicBezTo>
                <a:cubicBezTo>
                  <a:pt x="1308944" y="163553"/>
                  <a:pt x="1207989" y="105083"/>
                  <a:pt x="1035147" y="108676"/>
                </a:cubicBezTo>
                <a:cubicBezTo>
                  <a:pt x="862305" y="112269"/>
                  <a:pt x="765186" y="59068"/>
                  <a:pt x="502498" y="108676"/>
                </a:cubicBezTo>
                <a:cubicBezTo>
                  <a:pt x="239810" y="158284"/>
                  <a:pt x="208367" y="85055"/>
                  <a:pt x="0" y="108676"/>
                </a:cubicBezTo>
                <a:cubicBezTo>
                  <a:pt x="-2957" y="79885"/>
                  <a:pt x="10022" y="31390"/>
                  <a:pt x="0" y="0"/>
                </a:cubicBezTo>
                <a:close/>
              </a:path>
            </a:pathLst>
          </a:custGeom>
          <a:solidFill>
            <a:srgbClr val="FF0000">
              <a:alpha val="50000"/>
            </a:srgb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651031-5E01-0820-77E1-421136394CF2}"/>
              </a:ext>
            </a:extLst>
          </p:cNvPr>
          <p:cNvGrpSpPr/>
          <p:nvPr/>
        </p:nvGrpSpPr>
        <p:grpSpPr>
          <a:xfrm>
            <a:off x="1486194" y="1179533"/>
            <a:ext cx="4206586" cy="1431839"/>
            <a:chOff x="1208377" y="248926"/>
            <a:chExt cx="5258841" cy="1853976"/>
          </a:xfrm>
        </p:grpSpPr>
        <p:pic>
          <p:nvPicPr>
            <p:cNvPr id="1032" name="Picture 8" descr="Resultado de imagem para google drive logo">
              <a:extLst>
                <a:ext uri="{FF2B5EF4-FFF2-40B4-BE49-F238E27FC236}">
                  <a16:creationId xmlns:a16="http://schemas.microsoft.com/office/drawing/2014/main" id="{2B9CCAA1-A2E4-2A34-DB90-F806513474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9773" y="248926"/>
              <a:ext cx="787340" cy="4997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Resultado de imagem para drop box  drive logo">
              <a:extLst>
                <a:ext uri="{FF2B5EF4-FFF2-40B4-BE49-F238E27FC236}">
                  <a16:creationId xmlns:a16="http://schemas.microsoft.com/office/drawing/2014/main" id="{5D182510-D90E-AA93-2B2E-2900914ACE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6763" y="344367"/>
              <a:ext cx="356765" cy="3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Implementando mock do Amazon AWS S3 no Java | by Leonardo Giuliani | Medium">
              <a:extLst>
                <a:ext uri="{FF2B5EF4-FFF2-40B4-BE49-F238E27FC236}">
                  <a16:creationId xmlns:a16="http://schemas.microsoft.com/office/drawing/2014/main" id="{F70DDA11-99B4-4FC8-C79E-BF8BA6C48D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92238" y="358340"/>
              <a:ext cx="1035158" cy="33969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7098C038-8302-2EB1-3333-93251C0F3C98}"/>
                </a:ext>
              </a:extLst>
            </p:cNvPr>
            <p:cNvSpPr/>
            <p:nvPr/>
          </p:nvSpPr>
          <p:spPr>
            <a:xfrm>
              <a:off x="1208377" y="772628"/>
              <a:ext cx="5253355" cy="1327378"/>
            </a:xfrm>
            <a:solidFill>
              <a:schemeClr val="accent5">
                <a:lumMod val="60000"/>
                <a:lumOff val="40000"/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8C0018F9-9E64-E597-2BCD-37BF31E3F689}"/>
                </a:ext>
              </a:extLst>
            </p:cNvPr>
            <p:cNvSpPr/>
            <p:nvPr/>
          </p:nvSpPr>
          <p:spPr>
            <a:xfrm>
              <a:off x="2943639" y="920889"/>
              <a:ext cx="1289397" cy="1054149"/>
            </a:xfrm>
            <a:custGeom>
              <a:avLst/>
              <a:gdLst>
                <a:gd name="connsiteX0" fmla="*/ 0 w 1031398"/>
                <a:gd name="connsiteY0" fmla="*/ 0 h 814127"/>
                <a:gd name="connsiteX1" fmla="*/ 495071 w 1031398"/>
                <a:gd name="connsiteY1" fmla="*/ 0 h 814127"/>
                <a:gd name="connsiteX2" fmla="*/ 1031398 w 1031398"/>
                <a:gd name="connsiteY2" fmla="*/ 0 h 814127"/>
                <a:gd name="connsiteX3" fmla="*/ 1031398 w 1031398"/>
                <a:gd name="connsiteY3" fmla="*/ 382640 h 814127"/>
                <a:gd name="connsiteX4" fmla="*/ 1031398 w 1031398"/>
                <a:gd name="connsiteY4" fmla="*/ 814127 h 814127"/>
                <a:gd name="connsiteX5" fmla="*/ 505385 w 1031398"/>
                <a:gd name="connsiteY5" fmla="*/ 814127 h 814127"/>
                <a:gd name="connsiteX6" fmla="*/ 0 w 1031398"/>
                <a:gd name="connsiteY6" fmla="*/ 814127 h 814127"/>
                <a:gd name="connsiteX7" fmla="*/ 0 w 1031398"/>
                <a:gd name="connsiteY7" fmla="*/ 390781 h 814127"/>
                <a:gd name="connsiteX8" fmla="*/ 0 w 1031398"/>
                <a:gd name="connsiteY8" fmla="*/ 0 h 8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398" h="814127" fill="none" extrusionOk="0">
                  <a:moveTo>
                    <a:pt x="0" y="0"/>
                  </a:moveTo>
                  <a:cubicBezTo>
                    <a:pt x="172494" y="-32847"/>
                    <a:pt x="374907" y="398"/>
                    <a:pt x="495071" y="0"/>
                  </a:cubicBezTo>
                  <a:cubicBezTo>
                    <a:pt x="615235" y="-398"/>
                    <a:pt x="900546" y="14973"/>
                    <a:pt x="1031398" y="0"/>
                  </a:cubicBezTo>
                  <a:cubicBezTo>
                    <a:pt x="1056492" y="129579"/>
                    <a:pt x="988114" y="238793"/>
                    <a:pt x="1031398" y="382640"/>
                  </a:cubicBezTo>
                  <a:cubicBezTo>
                    <a:pt x="1074682" y="526487"/>
                    <a:pt x="980021" y="609041"/>
                    <a:pt x="1031398" y="814127"/>
                  </a:cubicBezTo>
                  <a:cubicBezTo>
                    <a:pt x="813452" y="847298"/>
                    <a:pt x="675782" y="793014"/>
                    <a:pt x="505385" y="814127"/>
                  </a:cubicBezTo>
                  <a:cubicBezTo>
                    <a:pt x="334988" y="835240"/>
                    <a:pt x="215752" y="809025"/>
                    <a:pt x="0" y="814127"/>
                  </a:cubicBezTo>
                  <a:cubicBezTo>
                    <a:pt x="-4932" y="631252"/>
                    <a:pt x="28399" y="526118"/>
                    <a:pt x="0" y="390781"/>
                  </a:cubicBezTo>
                  <a:cubicBezTo>
                    <a:pt x="-28399" y="255444"/>
                    <a:pt x="2418" y="101885"/>
                    <a:pt x="0" y="0"/>
                  </a:cubicBezTo>
                  <a:close/>
                </a:path>
                <a:path w="1031398" h="814127" stroke="0" extrusionOk="0">
                  <a:moveTo>
                    <a:pt x="0" y="0"/>
                  </a:moveTo>
                  <a:cubicBezTo>
                    <a:pt x="176002" y="-8634"/>
                    <a:pt x="352861" y="47899"/>
                    <a:pt x="484757" y="0"/>
                  </a:cubicBezTo>
                  <a:cubicBezTo>
                    <a:pt x="616653" y="-47899"/>
                    <a:pt x="765624" y="14914"/>
                    <a:pt x="1031398" y="0"/>
                  </a:cubicBezTo>
                  <a:cubicBezTo>
                    <a:pt x="1034993" y="149666"/>
                    <a:pt x="1011741" y="302117"/>
                    <a:pt x="1031398" y="415205"/>
                  </a:cubicBezTo>
                  <a:cubicBezTo>
                    <a:pt x="1051055" y="528294"/>
                    <a:pt x="984720" y="688955"/>
                    <a:pt x="1031398" y="814127"/>
                  </a:cubicBezTo>
                  <a:cubicBezTo>
                    <a:pt x="884499" y="859528"/>
                    <a:pt x="636343" y="754522"/>
                    <a:pt x="495071" y="814127"/>
                  </a:cubicBezTo>
                  <a:cubicBezTo>
                    <a:pt x="353799" y="873732"/>
                    <a:pt x="148562" y="797196"/>
                    <a:pt x="0" y="814127"/>
                  </a:cubicBezTo>
                  <a:cubicBezTo>
                    <a:pt x="-20892" y="718501"/>
                    <a:pt x="2457" y="567081"/>
                    <a:pt x="0" y="423346"/>
                  </a:cubicBezTo>
                  <a:cubicBezTo>
                    <a:pt x="-2457" y="279611"/>
                    <a:pt x="175" y="108758"/>
                    <a:pt x="0" y="0"/>
                  </a:cubicBezTo>
                  <a:close/>
                </a:path>
              </a:pathLst>
            </a:custGeom>
            <a:solidFill>
              <a:srgbClr val="0070C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2786970889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E2F06E9-4577-EA95-D39D-C743CBB064ED}"/>
                </a:ext>
              </a:extLst>
            </p:cNvPr>
            <p:cNvSpPr/>
            <p:nvPr/>
          </p:nvSpPr>
          <p:spPr>
            <a:xfrm>
              <a:off x="1558746" y="909781"/>
              <a:ext cx="1289397" cy="1054149"/>
            </a:xfrm>
            <a:custGeom>
              <a:avLst/>
              <a:gdLst>
                <a:gd name="connsiteX0" fmla="*/ 0 w 1031398"/>
                <a:gd name="connsiteY0" fmla="*/ 0 h 814127"/>
                <a:gd name="connsiteX1" fmla="*/ 536327 w 1031398"/>
                <a:gd name="connsiteY1" fmla="*/ 0 h 814127"/>
                <a:gd name="connsiteX2" fmla="*/ 1031398 w 1031398"/>
                <a:gd name="connsiteY2" fmla="*/ 0 h 814127"/>
                <a:gd name="connsiteX3" fmla="*/ 1031398 w 1031398"/>
                <a:gd name="connsiteY3" fmla="*/ 382640 h 814127"/>
                <a:gd name="connsiteX4" fmla="*/ 1031398 w 1031398"/>
                <a:gd name="connsiteY4" fmla="*/ 814127 h 814127"/>
                <a:gd name="connsiteX5" fmla="*/ 536327 w 1031398"/>
                <a:gd name="connsiteY5" fmla="*/ 814127 h 814127"/>
                <a:gd name="connsiteX6" fmla="*/ 0 w 1031398"/>
                <a:gd name="connsiteY6" fmla="*/ 814127 h 814127"/>
                <a:gd name="connsiteX7" fmla="*/ 0 w 1031398"/>
                <a:gd name="connsiteY7" fmla="*/ 415205 h 814127"/>
                <a:gd name="connsiteX8" fmla="*/ 0 w 1031398"/>
                <a:gd name="connsiteY8" fmla="*/ 0 h 8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398" h="814127" fill="none" extrusionOk="0">
                  <a:moveTo>
                    <a:pt x="0" y="0"/>
                  </a:moveTo>
                  <a:cubicBezTo>
                    <a:pt x="203634" y="-18855"/>
                    <a:pt x="290653" y="46620"/>
                    <a:pt x="536327" y="0"/>
                  </a:cubicBezTo>
                  <a:cubicBezTo>
                    <a:pt x="782001" y="-46620"/>
                    <a:pt x="875650" y="37965"/>
                    <a:pt x="1031398" y="0"/>
                  </a:cubicBezTo>
                  <a:cubicBezTo>
                    <a:pt x="1074653" y="168245"/>
                    <a:pt x="985922" y="293245"/>
                    <a:pt x="1031398" y="382640"/>
                  </a:cubicBezTo>
                  <a:cubicBezTo>
                    <a:pt x="1076874" y="472035"/>
                    <a:pt x="1010470" y="630527"/>
                    <a:pt x="1031398" y="814127"/>
                  </a:cubicBezTo>
                  <a:cubicBezTo>
                    <a:pt x="886611" y="869304"/>
                    <a:pt x="701842" y="766908"/>
                    <a:pt x="536327" y="814127"/>
                  </a:cubicBezTo>
                  <a:cubicBezTo>
                    <a:pt x="370812" y="861346"/>
                    <a:pt x="172244" y="756880"/>
                    <a:pt x="0" y="814127"/>
                  </a:cubicBezTo>
                  <a:cubicBezTo>
                    <a:pt x="-19744" y="616143"/>
                    <a:pt x="19678" y="598163"/>
                    <a:pt x="0" y="415205"/>
                  </a:cubicBezTo>
                  <a:cubicBezTo>
                    <a:pt x="-19678" y="232247"/>
                    <a:pt x="2879" y="203667"/>
                    <a:pt x="0" y="0"/>
                  </a:cubicBezTo>
                  <a:close/>
                </a:path>
                <a:path w="1031398" h="814127" stroke="0" extrusionOk="0">
                  <a:moveTo>
                    <a:pt x="0" y="0"/>
                  </a:moveTo>
                  <a:cubicBezTo>
                    <a:pt x="197544" y="-49046"/>
                    <a:pt x="395800" y="17508"/>
                    <a:pt x="505385" y="0"/>
                  </a:cubicBezTo>
                  <a:cubicBezTo>
                    <a:pt x="614970" y="-17508"/>
                    <a:pt x="875148" y="11548"/>
                    <a:pt x="1031398" y="0"/>
                  </a:cubicBezTo>
                  <a:cubicBezTo>
                    <a:pt x="1034956" y="138220"/>
                    <a:pt x="999352" y="280415"/>
                    <a:pt x="1031398" y="423346"/>
                  </a:cubicBezTo>
                  <a:cubicBezTo>
                    <a:pt x="1063444" y="566277"/>
                    <a:pt x="999100" y="718247"/>
                    <a:pt x="1031398" y="814127"/>
                  </a:cubicBezTo>
                  <a:cubicBezTo>
                    <a:pt x="852058" y="870267"/>
                    <a:pt x="751727" y="788858"/>
                    <a:pt x="536327" y="814127"/>
                  </a:cubicBezTo>
                  <a:cubicBezTo>
                    <a:pt x="320927" y="839396"/>
                    <a:pt x="111484" y="758768"/>
                    <a:pt x="0" y="814127"/>
                  </a:cubicBezTo>
                  <a:cubicBezTo>
                    <a:pt x="-19152" y="621330"/>
                    <a:pt x="5171" y="570493"/>
                    <a:pt x="0" y="423346"/>
                  </a:cubicBezTo>
                  <a:cubicBezTo>
                    <a:pt x="-5171" y="276199"/>
                    <a:pt x="36538" y="110106"/>
                    <a:pt x="0" y="0"/>
                  </a:cubicBezTo>
                  <a:close/>
                </a:path>
              </a:pathLst>
            </a:custGeom>
            <a:solidFill>
              <a:srgbClr val="92D050">
                <a:alpha val="95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30" name="Rectangle: Top Corners One Rounded and One Snipped 29">
              <a:extLst>
                <a:ext uri="{FF2B5EF4-FFF2-40B4-BE49-F238E27FC236}">
                  <a16:creationId xmlns:a16="http://schemas.microsoft.com/office/drawing/2014/main" id="{A4235B69-7BA8-217B-C904-5D870E162653}"/>
                </a:ext>
              </a:extLst>
            </p:cNvPr>
            <p:cNvSpPr/>
            <p:nvPr/>
          </p:nvSpPr>
          <p:spPr>
            <a:xfrm>
              <a:off x="3358364" y="1202988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6" name="Rectangle: Top Corners One Rounded and One Snipped 25">
              <a:extLst>
                <a:ext uri="{FF2B5EF4-FFF2-40B4-BE49-F238E27FC236}">
                  <a16:creationId xmlns:a16="http://schemas.microsoft.com/office/drawing/2014/main" id="{28E1B286-1A23-8112-3749-E66EEC94CCC7}"/>
                </a:ext>
              </a:extLst>
            </p:cNvPr>
            <p:cNvSpPr/>
            <p:nvPr/>
          </p:nvSpPr>
          <p:spPr>
            <a:xfrm>
              <a:off x="1988716" y="1187889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5" name="Rectangle: Top Corners One Rounded and One Snipped 24">
              <a:extLst>
                <a:ext uri="{FF2B5EF4-FFF2-40B4-BE49-F238E27FC236}">
                  <a16:creationId xmlns:a16="http://schemas.microsoft.com/office/drawing/2014/main" id="{EC09EB6B-FEFE-8ED7-7A20-BD588586B45C}"/>
                </a:ext>
              </a:extLst>
            </p:cNvPr>
            <p:cNvSpPr/>
            <p:nvPr/>
          </p:nvSpPr>
          <p:spPr>
            <a:xfrm>
              <a:off x="1846412" y="1090068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4" name="Rectangle: Top Corners One Rounded and One Snipped 23">
              <a:extLst>
                <a:ext uri="{FF2B5EF4-FFF2-40B4-BE49-F238E27FC236}">
                  <a16:creationId xmlns:a16="http://schemas.microsoft.com/office/drawing/2014/main" id="{FBB43057-95C1-DDE3-CA70-25E82FE66388}"/>
                </a:ext>
              </a:extLst>
            </p:cNvPr>
            <p:cNvSpPr/>
            <p:nvPr/>
          </p:nvSpPr>
          <p:spPr>
            <a:xfrm>
              <a:off x="2045217" y="1065512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Peru Lima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: Top Corners One Rounded and One Snipped 5">
              <a:extLst>
                <a:ext uri="{FF2B5EF4-FFF2-40B4-BE49-F238E27FC236}">
                  <a16:creationId xmlns:a16="http://schemas.microsoft.com/office/drawing/2014/main" id="{FBFA836B-62D0-ACD2-58DA-514C243C8D7A}"/>
                </a:ext>
              </a:extLst>
            </p:cNvPr>
            <p:cNvSpPr/>
            <p:nvPr/>
          </p:nvSpPr>
          <p:spPr>
            <a:xfrm>
              <a:off x="1761624" y="1517491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34049" y="-7888"/>
                    <a:pt x="424951" y="52969"/>
                    <a:pt x="541233" y="0"/>
                  </a:cubicBezTo>
                  <a:cubicBezTo>
                    <a:pt x="551869" y="9263"/>
                    <a:pt x="560625" y="26698"/>
                    <a:pt x="579541" y="38308"/>
                  </a:cubicBezTo>
                  <a:cubicBezTo>
                    <a:pt x="586293" y="133240"/>
                    <a:pt x="571210" y="164931"/>
                    <a:pt x="579541" y="229846"/>
                  </a:cubicBezTo>
                  <a:cubicBezTo>
                    <a:pt x="324557" y="238409"/>
                    <a:pt x="249682" y="196952"/>
                    <a:pt x="0" y="229846"/>
                  </a:cubicBezTo>
                  <a:cubicBezTo>
                    <a:pt x="-16213" y="149840"/>
                    <a:pt x="21986" y="97729"/>
                    <a:pt x="0" y="38308"/>
                  </a:cubicBezTo>
                  <a:cubicBezTo>
                    <a:pt x="-4009" y="12902"/>
                    <a:pt x="17464" y="-986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181399" y="-30187"/>
                    <a:pt x="434961" y="853"/>
                    <a:pt x="541233" y="0"/>
                  </a:cubicBezTo>
                  <a:cubicBezTo>
                    <a:pt x="554524" y="8084"/>
                    <a:pt x="564596" y="27399"/>
                    <a:pt x="579541" y="38308"/>
                  </a:cubicBezTo>
                  <a:cubicBezTo>
                    <a:pt x="591051" y="79547"/>
                    <a:pt x="572926" y="177076"/>
                    <a:pt x="579541" y="229846"/>
                  </a:cubicBezTo>
                  <a:cubicBezTo>
                    <a:pt x="392809" y="263253"/>
                    <a:pt x="265209" y="191553"/>
                    <a:pt x="0" y="229846"/>
                  </a:cubicBezTo>
                  <a:cubicBezTo>
                    <a:pt x="-617" y="154353"/>
                    <a:pt x="17065" y="126367"/>
                    <a:pt x="0" y="38308"/>
                  </a:cubicBezTo>
                  <a:cubicBezTo>
                    <a:pt x="-3175" y="15153"/>
                    <a:pt x="20542" y="1981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126252875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Antartica</a:t>
              </a:r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8" name="Rectangle: Top Corners One Rounded and One Snipped 17">
              <a:extLst>
                <a:ext uri="{FF2B5EF4-FFF2-40B4-BE49-F238E27FC236}">
                  <a16:creationId xmlns:a16="http://schemas.microsoft.com/office/drawing/2014/main" id="{7255543E-33B4-6CF6-2566-FC0C23E72626}"/>
                </a:ext>
              </a:extLst>
            </p:cNvPr>
            <p:cNvSpPr/>
            <p:nvPr/>
          </p:nvSpPr>
          <p:spPr>
            <a:xfrm>
              <a:off x="1621576" y="1197666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Santiago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2" name="Rectangle: Top Corners One Rounded and One Snipped 21">
              <a:extLst>
                <a:ext uri="{FF2B5EF4-FFF2-40B4-BE49-F238E27FC236}">
                  <a16:creationId xmlns:a16="http://schemas.microsoft.com/office/drawing/2014/main" id="{03E810DE-AE0A-B74D-2282-FEDD27548B58}"/>
                </a:ext>
              </a:extLst>
            </p:cNvPr>
            <p:cNvSpPr/>
            <p:nvPr/>
          </p:nvSpPr>
          <p:spPr>
            <a:xfrm>
              <a:off x="3139701" y="1539852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34049" y="-7888"/>
                    <a:pt x="424951" y="52969"/>
                    <a:pt x="541233" y="0"/>
                  </a:cubicBezTo>
                  <a:cubicBezTo>
                    <a:pt x="551869" y="9263"/>
                    <a:pt x="560625" y="26698"/>
                    <a:pt x="579541" y="38308"/>
                  </a:cubicBezTo>
                  <a:cubicBezTo>
                    <a:pt x="586293" y="133240"/>
                    <a:pt x="571210" y="164931"/>
                    <a:pt x="579541" y="229846"/>
                  </a:cubicBezTo>
                  <a:cubicBezTo>
                    <a:pt x="324557" y="238409"/>
                    <a:pt x="249682" y="196952"/>
                    <a:pt x="0" y="229846"/>
                  </a:cubicBezTo>
                  <a:cubicBezTo>
                    <a:pt x="-16213" y="149840"/>
                    <a:pt x="21986" y="97729"/>
                    <a:pt x="0" y="38308"/>
                  </a:cubicBezTo>
                  <a:cubicBezTo>
                    <a:pt x="-4009" y="12902"/>
                    <a:pt x="17464" y="-986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181399" y="-30187"/>
                    <a:pt x="434961" y="853"/>
                    <a:pt x="541233" y="0"/>
                  </a:cubicBezTo>
                  <a:cubicBezTo>
                    <a:pt x="554524" y="8084"/>
                    <a:pt x="564596" y="27399"/>
                    <a:pt x="579541" y="38308"/>
                  </a:cubicBezTo>
                  <a:cubicBezTo>
                    <a:pt x="591051" y="79547"/>
                    <a:pt x="572926" y="177076"/>
                    <a:pt x="579541" y="229846"/>
                  </a:cubicBezTo>
                  <a:cubicBezTo>
                    <a:pt x="392809" y="263253"/>
                    <a:pt x="265209" y="191553"/>
                    <a:pt x="0" y="229846"/>
                  </a:cubicBezTo>
                  <a:cubicBezTo>
                    <a:pt x="-617" y="154353"/>
                    <a:pt x="17065" y="126367"/>
                    <a:pt x="0" y="38308"/>
                  </a:cubicBezTo>
                  <a:cubicBezTo>
                    <a:pt x="-3175" y="15153"/>
                    <a:pt x="20542" y="1981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126252875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Atibaia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7" name="Rectangle: Top Corners One Rounded and One Snipped 26">
              <a:extLst>
                <a:ext uri="{FF2B5EF4-FFF2-40B4-BE49-F238E27FC236}">
                  <a16:creationId xmlns:a16="http://schemas.microsoft.com/office/drawing/2014/main" id="{A2F12B11-5897-206E-9A3D-93709B1E2395}"/>
                </a:ext>
              </a:extLst>
            </p:cNvPr>
            <p:cNvSpPr/>
            <p:nvPr/>
          </p:nvSpPr>
          <p:spPr>
            <a:xfrm>
              <a:off x="3287865" y="1135477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8" name="Rectangle: Top Corners One Rounded and One Snipped 27">
              <a:extLst>
                <a:ext uri="{FF2B5EF4-FFF2-40B4-BE49-F238E27FC236}">
                  <a16:creationId xmlns:a16="http://schemas.microsoft.com/office/drawing/2014/main" id="{7C91F538-5FE7-ABCD-3E46-9E2763E833A7}"/>
                </a:ext>
              </a:extLst>
            </p:cNvPr>
            <p:cNvSpPr/>
            <p:nvPr/>
          </p:nvSpPr>
          <p:spPr>
            <a:xfrm>
              <a:off x="3256197" y="1048862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Fortaleza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29" name="Rectangle: Top Corners One Rounded and One Snipped 28">
              <a:extLst>
                <a:ext uri="{FF2B5EF4-FFF2-40B4-BE49-F238E27FC236}">
                  <a16:creationId xmlns:a16="http://schemas.microsoft.com/office/drawing/2014/main" id="{34B75D2C-40EE-BB18-D981-1032923EADDE}"/>
                </a:ext>
              </a:extLst>
            </p:cNvPr>
            <p:cNvSpPr/>
            <p:nvPr/>
          </p:nvSpPr>
          <p:spPr>
            <a:xfrm>
              <a:off x="3134815" y="1222092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225529" y="-43209"/>
                    <a:pt x="308107" y="20999"/>
                    <a:pt x="541233" y="0"/>
                  </a:cubicBezTo>
                  <a:cubicBezTo>
                    <a:pt x="556469" y="7060"/>
                    <a:pt x="559875" y="26126"/>
                    <a:pt x="579541" y="38308"/>
                  </a:cubicBezTo>
                  <a:cubicBezTo>
                    <a:pt x="598934" y="101127"/>
                    <a:pt x="564612" y="167883"/>
                    <a:pt x="579541" y="229846"/>
                  </a:cubicBezTo>
                  <a:cubicBezTo>
                    <a:pt x="362784" y="270707"/>
                    <a:pt x="214113" y="169999"/>
                    <a:pt x="0" y="229846"/>
                  </a:cubicBezTo>
                  <a:cubicBezTo>
                    <a:pt x="-8382" y="191092"/>
                    <a:pt x="22597" y="84751"/>
                    <a:pt x="0" y="38308"/>
                  </a:cubicBezTo>
                  <a:cubicBezTo>
                    <a:pt x="-2195" y="13567"/>
                    <a:pt x="23048" y="979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04653" y="-29098"/>
                    <a:pt x="315634" y="49503"/>
                    <a:pt x="541233" y="0"/>
                  </a:cubicBezTo>
                  <a:cubicBezTo>
                    <a:pt x="554274" y="10649"/>
                    <a:pt x="562300" y="21934"/>
                    <a:pt x="579541" y="38308"/>
                  </a:cubicBezTo>
                  <a:cubicBezTo>
                    <a:pt x="582732" y="122034"/>
                    <a:pt x="557091" y="168089"/>
                    <a:pt x="579541" y="229846"/>
                  </a:cubicBezTo>
                  <a:cubicBezTo>
                    <a:pt x="433156" y="248762"/>
                    <a:pt x="216666" y="224741"/>
                    <a:pt x="0" y="229846"/>
                  </a:cubicBezTo>
                  <a:cubicBezTo>
                    <a:pt x="-2881" y="135728"/>
                    <a:pt x="11156" y="78219"/>
                    <a:pt x="0" y="38308"/>
                  </a:cubicBezTo>
                  <a:cubicBezTo>
                    <a:pt x="3768" y="18180"/>
                    <a:pt x="21881" y="1570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4040819944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ICA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9546E54-F7ED-8E74-9E2E-B8533A092EBB}"/>
                </a:ext>
              </a:extLst>
            </p:cNvPr>
            <p:cNvSpPr/>
            <p:nvPr/>
          </p:nvSpPr>
          <p:spPr>
            <a:xfrm>
              <a:off x="4926163" y="928130"/>
              <a:ext cx="1289397" cy="1054149"/>
            </a:xfrm>
            <a:custGeom>
              <a:avLst/>
              <a:gdLst>
                <a:gd name="connsiteX0" fmla="*/ 0 w 1031398"/>
                <a:gd name="connsiteY0" fmla="*/ 0 h 814127"/>
                <a:gd name="connsiteX1" fmla="*/ 536327 w 1031398"/>
                <a:gd name="connsiteY1" fmla="*/ 0 h 814127"/>
                <a:gd name="connsiteX2" fmla="*/ 1031398 w 1031398"/>
                <a:gd name="connsiteY2" fmla="*/ 0 h 814127"/>
                <a:gd name="connsiteX3" fmla="*/ 1031398 w 1031398"/>
                <a:gd name="connsiteY3" fmla="*/ 382640 h 814127"/>
                <a:gd name="connsiteX4" fmla="*/ 1031398 w 1031398"/>
                <a:gd name="connsiteY4" fmla="*/ 814127 h 814127"/>
                <a:gd name="connsiteX5" fmla="*/ 536327 w 1031398"/>
                <a:gd name="connsiteY5" fmla="*/ 814127 h 814127"/>
                <a:gd name="connsiteX6" fmla="*/ 0 w 1031398"/>
                <a:gd name="connsiteY6" fmla="*/ 814127 h 814127"/>
                <a:gd name="connsiteX7" fmla="*/ 0 w 1031398"/>
                <a:gd name="connsiteY7" fmla="*/ 415205 h 814127"/>
                <a:gd name="connsiteX8" fmla="*/ 0 w 1031398"/>
                <a:gd name="connsiteY8" fmla="*/ 0 h 814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31398" h="814127" fill="none" extrusionOk="0">
                  <a:moveTo>
                    <a:pt x="0" y="0"/>
                  </a:moveTo>
                  <a:cubicBezTo>
                    <a:pt x="203634" y="-18855"/>
                    <a:pt x="290653" y="46620"/>
                    <a:pt x="536327" y="0"/>
                  </a:cubicBezTo>
                  <a:cubicBezTo>
                    <a:pt x="782001" y="-46620"/>
                    <a:pt x="875650" y="37965"/>
                    <a:pt x="1031398" y="0"/>
                  </a:cubicBezTo>
                  <a:cubicBezTo>
                    <a:pt x="1074653" y="168245"/>
                    <a:pt x="985922" y="293245"/>
                    <a:pt x="1031398" y="382640"/>
                  </a:cubicBezTo>
                  <a:cubicBezTo>
                    <a:pt x="1076874" y="472035"/>
                    <a:pt x="1010470" y="630527"/>
                    <a:pt x="1031398" y="814127"/>
                  </a:cubicBezTo>
                  <a:cubicBezTo>
                    <a:pt x="886611" y="869304"/>
                    <a:pt x="701842" y="766908"/>
                    <a:pt x="536327" y="814127"/>
                  </a:cubicBezTo>
                  <a:cubicBezTo>
                    <a:pt x="370812" y="861346"/>
                    <a:pt x="172244" y="756880"/>
                    <a:pt x="0" y="814127"/>
                  </a:cubicBezTo>
                  <a:cubicBezTo>
                    <a:pt x="-19744" y="616143"/>
                    <a:pt x="19678" y="598163"/>
                    <a:pt x="0" y="415205"/>
                  </a:cubicBezTo>
                  <a:cubicBezTo>
                    <a:pt x="-19678" y="232247"/>
                    <a:pt x="2879" y="203667"/>
                    <a:pt x="0" y="0"/>
                  </a:cubicBezTo>
                  <a:close/>
                </a:path>
                <a:path w="1031398" h="814127" stroke="0" extrusionOk="0">
                  <a:moveTo>
                    <a:pt x="0" y="0"/>
                  </a:moveTo>
                  <a:cubicBezTo>
                    <a:pt x="197544" y="-49046"/>
                    <a:pt x="395800" y="17508"/>
                    <a:pt x="505385" y="0"/>
                  </a:cubicBezTo>
                  <a:cubicBezTo>
                    <a:pt x="614970" y="-17508"/>
                    <a:pt x="875148" y="11548"/>
                    <a:pt x="1031398" y="0"/>
                  </a:cubicBezTo>
                  <a:cubicBezTo>
                    <a:pt x="1034956" y="138220"/>
                    <a:pt x="999352" y="280415"/>
                    <a:pt x="1031398" y="423346"/>
                  </a:cubicBezTo>
                  <a:cubicBezTo>
                    <a:pt x="1063444" y="566277"/>
                    <a:pt x="999100" y="718247"/>
                    <a:pt x="1031398" y="814127"/>
                  </a:cubicBezTo>
                  <a:cubicBezTo>
                    <a:pt x="852058" y="870267"/>
                    <a:pt x="751727" y="788858"/>
                    <a:pt x="536327" y="814127"/>
                  </a:cubicBezTo>
                  <a:cubicBezTo>
                    <a:pt x="320927" y="839396"/>
                    <a:pt x="111484" y="758768"/>
                    <a:pt x="0" y="814127"/>
                  </a:cubicBezTo>
                  <a:cubicBezTo>
                    <a:pt x="-19152" y="621330"/>
                    <a:pt x="5171" y="570493"/>
                    <a:pt x="0" y="423346"/>
                  </a:cubicBezTo>
                  <a:cubicBezTo>
                    <a:pt x="-5171" y="276199"/>
                    <a:pt x="36538" y="110106"/>
                    <a:pt x="0" y="0"/>
                  </a:cubicBezTo>
                  <a:close/>
                </a:path>
              </a:pathLst>
            </a:custGeom>
            <a:solidFill>
              <a:srgbClr val="FFC000">
                <a:alpha val="50000"/>
              </a:srgb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5C7D964-B644-FAD1-0825-BE0CB15522A2}"/>
                </a:ext>
              </a:extLst>
            </p:cNvPr>
            <p:cNvSpPr txBox="1"/>
            <p:nvPr/>
          </p:nvSpPr>
          <p:spPr>
            <a:xfrm>
              <a:off x="4429098" y="1433087"/>
              <a:ext cx="435265" cy="298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9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. . . </a:t>
              </a:r>
            </a:p>
          </p:txBody>
        </p:sp>
        <p:sp>
          <p:nvSpPr>
            <p:cNvPr id="38" name="Rectangle: Top Corners One Rounded and One Snipped 37">
              <a:extLst>
                <a:ext uri="{FF2B5EF4-FFF2-40B4-BE49-F238E27FC236}">
                  <a16:creationId xmlns:a16="http://schemas.microsoft.com/office/drawing/2014/main" id="{AD074BFA-6392-B8E4-8BB5-032A6F5F58BF}"/>
                </a:ext>
              </a:extLst>
            </p:cNvPr>
            <p:cNvSpPr/>
            <p:nvPr/>
          </p:nvSpPr>
          <p:spPr>
            <a:xfrm>
              <a:off x="5402887" y="1593198"/>
              <a:ext cx="724510" cy="297609"/>
            </a:xfrm>
            <a:custGeom>
              <a:avLst/>
              <a:gdLst>
                <a:gd name="connsiteX0" fmla="*/ 38308 w 579541"/>
                <a:gd name="connsiteY0" fmla="*/ 0 h 229846"/>
                <a:gd name="connsiteX1" fmla="*/ 541233 w 579541"/>
                <a:gd name="connsiteY1" fmla="*/ 0 h 229846"/>
                <a:gd name="connsiteX2" fmla="*/ 579541 w 579541"/>
                <a:gd name="connsiteY2" fmla="*/ 38308 h 229846"/>
                <a:gd name="connsiteX3" fmla="*/ 579541 w 579541"/>
                <a:gd name="connsiteY3" fmla="*/ 229846 h 229846"/>
                <a:gd name="connsiteX4" fmla="*/ 0 w 579541"/>
                <a:gd name="connsiteY4" fmla="*/ 229846 h 229846"/>
                <a:gd name="connsiteX5" fmla="*/ 0 w 579541"/>
                <a:gd name="connsiteY5" fmla="*/ 38308 h 229846"/>
                <a:gd name="connsiteX6" fmla="*/ 38308 w 579541"/>
                <a:gd name="connsiteY6" fmla="*/ 0 h 229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79541" h="229846" fill="none" extrusionOk="0">
                  <a:moveTo>
                    <a:pt x="38308" y="0"/>
                  </a:moveTo>
                  <a:cubicBezTo>
                    <a:pt x="169074" y="-18282"/>
                    <a:pt x="390299" y="9002"/>
                    <a:pt x="541233" y="0"/>
                  </a:cubicBezTo>
                  <a:cubicBezTo>
                    <a:pt x="555762" y="10095"/>
                    <a:pt x="565398" y="30000"/>
                    <a:pt x="579541" y="38308"/>
                  </a:cubicBezTo>
                  <a:cubicBezTo>
                    <a:pt x="593156" y="99170"/>
                    <a:pt x="557387" y="160344"/>
                    <a:pt x="579541" y="229846"/>
                  </a:cubicBezTo>
                  <a:cubicBezTo>
                    <a:pt x="376646" y="283103"/>
                    <a:pt x="182833" y="169009"/>
                    <a:pt x="0" y="229846"/>
                  </a:cubicBezTo>
                  <a:cubicBezTo>
                    <a:pt x="-14598" y="151596"/>
                    <a:pt x="9774" y="78906"/>
                    <a:pt x="0" y="38308"/>
                  </a:cubicBezTo>
                  <a:cubicBezTo>
                    <a:pt x="315" y="15957"/>
                    <a:pt x="18778" y="-3604"/>
                    <a:pt x="38308" y="0"/>
                  </a:cubicBezTo>
                  <a:close/>
                </a:path>
                <a:path w="579541" h="229846" stroke="0" extrusionOk="0">
                  <a:moveTo>
                    <a:pt x="38308" y="0"/>
                  </a:moveTo>
                  <a:cubicBezTo>
                    <a:pt x="242946" y="-8745"/>
                    <a:pt x="341811" y="19612"/>
                    <a:pt x="541233" y="0"/>
                  </a:cubicBezTo>
                  <a:cubicBezTo>
                    <a:pt x="562585" y="16362"/>
                    <a:pt x="556174" y="23390"/>
                    <a:pt x="579541" y="38308"/>
                  </a:cubicBezTo>
                  <a:cubicBezTo>
                    <a:pt x="585913" y="106329"/>
                    <a:pt x="561817" y="163296"/>
                    <a:pt x="579541" y="229846"/>
                  </a:cubicBezTo>
                  <a:cubicBezTo>
                    <a:pt x="461304" y="244382"/>
                    <a:pt x="256605" y="214395"/>
                    <a:pt x="0" y="229846"/>
                  </a:cubicBezTo>
                  <a:cubicBezTo>
                    <a:pt x="-1987" y="150531"/>
                    <a:pt x="8108" y="121652"/>
                    <a:pt x="0" y="38308"/>
                  </a:cubicBezTo>
                  <a:cubicBezTo>
                    <a:pt x="3214" y="18582"/>
                    <a:pt x="16626" y="1308"/>
                    <a:pt x="38308" y="0"/>
                  </a:cubicBezTo>
                  <a:close/>
                </a:path>
              </a:pathLst>
            </a:custGeom>
            <a:solidFill>
              <a:schemeClr val="bg1"/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399823571">
                    <a:prstGeom prst="snip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Other</a:t>
              </a:r>
            </a:p>
            <a:p>
              <a:pPr algn="ctr"/>
              <a:r>
                <a:rPr lang="pt-BR" sz="5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mic Sans MS" panose="030F0702030302020204" pitchFamily="66" charset="0"/>
                  <a:cs typeface="Courier New" panose="02070309020205020404" pitchFamily="49" charset="0"/>
                </a:rPr>
                <a:t>VLF files</a:t>
              </a:r>
            </a:p>
            <a:p>
              <a:pPr algn="ctr"/>
              <a:endPara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7E0F87C-E4F3-5155-C1A4-4267D03F1A4F}"/>
                </a:ext>
              </a:extLst>
            </p:cNvPr>
            <p:cNvSpPr/>
            <p:nvPr/>
          </p:nvSpPr>
          <p:spPr>
            <a:xfrm>
              <a:off x="1728494" y="1509422"/>
              <a:ext cx="817762" cy="317981"/>
            </a:xfrm>
            <a:custGeom>
              <a:avLst/>
              <a:gdLst>
                <a:gd name="connsiteX0" fmla="*/ 0 w 654134"/>
                <a:gd name="connsiteY0" fmla="*/ 0 h 245579"/>
                <a:gd name="connsiteX1" fmla="*/ 340150 w 654134"/>
                <a:gd name="connsiteY1" fmla="*/ 0 h 245579"/>
                <a:gd name="connsiteX2" fmla="*/ 654134 w 654134"/>
                <a:gd name="connsiteY2" fmla="*/ 0 h 245579"/>
                <a:gd name="connsiteX3" fmla="*/ 654134 w 654134"/>
                <a:gd name="connsiteY3" fmla="*/ 245579 h 245579"/>
                <a:gd name="connsiteX4" fmla="*/ 333608 w 654134"/>
                <a:gd name="connsiteY4" fmla="*/ 245579 h 245579"/>
                <a:gd name="connsiteX5" fmla="*/ 0 w 654134"/>
                <a:gd name="connsiteY5" fmla="*/ 245579 h 245579"/>
                <a:gd name="connsiteX6" fmla="*/ 0 w 654134"/>
                <a:gd name="connsiteY6" fmla="*/ 0 h 2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4134" h="245579" fill="none" extrusionOk="0">
                  <a:moveTo>
                    <a:pt x="0" y="0"/>
                  </a:moveTo>
                  <a:cubicBezTo>
                    <a:pt x="138589" y="-21665"/>
                    <a:pt x="264962" y="34920"/>
                    <a:pt x="340150" y="0"/>
                  </a:cubicBezTo>
                  <a:cubicBezTo>
                    <a:pt x="415338" y="-34920"/>
                    <a:pt x="550053" y="3802"/>
                    <a:pt x="654134" y="0"/>
                  </a:cubicBezTo>
                  <a:cubicBezTo>
                    <a:pt x="678596" y="96303"/>
                    <a:pt x="645849" y="192289"/>
                    <a:pt x="654134" y="245579"/>
                  </a:cubicBezTo>
                  <a:cubicBezTo>
                    <a:pt x="562006" y="282548"/>
                    <a:pt x="432198" y="221922"/>
                    <a:pt x="333608" y="245579"/>
                  </a:cubicBezTo>
                  <a:cubicBezTo>
                    <a:pt x="235018" y="269236"/>
                    <a:pt x="75102" y="244443"/>
                    <a:pt x="0" y="245579"/>
                  </a:cubicBezTo>
                  <a:cubicBezTo>
                    <a:pt x="-3699" y="153635"/>
                    <a:pt x="20345" y="58141"/>
                    <a:pt x="0" y="0"/>
                  </a:cubicBezTo>
                  <a:close/>
                </a:path>
                <a:path w="654134" h="245579" stroke="0" extrusionOk="0">
                  <a:moveTo>
                    <a:pt x="0" y="0"/>
                  </a:moveTo>
                  <a:cubicBezTo>
                    <a:pt x="152320" y="-37777"/>
                    <a:pt x="249830" y="33082"/>
                    <a:pt x="320526" y="0"/>
                  </a:cubicBezTo>
                  <a:cubicBezTo>
                    <a:pt x="391222" y="-33082"/>
                    <a:pt x="583658" y="32450"/>
                    <a:pt x="654134" y="0"/>
                  </a:cubicBezTo>
                  <a:cubicBezTo>
                    <a:pt x="666217" y="98949"/>
                    <a:pt x="635790" y="137921"/>
                    <a:pt x="654134" y="245579"/>
                  </a:cubicBezTo>
                  <a:cubicBezTo>
                    <a:pt x="551958" y="259052"/>
                    <a:pt x="426397" y="215350"/>
                    <a:pt x="327067" y="245579"/>
                  </a:cubicBezTo>
                  <a:cubicBezTo>
                    <a:pt x="227737" y="275808"/>
                    <a:pt x="149482" y="226328"/>
                    <a:pt x="0" y="245579"/>
                  </a:cubicBezTo>
                  <a:cubicBezTo>
                    <a:pt x="-21179" y="151668"/>
                    <a:pt x="28808" y="86604"/>
                    <a:pt x="0" y="0"/>
                  </a:cubicBezTo>
                  <a:close/>
                </a:path>
              </a:pathLst>
            </a:custGeom>
            <a:solidFill>
              <a:srgbClr val="FF0000">
                <a:alpha val="0"/>
              </a:srgbClr>
            </a:solidFill>
            <a:ln w="12700" cap="flat" cmpd="sng" algn="ctr">
              <a:solidFill>
                <a:schemeClr val="dk1"/>
              </a:solidFill>
              <a:prstDash val="sysDash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98B7750-1DEC-1A12-D138-EEFCD3D45AFD}"/>
                </a:ext>
              </a:extLst>
            </p:cNvPr>
            <p:cNvSpPr/>
            <p:nvPr/>
          </p:nvSpPr>
          <p:spPr>
            <a:xfrm>
              <a:off x="1213863" y="754616"/>
              <a:ext cx="5253355" cy="1348286"/>
            </a:xfrm>
            <a:custGeom>
              <a:avLst/>
              <a:gdLst>
                <a:gd name="connsiteX0" fmla="*/ 0 w 4202198"/>
                <a:gd name="connsiteY0" fmla="*/ 0 h 1041291"/>
                <a:gd name="connsiteX1" fmla="*/ 441231 w 4202198"/>
                <a:gd name="connsiteY1" fmla="*/ 0 h 1041291"/>
                <a:gd name="connsiteX2" fmla="*/ 924484 w 4202198"/>
                <a:gd name="connsiteY2" fmla="*/ 0 h 1041291"/>
                <a:gd name="connsiteX3" fmla="*/ 1365714 w 4202198"/>
                <a:gd name="connsiteY3" fmla="*/ 0 h 1041291"/>
                <a:gd name="connsiteX4" fmla="*/ 1933011 w 4202198"/>
                <a:gd name="connsiteY4" fmla="*/ 0 h 1041291"/>
                <a:gd name="connsiteX5" fmla="*/ 2458286 w 4202198"/>
                <a:gd name="connsiteY5" fmla="*/ 0 h 1041291"/>
                <a:gd name="connsiteX6" fmla="*/ 2983561 w 4202198"/>
                <a:gd name="connsiteY6" fmla="*/ 0 h 1041291"/>
                <a:gd name="connsiteX7" fmla="*/ 3592879 w 4202198"/>
                <a:gd name="connsiteY7" fmla="*/ 0 h 1041291"/>
                <a:gd name="connsiteX8" fmla="*/ 4202198 w 4202198"/>
                <a:gd name="connsiteY8" fmla="*/ 0 h 1041291"/>
                <a:gd name="connsiteX9" fmla="*/ 4202198 w 4202198"/>
                <a:gd name="connsiteY9" fmla="*/ 489407 h 1041291"/>
                <a:gd name="connsiteX10" fmla="*/ 4202198 w 4202198"/>
                <a:gd name="connsiteY10" fmla="*/ 1041291 h 1041291"/>
                <a:gd name="connsiteX11" fmla="*/ 3802989 w 4202198"/>
                <a:gd name="connsiteY11" fmla="*/ 1041291 h 1041291"/>
                <a:gd name="connsiteX12" fmla="*/ 3361758 w 4202198"/>
                <a:gd name="connsiteY12" fmla="*/ 1041291 h 1041291"/>
                <a:gd name="connsiteX13" fmla="*/ 2794462 w 4202198"/>
                <a:gd name="connsiteY13" fmla="*/ 1041291 h 1041291"/>
                <a:gd name="connsiteX14" fmla="*/ 2185143 w 4202198"/>
                <a:gd name="connsiteY14" fmla="*/ 1041291 h 1041291"/>
                <a:gd name="connsiteX15" fmla="*/ 1701890 w 4202198"/>
                <a:gd name="connsiteY15" fmla="*/ 1041291 h 1041291"/>
                <a:gd name="connsiteX16" fmla="*/ 1092571 w 4202198"/>
                <a:gd name="connsiteY16" fmla="*/ 1041291 h 1041291"/>
                <a:gd name="connsiteX17" fmla="*/ 651341 w 4202198"/>
                <a:gd name="connsiteY17" fmla="*/ 1041291 h 1041291"/>
                <a:gd name="connsiteX18" fmla="*/ 0 w 4202198"/>
                <a:gd name="connsiteY18" fmla="*/ 1041291 h 1041291"/>
                <a:gd name="connsiteX19" fmla="*/ 0 w 4202198"/>
                <a:gd name="connsiteY19" fmla="*/ 551884 h 1041291"/>
                <a:gd name="connsiteX20" fmla="*/ 0 w 4202198"/>
                <a:gd name="connsiteY20" fmla="*/ 0 h 104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4202198" h="1041291" fill="none" extrusionOk="0">
                  <a:moveTo>
                    <a:pt x="0" y="0"/>
                  </a:moveTo>
                  <a:cubicBezTo>
                    <a:pt x="153175" y="-36337"/>
                    <a:pt x="249978" y="36426"/>
                    <a:pt x="441231" y="0"/>
                  </a:cubicBezTo>
                  <a:cubicBezTo>
                    <a:pt x="632484" y="-36426"/>
                    <a:pt x="772167" y="28198"/>
                    <a:pt x="924484" y="0"/>
                  </a:cubicBezTo>
                  <a:cubicBezTo>
                    <a:pt x="1076801" y="-28198"/>
                    <a:pt x="1237322" y="5879"/>
                    <a:pt x="1365714" y="0"/>
                  </a:cubicBezTo>
                  <a:cubicBezTo>
                    <a:pt x="1494106" y="-5879"/>
                    <a:pt x="1738090" y="4123"/>
                    <a:pt x="1933011" y="0"/>
                  </a:cubicBezTo>
                  <a:cubicBezTo>
                    <a:pt x="2127932" y="-4123"/>
                    <a:pt x="2318640" y="50625"/>
                    <a:pt x="2458286" y="0"/>
                  </a:cubicBezTo>
                  <a:cubicBezTo>
                    <a:pt x="2597932" y="-50625"/>
                    <a:pt x="2730287" y="15354"/>
                    <a:pt x="2983561" y="0"/>
                  </a:cubicBezTo>
                  <a:cubicBezTo>
                    <a:pt x="3236836" y="-15354"/>
                    <a:pt x="3396960" y="28905"/>
                    <a:pt x="3592879" y="0"/>
                  </a:cubicBezTo>
                  <a:cubicBezTo>
                    <a:pt x="3788798" y="-28905"/>
                    <a:pt x="3956085" y="35339"/>
                    <a:pt x="4202198" y="0"/>
                  </a:cubicBezTo>
                  <a:cubicBezTo>
                    <a:pt x="4235992" y="109498"/>
                    <a:pt x="4195167" y="257476"/>
                    <a:pt x="4202198" y="489407"/>
                  </a:cubicBezTo>
                  <a:cubicBezTo>
                    <a:pt x="4209229" y="721338"/>
                    <a:pt x="4175019" y="854873"/>
                    <a:pt x="4202198" y="1041291"/>
                  </a:cubicBezTo>
                  <a:cubicBezTo>
                    <a:pt x="4058535" y="1047100"/>
                    <a:pt x="3900242" y="1025114"/>
                    <a:pt x="3802989" y="1041291"/>
                  </a:cubicBezTo>
                  <a:cubicBezTo>
                    <a:pt x="3705736" y="1057468"/>
                    <a:pt x="3452651" y="1017504"/>
                    <a:pt x="3361758" y="1041291"/>
                  </a:cubicBezTo>
                  <a:cubicBezTo>
                    <a:pt x="3270865" y="1065078"/>
                    <a:pt x="2977900" y="1027775"/>
                    <a:pt x="2794462" y="1041291"/>
                  </a:cubicBezTo>
                  <a:cubicBezTo>
                    <a:pt x="2611024" y="1054807"/>
                    <a:pt x="2393261" y="1019074"/>
                    <a:pt x="2185143" y="1041291"/>
                  </a:cubicBezTo>
                  <a:cubicBezTo>
                    <a:pt x="1977025" y="1063508"/>
                    <a:pt x="1938394" y="1018095"/>
                    <a:pt x="1701890" y="1041291"/>
                  </a:cubicBezTo>
                  <a:cubicBezTo>
                    <a:pt x="1465386" y="1064487"/>
                    <a:pt x="1274374" y="1036708"/>
                    <a:pt x="1092571" y="1041291"/>
                  </a:cubicBezTo>
                  <a:cubicBezTo>
                    <a:pt x="910768" y="1045874"/>
                    <a:pt x="834776" y="1015200"/>
                    <a:pt x="651341" y="1041291"/>
                  </a:cubicBezTo>
                  <a:cubicBezTo>
                    <a:pt x="467906" y="1067382"/>
                    <a:pt x="319213" y="995795"/>
                    <a:pt x="0" y="1041291"/>
                  </a:cubicBezTo>
                  <a:cubicBezTo>
                    <a:pt x="-4592" y="861102"/>
                    <a:pt x="38565" y="692395"/>
                    <a:pt x="0" y="551884"/>
                  </a:cubicBezTo>
                  <a:cubicBezTo>
                    <a:pt x="-38565" y="411373"/>
                    <a:pt x="43522" y="258445"/>
                    <a:pt x="0" y="0"/>
                  </a:cubicBezTo>
                  <a:close/>
                </a:path>
                <a:path w="4202198" h="1041291" stroke="0" extrusionOk="0">
                  <a:moveTo>
                    <a:pt x="0" y="0"/>
                  </a:moveTo>
                  <a:cubicBezTo>
                    <a:pt x="174094" y="-974"/>
                    <a:pt x="355481" y="12831"/>
                    <a:pt x="483253" y="0"/>
                  </a:cubicBezTo>
                  <a:cubicBezTo>
                    <a:pt x="611025" y="-12831"/>
                    <a:pt x="741754" y="47086"/>
                    <a:pt x="882462" y="0"/>
                  </a:cubicBezTo>
                  <a:cubicBezTo>
                    <a:pt x="1023170" y="-47086"/>
                    <a:pt x="1348264" y="11134"/>
                    <a:pt x="1491780" y="0"/>
                  </a:cubicBezTo>
                  <a:cubicBezTo>
                    <a:pt x="1635296" y="-11134"/>
                    <a:pt x="1855144" y="19587"/>
                    <a:pt x="1975033" y="0"/>
                  </a:cubicBezTo>
                  <a:cubicBezTo>
                    <a:pt x="2094922" y="-19587"/>
                    <a:pt x="2231919" y="57541"/>
                    <a:pt x="2458286" y="0"/>
                  </a:cubicBezTo>
                  <a:cubicBezTo>
                    <a:pt x="2684653" y="-57541"/>
                    <a:pt x="2789203" y="45496"/>
                    <a:pt x="3067605" y="0"/>
                  </a:cubicBezTo>
                  <a:cubicBezTo>
                    <a:pt x="3346007" y="-45496"/>
                    <a:pt x="3296361" y="2045"/>
                    <a:pt x="3508835" y="0"/>
                  </a:cubicBezTo>
                  <a:cubicBezTo>
                    <a:pt x="3721309" y="-2045"/>
                    <a:pt x="3888188" y="3036"/>
                    <a:pt x="4202198" y="0"/>
                  </a:cubicBezTo>
                  <a:cubicBezTo>
                    <a:pt x="4266446" y="196094"/>
                    <a:pt x="4198087" y="428497"/>
                    <a:pt x="4202198" y="541471"/>
                  </a:cubicBezTo>
                  <a:cubicBezTo>
                    <a:pt x="4206309" y="654445"/>
                    <a:pt x="4169461" y="854079"/>
                    <a:pt x="4202198" y="1041291"/>
                  </a:cubicBezTo>
                  <a:cubicBezTo>
                    <a:pt x="4082268" y="1089210"/>
                    <a:pt x="3934786" y="1031470"/>
                    <a:pt x="3676923" y="1041291"/>
                  </a:cubicBezTo>
                  <a:cubicBezTo>
                    <a:pt x="3419060" y="1051112"/>
                    <a:pt x="3311623" y="1040913"/>
                    <a:pt x="3193670" y="1041291"/>
                  </a:cubicBezTo>
                  <a:cubicBezTo>
                    <a:pt x="3075717" y="1041669"/>
                    <a:pt x="2881402" y="1034545"/>
                    <a:pt x="2584352" y="1041291"/>
                  </a:cubicBezTo>
                  <a:cubicBezTo>
                    <a:pt x="2287302" y="1048037"/>
                    <a:pt x="2210227" y="1012012"/>
                    <a:pt x="1975033" y="1041291"/>
                  </a:cubicBezTo>
                  <a:cubicBezTo>
                    <a:pt x="1739839" y="1070570"/>
                    <a:pt x="1702883" y="1025954"/>
                    <a:pt x="1533802" y="1041291"/>
                  </a:cubicBezTo>
                  <a:cubicBezTo>
                    <a:pt x="1364721" y="1056628"/>
                    <a:pt x="1209620" y="1040275"/>
                    <a:pt x="1008528" y="1041291"/>
                  </a:cubicBezTo>
                  <a:cubicBezTo>
                    <a:pt x="807436" y="1042307"/>
                    <a:pt x="298469" y="965615"/>
                    <a:pt x="0" y="1041291"/>
                  </a:cubicBezTo>
                  <a:cubicBezTo>
                    <a:pt x="-14518" y="861033"/>
                    <a:pt x="13100" y="628876"/>
                    <a:pt x="0" y="520646"/>
                  </a:cubicBezTo>
                  <a:cubicBezTo>
                    <a:pt x="-13100" y="412417"/>
                    <a:pt x="36541" y="184498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898AF44-5AC7-3BCB-8ADC-D65C6992EAD6}"/>
                </a:ext>
              </a:extLst>
            </p:cNvPr>
            <p:cNvSpPr/>
            <p:nvPr/>
          </p:nvSpPr>
          <p:spPr>
            <a:xfrm>
              <a:off x="1208377" y="271165"/>
              <a:ext cx="5253355" cy="425336"/>
            </a:xfrm>
            <a:custGeom>
              <a:avLst/>
              <a:gdLst>
                <a:gd name="connsiteX0" fmla="*/ 0 w 4202198"/>
                <a:gd name="connsiteY0" fmla="*/ 0 h 328490"/>
                <a:gd name="connsiteX1" fmla="*/ 441231 w 4202198"/>
                <a:gd name="connsiteY1" fmla="*/ 0 h 328490"/>
                <a:gd name="connsiteX2" fmla="*/ 1008528 w 4202198"/>
                <a:gd name="connsiteY2" fmla="*/ 0 h 328490"/>
                <a:gd name="connsiteX3" fmla="*/ 1491780 w 4202198"/>
                <a:gd name="connsiteY3" fmla="*/ 0 h 328490"/>
                <a:gd name="connsiteX4" fmla="*/ 1933011 w 4202198"/>
                <a:gd name="connsiteY4" fmla="*/ 0 h 328490"/>
                <a:gd name="connsiteX5" fmla="*/ 2500308 w 4202198"/>
                <a:gd name="connsiteY5" fmla="*/ 0 h 328490"/>
                <a:gd name="connsiteX6" fmla="*/ 3025583 w 4202198"/>
                <a:gd name="connsiteY6" fmla="*/ 0 h 328490"/>
                <a:gd name="connsiteX7" fmla="*/ 3550857 w 4202198"/>
                <a:gd name="connsiteY7" fmla="*/ 0 h 328490"/>
                <a:gd name="connsiteX8" fmla="*/ 4202198 w 4202198"/>
                <a:gd name="connsiteY8" fmla="*/ 0 h 328490"/>
                <a:gd name="connsiteX9" fmla="*/ 4202198 w 4202198"/>
                <a:gd name="connsiteY9" fmla="*/ 328490 h 328490"/>
                <a:gd name="connsiteX10" fmla="*/ 3760967 w 4202198"/>
                <a:gd name="connsiteY10" fmla="*/ 328490 h 328490"/>
                <a:gd name="connsiteX11" fmla="*/ 3361758 w 4202198"/>
                <a:gd name="connsiteY11" fmla="*/ 328490 h 328490"/>
                <a:gd name="connsiteX12" fmla="*/ 2794462 w 4202198"/>
                <a:gd name="connsiteY12" fmla="*/ 328490 h 328490"/>
                <a:gd name="connsiteX13" fmla="*/ 2353231 w 4202198"/>
                <a:gd name="connsiteY13" fmla="*/ 328490 h 328490"/>
                <a:gd name="connsiteX14" fmla="*/ 1785934 w 4202198"/>
                <a:gd name="connsiteY14" fmla="*/ 328490 h 328490"/>
                <a:gd name="connsiteX15" fmla="*/ 1176615 w 4202198"/>
                <a:gd name="connsiteY15" fmla="*/ 328490 h 328490"/>
                <a:gd name="connsiteX16" fmla="*/ 693363 w 4202198"/>
                <a:gd name="connsiteY16" fmla="*/ 328490 h 328490"/>
                <a:gd name="connsiteX17" fmla="*/ 0 w 4202198"/>
                <a:gd name="connsiteY17" fmla="*/ 328490 h 328490"/>
                <a:gd name="connsiteX18" fmla="*/ 0 w 4202198"/>
                <a:gd name="connsiteY18" fmla="*/ 0 h 328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4202198" h="328490" fill="none" extrusionOk="0">
                  <a:moveTo>
                    <a:pt x="0" y="0"/>
                  </a:moveTo>
                  <a:cubicBezTo>
                    <a:pt x="152719" y="-27185"/>
                    <a:pt x="230197" y="14595"/>
                    <a:pt x="441231" y="0"/>
                  </a:cubicBezTo>
                  <a:cubicBezTo>
                    <a:pt x="652265" y="-14595"/>
                    <a:pt x="848967" y="21298"/>
                    <a:pt x="1008528" y="0"/>
                  </a:cubicBezTo>
                  <a:cubicBezTo>
                    <a:pt x="1168089" y="-21298"/>
                    <a:pt x="1340322" y="28721"/>
                    <a:pt x="1491780" y="0"/>
                  </a:cubicBezTo>
                  <a:cubicBezTo>
                    <a:pt x="1643238" y="-28721"/>
                    <a:pt x="1795864" y="4133"/>
                    <a:pt x="1933011" y="0"/>
                  </a:cubicBezTo>
                  <a:cubicBezTo>
                    <a:pt x="2070158" y="-4133"/>
                    <a:pt x="2305387" y="4123"/>
                    <a:pt x="2500308" y="0"/>
                  </a:cubicBezTo>
                  <a:cubicBezTo>
                    <a:pt x="2695229" y="-4123"/>
                    <a:pt x="2885937" y="50625"/>
                    <a:pt x="3025583" y="0"/>
                  </a:cubicBezTo>
                  <a:cubicBezTo>
                    <a:pt x="3165229" y="-50625"/>
                    <a:pt x="3300584" y="22055"/>
                    <a:pt x="3550857" y="0"/>
                  </a:cubicBezTo>
                  <a:cubicBezTo>
                    <a:pt x="3801130" y="-22055"/>
                    <a:pt x="4008342" y="59179"/>
                    <a:pt x="4202198" y="0"/>
                  </a:cubicBezTo>
                  <a:cubicBezTo>
                    <a:pt x="4213854" y="89423"/>
                    <a:pt x="4168367" y="255921"/>
                    <a:pt x="4202198" y="328490"/>
                  </a:cubicBezTo>
                  <a:cubicBezTo>
                    <a:pt x="4006680" y="338261"/>
                    <a:pt x="3913927" y="292882"/>
                    <a:pt x="3760967" y="328490"/>
                  </a:cubicBezTo>
                  <a:cubicBezTo>
                    <a:pt x="3608007" y="364098"/>
                    <a:pt x="3489713" y="306808"/>
                    <a:pt x="3361758" y="328490"/>
                  </a:cubicBezTo>
                  <a:cubicBezTo>
                    <a:pt x="3233803" y="350172"/>
                    <a:pt x="2916736" y="268164"/>
                    <a:pt x="2794462" y="328490"/>
                  </a:cubicBezTo>
                  <a:cubicBezTo>
                    <a:pt x="2672188" y="388816"/>
                    <a:pt x="2444124" y="304703"/>
                    <a:pt x="2353231" y="328490"/>
                  </a:cubicBezTo>
                  <a:cubicBezTo>
                    <a:pt x="2262338" y="352277"/>
                    <a:pt x="1975822" y="321057"/>
                    <a:pt x="1785934" y="328490"/>
                  </a:cubicBezTo>
                  <a:cubicBezTo>
                    <a:pt x="1596046" y="335923"/>
                    <a:pt x="1384733" y="306273"/>
                    <a:pt x="1176615" y="328490"/>
                  </a:cubicBezTo>
                  <a:cubicBezTo>
                    <a:pt x="968497" y="350707"/>
                    <a:pt x="923301" y="304776"/>
                    <a:pt x="693363" y="328490"/>
                  </a:cubicBezTo>
                  <a:cubicBezTo>
                    <a:pt x="463425" y="352204"/>
                    <a:pt x="166787" y="311300"/>
                    <a:pt x="0" y="328490"/>
                  </a:cubicBezTo>
                  <a:cubicBezTo>
                    <a:pt x="-32905" y="166018"/>
                    <a:pt x="23226" y="78035"/>
                    <a:pt x="0" y="0"/>
                  </a:cubicBezTo>
                  <a:close/>
                </a:path>
                <a:path w="4202198" h="328490" stroke="0" extrusionOk="0">
                  <a:moveTo>
                    <a:pt x="0" y="0"/>
                  </a:moveTo>
                  <a:cubicBezTo>
                    <a:pt x="174094" y="-974"/>
                    <a:pt x="355481" y="12831"/>
                    <a:pt x="483253" y="0"/>
                  </a:cubicBezTo>
                  <a:cubicBezTo>
                    <a:pt x="611025" y="-12831"/>
                    <a:pt x="741754" y="47086"/>
                    <a:pt x="882462" y="0"/>
                  </a:cubicBezTo>
                  <a:cubicBezTo>
                    <a:pt x="1023170" y="-47086"/>
                    <a:pt x="1348264" y="11134"/>
                    <a:pt x="1491780" y="0"/>
                  </a:cubicBezTo>
                  <a:cubicBezTo>
                    <a:pt x="1635296" y="-11134"/>
                    <a:pt x="1855144" y="19587"/>
                    <a:pt x="1975033" y="0"/>
                  </a:cubicBezTo>
                  <a:cubicBezTo>
                    <a:pt x="2094922" y="-19587"/>
                    <a:pt x="2231919" y="57541"/>
                    <a:pt x="2458286" y="0"/>
                  </a:cubicBezTo>
                  <a:cubicBezTo>
                    <a:pt x="2684653" y="-57541"/>
                    <a:pt x="2789203" y="45496"/>
                    <a:pt x="3067605" y="0"/>
                  </a:cubicBezTo>
                  <a:cubicBezTo>
                    <a:pt x="3346007" y="-45496"/>
                    <a:pt x="3296361" y="2045"/>
                    <a:pt x="3508835" y="0"/>
                  </a:cubicBezTo>
                  <a:cubicBezTo>
                    <a:pt x="3721309" y="-2045"/>
                    <a:pt x="3888188" y="3036"/>
                    <a:pt x="4202198" y="0"/>
                  </a:cubicBezTo>
                  <a:cubicBezTo>
                    <a:pt x="4224461" y="93991"/>
                    <a:pt x="4175390" y="208840"/>
                    <a:pt x="4202198" y="328490"/>
                  </a:cubicBezTo>
                  <a:cubicBezTo>
                    <a:pt x="4006390" y="348689"/>
                    <a:pt x="3862301" y="299880"/>
                    <a:pt x="3760967" y="328490"/>
                  </a:cubicBezTo>
                  <a:cubicBezTo>
                    <a:pt x="3659633" y="357100"/>
                    <a:pt x="3493555" y="318669"/>
                    <a:pt x="3235692" y="328490"/>
                  </a:cubicBezTo>
                  <a:cubicBezTo>
                    <a:pt x="2977829" y="338311"/>
                    <a:pt x="2866937" y="322469"/>
                    <a:pt x="2752440" y="328490"/>
                  </a:cubicBezTo>
                  <a:cubicBezTo>
                    <a:pt x="2637943" y="334511"/>
                    <a:pt x="2442760" y="323744"/>
                    <a:pt x="2143121" y="328490"/>
                  </a:cubicBezTo>
                  <a:cubicBezTo>
                    <a:pt x="1843482" y="333236"/>
                    <a:pt x="1768996" y="299211"/>
                    <a:pt x="1533802" y="328490"/>
                  </a:cubicBezTo>
                  <a:cubicBezTo>
                    <a:pt x="1298608" y="357769"/>
                    <a:pt x="1261652" y="313153"/>
                    <a:pt x="1092571" y="328490"/>
                  </a:cubicBezTo>
                  <a:cubicBezTo>
                    <a:pt x="923490" y="343827"/>
                    <a:pt x="768389" y="327474"/>
                    <a:pt x="567297" y="328490"/>
                  </a:cubicBezTo>
                  <a:cubicBezTo>
                    <a:pt x="366205" y="329506"/>
                    <a:pt x="232160" y="267942"/>
                    <a:pt x="0" y="328490"/>
                  </a:cubicBezTo>
                  <a:cubicBezTo>
                    <a:pt x="-27515" y="197284"/>
                    <a:pt x="26550" y="83117"/>
                    <a:pt x="0" y="0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  <a:extLst>
                <a:ext uri="{C807C97D-BFC1-408E-A445-0C87EB9F89A2}">
                  <ask:lineSketchStyleProps xmlns:ask="http://schemas.microsoft.com/office/drawing/2018/sketchyshapes" sd="1219033472">
                    <a:prstGeom prst="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pt-BR" sz="60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87C6679-7336-699C-BF96-32719F2554F7}"/>
              </a:ext>
            </a:extLst>
          </p:cNvPr>
          <p:cNvSpPr/>
          <p:nvPr/>
        </p:nvSpPr>
        <p:spPr>
          <a:xfrm>
            <a:off x="6483454" y="2921768"/>
            <a:ext cx="2607486" cy="2009814"/>
          </a:xfrm>
          <a:custGeom>
            <a:avLst/>
            <a:gdLst>
              <a:gd name="connsiteX0" fmla="*/ 0 w 2607486"/>
              <a:gd name="connsiteY0" fmla="*/ 0 h 2009814"/>
              <a:gd name="connsiteX1" fmla="*/ 469347 w 2607486"/>
              <a:gd name="connsiteY1" fmla="*/ 0 h 2009814"/>
              <a:gd name="connsiteX2" fmla="*/ 1016920 w 2607486"/>
              <a:gd name="connsiteY2" fmla="*/ 0 h 2009814"/>
              <a:gd name="connsiteX3" fmla="*/ 1512342 w 2607486"/>
              <a:gd name="connsiteY3" fmla="*/ 0 h 2009814"/>
              <a:gd name="connsiteX4" fmla="*/ 1981689 w 2607486"/>
              <a:gd name="connsiteY4" fmla="*/ 0 h 2009814"/>
              <a:gd name="connsiteX5" fmla="*/ 2607486 w 2607486"/>
              <a:gd name="connsiteY5" fmla="*/ 0 h 2009814"/>
              <a:gd name="connsiteX6" fmla="*/ 2607486 w 2607486"/>
              <a:gd name="connsiteY6" fmla="*/ 502454 h 2009814"/>
              <a:gd name="connsiteX7" fmla="*/ 2607486 w 2607486"/>
              <a:gd name="connsiteY7" fmla="*/ 1004907 h 2009814"/>
              <a:gd name="connsiteX8" fmla="*/ 2607486 w 2607486"/>
              <a:gd name="connsiteY8" fmla="*/ 1467164 h 2009814"/>
              <a:gd name="connsiteX9" fmla="*/ 2607486 w 2607486"/>
              <a:gd name="connsiteY9" fmla="*/ 2009814 h 2009814"/>
              <a:gd name="connsiteX10" fmla="*/ 2138139 w 2607486"/>
              <a:gd name="connsiteY10" fmla="*/ 2009814 h 2009814"/>
              <a:gd name="connsiteX11" fmla="*/ 1694866 w 2607486"/>
              <a:gd name="connsiteY11" fmla="*/ 2009814 h 2009814"/>
              <a:gd name="connsiteX12" fmla="*/ 1147294 w 2607486"/>
              <a:gd name="connsiteY12" fmla="*/ 2009814 h 2009814"/>
              <a:gd name="connsiteX13" fmla="*/ 677946 w 2607486"/>
              <a:gd name="connsiteY13" fmla="*/ 2009814 h 2009814"/>
              <a:gd name="connsiteX14" fmla="*/ 0 w 2607486"/>
              <a:gd name="connsiteY14" fmla="*/ 2009814 h 2009814"/>
              <a:gd name="connsiteX15" fmla="*/ 0 w 2607486"/>
              <a:gd name="connsiteY15" fmla="*/ 1467164 h 2009814"/>
              <a:gd name="connsiteX16" fmla="*/ 0 w 2607486"/>
              <a:gd name="connsiteY16" fmla="*/ 1004907 h 2009814"/>
              <a:gd name="connsiteX17" fmla="*/ 0 w 2607486"/>
              <a:gd name="connsiteY17" fmla="*/ 482355 h 2009814"/>
              <a:gd name="connsiteX18" fmla="*/ 0 w 2607486"/>
              <a:gd name="connsiteY18" fmla="*/ 0 h 200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607486" h="2009814" fill="none" extrusionOk="0">
                <a:moveTo>
                  <a:pt x="0" y="0"/>
                </a:moveTo>
                <a:cubicBezTo>
                  <a:pt x="172307" y="-23906"/>
                  <a:pt x="355135" y="40737"/>
                  <a:pt x="469347" y="0"/>
                </a:cubicBezTo>
                <a:cubicBezTo>
                  <a:pt x="583559" y="-40737"/>
                  <a:pt x="862709" y="57628"/>
                  <a:pt x="1016920" y="0"/>
                </a:cubicBezTo>
                <a:cubicBezTo>
                  <a:pt x="1171131" y="-57628"/>
                  <a:pt x="1320522" y="26977"/>
                  <a:pt x="1512342" y="0"/>
                </a:cubicBezTo>
                <a:cubicBezTo>
                  <a:pt x="1704162" y="-26977"/>
                  <a:pt x="1821900" y="5823"/>
                  <a:pt x="1981689" y="0"/>
                </a:cubicBezTo>
                <a:cubicBezTo>
                  <a:pt x="2141478" y="-5823"/>
                  <a:pt x="2465814" y="29671"/>
                  <a:pt x="2607486" y="0"/>
                </a:cubicBezTo>
                <a:cubicBezTo>
                  <a:pt x="2656113" y="192580"/>
                  <a:pt x="2605958" y="303467"/>
                  <a:pt x="2607486" y="502454"/>
                </a:cubicBezTo>
                <a:cubicBezTo>
                  <a:pt x="2609014" y="701441"/>
                  <a:pt x="2548958" y="832165"/>
                  <a:pt x="2607486" y="1004907"/>
                </a:cubicBezTo>
                <a:cubicBezTo>
                  <a:pt x="2666014" y="1177649"/>
                  <a:pt x="2602315" y="1331852"/>
                  <a:pt x="2607486" y="1467164"/>
                </a:cubicBezTo>
                <a:cubicBezTo>
                  <a:pt x="2612657" y="1602476"/>
                  <a:pt x="2584135" y="1880869"/>
                  <a:pt x="2607486" y="2009814"/>
                </a:cubicBezTo>
                <a:cubicBezTo>
                  <a:pt x="2435304" y="2050275"/>
                  <a:pt x="2290732" y="1957191"/>
                  <a:pt x="2138139" y="2009814"/>
                </a:cubicBezTo>
                <a:cubicBezTo>
                  <a:pt x="1985546" y="2062437"/>
                  <a:pt x="1856138" y="1975743"/>
                  <a:pt x="1694866" y="2009814"/>
                </a:cubicBezTo>
                <a:cubicBezTo>
                  <a:pt x="1533594" y="2043885"/>
                  <a:pt x="1340276" y="2003411"/>
                  <a:pt x="1147294" y="2009814"/>
                </a:cubicBezTo>
                <a:cubicBezTo>
                  <a:pt x="954312" y="2016217"/>
                  <a:pt x="894394" y="1978336"/>
                  <a:pt x="677946" y="2009814"/>
                </a:cubicBezTo>
                <a:cubicBezTo>
                  <a:pt x="461498" y="2041292"/>
                  <a:pt x="220805" y="2007169"/>
                  <a:pt x="0" y="2009814"/>
                </a:cubicBezTo>
                <a:cubicBezTo>
                  <a:pt x="-9577" y="1739985"/>
                  <a:pt x="406" y="1700485"/>
                  <a:pt x="0" y="1467164"/>
                </a:cubicBezTo>
                <a:cubicBezTo>
                  <a:pt x="-406" y="1233843"/>
                  <a:pt x="28349" y="1160781"/>
                  <a:pt x="0" y="1004907"/>
                </a:cubicBezTo>
                <a:cubicBezTo>
                  <a:pt x="-28349" y="849033"/>
                  <a:pt x="7037" y="729463"/>
                  <a:pt x="0" y="482355"/>
                </a:cubicBezTo>
                <a:cubicBezTo>
                  <a:pt x="-7037" y="235247"/>
                  <a:pt x="38837" y="175482"/>
                  <a:pt x="0" y="0"/>
                </a:cubicBezTo>
                <a:close/>
              </a:path>
              <a:path w="2607486" h="2009814" stroke="0" extrusionOk="0">
                <a:moveTo>
                  <a:pt x="0" y="0"/>
                </a:moveTo>
                <a:cubicBezTo>
                  <a:pt x="119027" y="-24934"/>
                  <a:pt x="336414" y="36698"/>
                  <a:pt x="495422" y="0"/>
                </a:cubicBezTo>
                <a:cubicBezTo>
                  <a:pt x="654430" y="-36698"/>
                  <a:pt x="815181" y="38185"/>
                  <a:pt x="938695" y="0"/>
                </a:cubicBezTo>
                <a:cubicBezTo>
                  <a:pt x="1062209" y="-38185"/>
                  <a:pt x="1327099" y="25691"/>
                  <a:pt x="1512342" y="0"/>
                </a:cubicBezTo>
                <a:cubicBezTo>
                  <a:pt x="1697585" y="-25691"/>
                  <a:pt x="1849066" y="48148"/>
                  <a:pt x="2007764" y="0"/>
                </a:cubicBezTo>
                <a:cubicBezTo>
                  <a:pt x="2166462" y="-48148"/>
                  <a:pt x="2472847" y="45475"/>
                  <a:pt x="2607486" y="0"/>
                </a:cubicBezTo>
                <a:cubicBezTo>
                  <a:pt x="2627339" y="166366"/>
                  <a:pt x="2569915" y="274768"/>
                  <a:pt x="2607486" y="542650"/>
                </a:cubicBezTo>
                <a:cubicBezTo>
                  <a:pt x="2645057" y="810532"/>
                  <a:pt x="2549192" y="927000"/>
                  <a:pt x="2607486" y="1045103"/>
                </a:cubicBezTo>
                <a:cubicBezTo>
                  <a:pt x="2665780" y="1163206"/>
                  <a:pt x="2566906" y="1431950"/>
                  <a:pt x="2607486" y="1547557"/>
                </a:cubicBezTo>
                <a:cubicBezTo>
                  <a:pt x="2648066" y="1663164"/>
                  <a:pt x="2555504" y="1848363"/>
                  <a:pt x="2607486" y="2009814"/>
                </a:cubicBezTo>
                <a:cubicBezTo>
                  <a:pt x="2441067" y="2021438"/>
                  <a:pt x="2366826" y="1974620"/>
                  <a:pt x="2138139" y="2009814"/>
                </a:cubicBezTo>
                <a:cubicBezTo>
                  <a:pt x="1909452" y="2045008"/>
                  <a:pt x="1730777" y="2009237"/>
                  <a:pt x="1616641" y="2009814"/>
                </a:cubicBezTo>
                <a:cubicBezTo>
                  <a:pt x="1502505" y="2010391"/>
                  <a:pt x="1243361" y="1960005"/>
                  <a:pt x="1121219" y="2009814"/>
                </a:cubicBezTo>
                <a:cubicBezTo>
                  <a:pt x="999077" y="2059623"/>
                  <a:pt x="728242" y="1988278"/>
                  <a:pt x="547572" y="2009814"/>
                </a:cubicBezTo>
                <a:cubicBezTo>
                  <a:pt x="366902" y="2031350"/>
                  <a:pt x="227875" y="1973024"/>
                  <a:pt x="0" y="2009814"/>
                </a:cubicBezTo>
                <a:cubicBezTo>
                  <a:pt x="-10244" y="1912585"/>
                  <a:pt x="47286" y="1730968"/>
                  <a:pt x="0" y="1547557"/>
                </a:cubicBezTo>
                <a:cubicBezTo>
                  <a:pt x="-47286" y="1364146"/>
                  <a:pt x="34902" y="1207824"/>
                  <a:pt x="0" y="1045103"/>
                </a:cubicBezTo>
                <a:cubicBezTo>
                  <a:pt x="-34902" y="882382"/>
                  <a:pt x="19701" y="726062"/>
                  <a:pt x="0" y="562748"/>
                </a:cubicBezTo>
                <a:cubicBezTo>
                  <a:pt x="-19701" y="399435"/>
                  <a:pt x="33468" y="217510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2DCB518-41E2-C680-E638-581EEFC8CB49}"/>
              </a:ext>
            </a:extLst>
          </p:cNvPr>
          <p:cNvSpPr/>
          <p:nvPr/>
        </p:nvSpPr>
        <p:spPr>
          <a:xfrm>
            <a:off x="9128916" y="2918871"/>
            <a:ext cx="2590961" cy="2009814"/>
          </a:xfrm>
          <a:custGeom>
            <a:avLst/>
            <a:gdLst>
              <a:gd name="connsiteX0" fmla="*/ 0 w 2590961"/>
              <a:gd name="connsiteY0" fmla="*/ 0 h 2009814"/>
              <a:gd name="connsiteX1" fmla="*/ 466373 w 2590961"/>
              <a:gd name="connsiteY1" fmla="*/ 0 h 2009814"/>
              <a:gd name="connsiteX2" fmla="*/ 1010475 w 2590961"/>
              <a:gd name="connsiteY2" fmla="*/ 0 h 2009814"/>
              <a:gd name="connsiteX3" fmla="*/ 1502757 w 2590961"/>
              <a:gd name="connsiteY3" fmla="*/ 0 h 2009814"/>
              <a:gd name="connsiteX4" fmla="*/ 1969130 w 2590961"/>
              <a:gd name="connsiteY4" fmla="*/ 0 h 2009814"/>
              <a:gd name="connsiteX5" fmla="*/ 2590961 w 2590961"/>
              <a:gd name="connsiteY5" fmla="*/ 0 h 2009814"/>
              <a:gd name="connsiteX6" fmla="*/ 2590961 w 2590961"/>
              <a:gd name="connsiteY6" fmla="*/ 502454 h 2009814"/>
              <a:gd name="connsiteX7" fmla="*/ 2590961 w 2590961"/>
              <a:gd name="connsiteY7" fmla="*/ 1004907 h 2009814"/>
              <a:gd name="connsiteX8" fmla="*/ 2590961 w 2590961"/>
              <a:gd name="connsiteY8" fmla="*/ 1467164 h 2009814"/>
              <a:gd name="connsiteX9" fmla="*/ 2590961 w 2590961"/>
              <a:gd name="connsiteY9" fmla="*/ 2009814 h 2009814"/>
              <a:gd name="connsiteX10" fmla="*/ 2124588 w 2590961"/>
              <a:gd name="connsiteY10" fmla="*/ 2009814 h 2009814"/>
              <a:gd name="connsiteX11" fmla="*/ 1684125 w 2590961"/>
              <a:gd name="connsiteY11" fmla="*/ 2009814 h 2009814"/>
              <a:gd name="connsiteX12" fmla="*/ 1140023 w 2590961"/>
              <a:gd name="connsiteY12" fmla="*/ 2009814 h 2009814"/>
              <a:gd name="connsiteX13" fmla="*/ 673650 w 2590961"/>
              <a:gd name="connsiteY13" fmla="*/ 2009814 h 2009814"/>
              <a:gd name="connsiteX14" fmla="*/ 0 w 2590961"/>
              <a:gd name="connsiteY14" fmla="*/ 2009814 h 2009814"/>
              <a:gd name="connsiteX15" fmla="*/ 0 w 2590961"/>
              <a:gd name="connsiteY15" fmla="*/ 1467164 h 2009814"/>
              <a:gd name="connsiteX16" fmla="*/ 0 w 2590961"/>
              <a:gd name="connsiteY16" fmla="*/ 1004907 h 2009814"/>
              <a:gd name="connsiteX17" fmla="*/ 0 w 2590961"/>
              <a:gd name="connsiteY17" fmla="*/ 482355 h 2009814"/>
              <a:gd name="connsiteX18" fmla="*/ 0 w 2590961"/>
              <a:gd name="connsiteY18" fmla="*/ 0 h 20098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0961" h="2009814" fill="none" extrusionOk="0">
                <a:moveTo>
                  <a:pt x="0" y="0"/>
                </a:moveTo>
                <a:cubicBezTo>
                  <a:pt x="199373" y="-48253"/>
                  <a:pt x="277621" y="50782"/>
                  <a:pt x="466373" y="0"/>
                </a:cubicBezTo>
                <a:cubicBezTo>
                  <a:pt x="655125" y="-50782"/>
                  <a:pt x="863174" y="26681"/>
                  <a:pt x="1010475" y="0"/>
                </a:cubicBezTo>
                <a:cubicBezTo>
                  <a:pt x="1157776" y="-26681"/>
                  <a:pt x="1281404" y="33383"/>
                  <a:pt x="1502757" y="0"/>
                </a:cubicBezTo>
                <a:cubicBezTo>
                  <a:pt x="1724110" y="-33383"/>
                  <a:pt x="1801793" y="20435"/>
                  <a:pt x="1969130" y="0"/>
                </a:cubicBezTo>
                <a:cubicBezTo>
                  <a:pt x="2136467" y="-20435"/>
                  <a:pt x="2304595" y="14633"/>
                  <a:pt x="2590961" y="0"/>
                </a:cubicBezTo>
                <a:cubicBezTo>
                  <a:pt x="2639588" y="192580"/>
                  <a:pt x="2589433" y="303467"/>
                  <a:pt x="2590961" y="502454"/>
                </a:cubicBezTo>
                <a:cubicBezTo>
                  <a:pt x="2592489" y="701441"/>
                  <a:pt x="2532433" y="832165"/>
                  <a:pt x="2590961" y="1004907"/>
                </a:cubicBezTo>
                <a:cubicBezTo>
                  <a:pt x="2649489" y="1177649"/>
                  <a:pt x="2585790" y="1331852"/>
                  <a:pt x="2590961" y="1467164"/>
                </a:cubicBezTo>
                <a:cubicBezTo>
                  <a:pt x="2596132" y="1602476"/>
                  <a:pt x="2567610" y="1880869"/>
                  <a:pt x="2590961" y="2009814"/>
                </a:cubicBezTo>
                <a:cubicBezTo>
                  <a:pt x="2364192" y="2023945"/>
                  <a:pt x="2324660" y="1968624"/>
                  <a:pt x="2124588" y="2009814"/>
                </a:cubicBezTo>
                <a:cubicBezTo>
                  <a:pt x="1924516" y="2051004"/>
                  <a:pt x="1890322" y="1982003"/>
                  <a:pt x="1684125" y="2009814"/>
                </a:cubicBezTo>
                <a:cubicBezTo>
                  <a:pt x="1477928" y="2037625"/>
                  <a:pt x="1330080" y="1948497"/>
                  <a:pt x="1140023" y="2009814"/>
                </a:cubicBezTo>
                <a:cubicBezTo>
                  <a:pt x="949966" y="2071131"/>
                  <a:pt x="876927" y="2006970"/>
                  <a:pt x="673650" y="2009814"/>
                </a:cubicBezTo>
                <a:cubicBezTo>
                  <a:pt x="470373" y="2012658"/>
                  <a:pt x="274185" y="1967133"/>
                  <a:pt x="0" y="2009814"/>
                </a:cubicBezTo>
                <a:cubicBezTo>
                  <a:pt x="-9577" y="1739985"/>
                  <a:pt x="406" y="1700485"/>
                  <a:pt x="0" y="1467164"/>
                </a:cubicBezTo>
                <a:cubicBezTo>
                  <a:pt x="-406" y="1233843"/>
                  <a:pt x="28349" y="1160781"/>
                  <a:pt x="0" y="1004907"/>
                </a:cubicBezTo>
                <a:cubicBezTo>
                  <a:pt x="-28349" y="849033"/>
                  <a:pt x="7037" y="729463"/>
                  <a:pt x="0" y="482355"/>
                </a:cubicBezTo>
                <a:cubicBezTo>
                  <a:pt x="-7037" y="235247"/>
                  <a:pt x="38837" y="175482"/>
                  <a:pt x="0" y="0"/>
                </a:cubicBezTo>
                <a:close/>
              </a:path>
              <a:path w="2590961" h="2009814" stroke="0" extrusionOk="0">
                <a:moveTo>
                  <a:pt x="0" y="0"/>
                </a:moveTo>
                <a:cubicBezTo>
                  <a:pt x="196618" y="-47402"/>
                  <a:pt x="250061" y="38657"/>
                  <a:pt x="492283" y="0"/>
                </a:cubicBezTo>
                <a:cubicBezTo>
                  <a:pt x="734505" y="-38657"/>
                  <a:pt x="751260" y="13505"/>
                  <a:pt x="932746" y="0"/>
                </a:cubicBezTo>
                <a:cubicBezTo>
                  <a:pt x="1114232" y="-13505"/>
                  <a:pt x="1273662" y="66107"/>
                  <a:pt x="1502757" y="0"/>
                </a:cubicBezTo>
                <a:cubicBezTo>
                  <a:pt x="1731852" y="-66107"/>
                  <a:pt x="1777266" y="56500"/>
                  <a:pt x="1995040" y="0"/>
                </a:cubicBezTo>
                <a:cubicBezTo>
                  <a:pt x="2212814" y="-56500"/>
                  <a:pt x="2315806" y="37122"/>
                  <a:pt x="2590961" y="0"/>
                </a:cubicBezTo>
                <a:cubicBezTo>
                  <a:pt x="2610814" y="166366"/>
                  <a:pt x="2553390" y="274768"/>
                  <a:pt x="2590961" y="542650"/>
                </a:cubicBezTo>
                <a:cubicBezTo>
                  <a:pt x="2628532" y="810532"/>
                  <a:pt x="2532667" y="927000"/>
                  <a:pt x="2590961" y="1045103"/>
                </a:cubicBezTo>
                <a:cubicBezTo>
                  <a:pt x="2649255" y="1163206"/>
                  <a:pt x="2550381" y="1431950"/>
                  <a:pt x="2590961" y="1547557"/>
                </a:cubicBezTo>
                <a:cubicBezTo>
                  <a:pt x="2631541" y="1663164"/>
                  <a:pt x="2538979" y="1848363"/>
                  <a:pt x="2590961" y="2009814"/>
                </a:cubicBezTo>
                <a:cubicBezTo>
                  <a:pt x="2360886" y="2032742"/>
                  <a:pt x="2251770" y="1972696"/>
                  <a:pt x="2124588" y="2009814"/>
                </a:cubicBezTo>
                <a:cubicBezTo>
                  <a:pt x="1997406" y="2046932"/>
                  <a:pt x="1721963" y="1953233"/>
                  <a:pt x="1606396" y="2009814"/>
                </a:cubicBezTo>
                <a:cubicBezTo>
                  <a:pt x="1490829" y="2066395"/>
                  <a:pt x="1285245" y="1989233"/>
                  <a:pt x="1114113" y="2009814"/>
                </a:cubicBezTo>
                <a:cubicBezTo>
                  <a:pt x="942981" y="2030395"/>
                  <a:pt x="815026" y="1994763"/>
                  <a:pt x="544102" y="2009814"/>
                </a:cubicBezTo>
                <a:cubicBezTo>
                  <a:pt x="273178" y="2024865"/>
                  <a:pt x="192646" y="1955492"/>
                  <a:pt x="0" y="2009814"/>
                </a:cubicBezTo>
                <a:cubicBezTo>
                  <a:pt x="-10244" y="1912585"/>
                  <a:pt x="47286" y="1730968"/>
                  <a:pt x="0" y="1547557"/>
                </a:cubicBezTo>
                <a:cubicBezTo>
                  <a:pt x="-47286" y="1364146"/>
                  <a:pt x="34902" y="1207824"/>
                  <a:pt x="0" y="1045103"/>
                </a:cubicBezTo>
                <a:cubicBezTo>
                  <a:pt x="-34902" y="882382"/>
                  <a:pt x="19701" y="726062"/>
                  <a:pt x="0" y="562748"/>
                </a:cubicBezTo>
                <a:cubicBezTo>
                  <a:pt x="-19701" y="399435"/>
                  <a:pt x="33468" y="217510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6" name="Rectangle 35">
            <a:extLst>
              <a:ext uri="{FF2B5EF4-FFF2-40B4-BE49-F238E27FC236}">
                <a16:creationId xmlns:a16="http://schemas.microsoft.com/office/drawing/2014/main" id="{2454E219-9AFF-9181-511E-BA364D1D0FA1}"/>
              </a:ext>
            </a:extLst>
          </p:cNvPr>
          <p:cNvSpPr/>
          <p:nvPr/>
        </p:nvSpPr>
        <p:spPr>
          <a:xfrm>
            <a:off x="726924" y="4907712"/>
            <a:ext cx="5253355" cy="1327378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8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89243BC5-A051-9A82-2358-7F9D370190C2}"/>
              </a:ext>
            </a:extLst>
          </p:cNvPr>
          <p:cNvSpPr txBox="1"/>
          <p:nvPr/>
        </p:nvSpPr>
        <p:spPr>
          <a:xfrm>
            <a:off x="107438" y="1793287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SavNet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pic>
        <p:nvPicPr>
          <p:cNvPr id="103" name="Picture 8" descr="Resultado de imagem para google drive logo">
            <a:extLst>
              <a:ext uri="{FF2B5EF4-FFF2-40B4-BE49-F238E27FC236}">
                <a16:creationId xmlns:a16="http://schemas.microsoft.com/office/drawing/2014/main" id="{CDFE686A-AECA-1B69-34DC-29714EE5D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3503" y="2920007"/>
            <a:ext cx="629799" cy="385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Rectangle 35">
            <a:extLst>
              <a:ext uri="{FF2B5EF4-FFF2-40B4-BE49-F238E27FC236}">
                <a16:creationId xmlns:a16="http://schemas.microsoft.com/office/drawing/2014/main" id="{F31B40D2-EC43-9E4C-2861-883EB0E9DF78}"/>
              </a:ext>
            </a:extLst>
          </p:cNvPr>
          <p:cNvSpPr/>
          <p:nvPr/>
        </p:nvSpPr>
        <p:spPr>
          <a:xfrm>
            <a:off x="1482442" y="3324466"/>
            <a:ext cx="4202198" cy="1025144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D8A753A6-55B7-1A37-5A3D-212840E1A26E}"/>
              </a:ext>
            </a:extLst>
          </p:cNvPr>
          <p:cNvSpPr/>
          <p:nvPr/>
        </p:nvSpPr>
        <p:spPr>
          <a:xfrm>
            <a:off x="2870491" y="3438969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495071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05385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390781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172494" y="-32847"/>
                  <a:pt x="374907" y="398"/>
                  <a:pt x="495071" y="0"/>
                </a:cubicBezTo>
                <a:cubicBezTo>
                  <a:pt x="615235" y="-398"/>
                  <a:pt x="900546" y="14973"/>
                  <a:pt x="1031398" y="0"/>
                </a:cubicBezTo>
                <a:cubicBezTo>
                  <a:pt x="1056492" y="129579"/>
                  <a:pt x="988114" y="238793"/>
                  <a:pt x="1031398" y="382640"/>
                </a:cubicBezTo>
                <a:cubicBezTo>
                  <a:pt x="1074682" y="526487"/>
                  <a:pt x="980021" y="609041"/>
                  <a:pt x="1031398" y="814127"/>
                </a:cubicBezTo>
                <a:cubicBezTo>
                  <a:pt x="813452" y="847298"/>
                  <a:pt x="675782" y="793014"/>
                  <a:pt x="505385" y="814127"/>
                </a:cubicBezTo>
                <a:cubicBezTo>
                  <a:pt x="334988" y="835240"/>
                  <a:pt x="215752" y="809025"/>
                  <a:pt x="0" y="814127"/>
                </a:cubicBezTo>
                <a:cubicBezTo>
                  <a:pt x="-4932" y="631252"/>
                  <a:pt x="28399" y="526118"/>
                  <a:pt x="0" y="390781"/>
                </a:cubicBezTo>
                <a:cubicBezTo>
                  <a:pt x="-28399" y="255444"/>
                  <a:pt x="2418" y="101885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76002" y="-8634"/>
                  <a:pt x="352861" y="47899"/>
                  <a:pt x="484757" y="0"/>
                </a:cubicBezTo>
                <a:cubicBezTo>
                  <a:pt x="616653" y="-47899"/>
                  <a:pt x="765624" y="14914"/>
                  <a:pt x="1031398" y="0"/>
                </a:cubicBezTo>
                <a:cubicBezTo>
                  <a:pt x="1034993" y="149666"/>
                  <a:pt x="1011741" y="302117"/>
                  <a:pt x="1031398" y="415205"/>
                </a:cubicBezTo>
                <a:cubicBezTo>
                  <a:pt x="1051055" y="528294"/>
                  <a:pt x="984720" y="688955"/>
                  <a:pt x="1031398" y="814127"/>
                </a:cubicBezTo>
                <a:cubicBezTo>
                  <a:pt x="884499" y="859528"/>
                  <a:pt x="636343" y="754522"/>
                  <a:pt x="495071" y="814127"/>
                </a:cubicBezTo>
                <a:cubicBezTo>
                  <a:pt x="353799" y="873732"/>
                  <a:pt x="148562" y="797196"/>
                  <a:pt x="0" y="814127"/>
                </a:cubicBezTo>
                <a:cubicBezTo>
                  <a:pt x="-20892" y="718501"/>
                  <a:pt x="2457" y="567081"/>
                  <a:pt x="0" y="423346"/>
                </a:cubicBezTo>
                <a:cubicBezTo>
                  <a:pt x="-2457" y="279611"/>
                  <a:pt x="175" y="108758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60D84FC-6902-C5A6-200F-3B0FB6BCA508}"/>
              </a:ext>
            </a:extLst>
          </p:cNvPr>
          <p:cNvSpPr/>
          <p:nvPr/>
        </p:nvSpPr>
        <p:spPr>
          <a:xfrm>
            <a:off x="1762705" y="3430390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536327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36327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415205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203634" y="-18855"/>
                  <a:pt x="290653" y="46620"/>
                  <a:pt x="536327" y="0"/>
                </a:cubicBezTo>
                <a:cubicBezTo>
                  <a:pt x="782001" y="-46620"/>
                  <a:pt x="875650" y="37965"/>
                  <a:pt x="1031398" y="0"/>
                </a:cubicBezTo>
                <a:cubicBezTo>
                  <a:pt x="1074653" y="168245"/>
                  <a:pt x="985922" y="293245"/>
                  <a:pt x="1031398" y="382640"/>
                </a:cubicBezTo>
                <a:cubicBezTo>
                  <a:pt x="1076874" y="472035"/>
                  <a:pt x="1010470" y="630527"/>
                  <a:pt x="1031398" y="814127"/>
                </a:cubicBezTo>
                <a:cubicBezTo>
                  <a:pt x="886611" y="869304"/>
                  <a:pt x="701842" y="766908"/>
                  <a:pt x="536327" y="814127"/>
                </a:cubicBezTo>
                <a:cubicBezTo>
                  <a:pt x="370812" y="861346"/>
                  <a:pt x="172244" y="756880"/>
                  <a:pt x="0" y="814127"/>
                </a:cubicBezTo>
                <a:cubicBezTo>
                  <a:pt x="-19744" y="616143"/>
                  <a:pt x="19678" y="598163"/>
                  <a:pt x="0" y="415205"/>
                </a:cubicBezTo>
                <a:cubicBezTo>
                  <a:pt x="-19678" y="232247"/>
                  <a:pt x="2879" y="203667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97544" y="-49046"/>
                  <a:pt x="395800" y="17508"/>
                  <a:pt x="505385" y="0"/>
                </a:cubicBezTo>
                <a:cubicBezTo>
                  <a:pt x="614970" y="-17508"/>
                  <a:pt x="875148" y="11548"/>
                  <a:pt x="1031398" y="0"/>
                </a:cubicBezTo>
                <a:cubicBezTo>
                  <a:pt x="1034956" y="138220"/>
                  <a:pt x="999352" y="280415"/>
                  <a:pt x="1031398" y="423346"/>
                </a:cubicBezTo>
                <a:cubicBezTo>
                  <a:pt x="1063444" y="566277"/>
                  <a:pt x="999100" y="718247"/>
                  <a:pt x="1031398" y="814127"/>
                </a:cubicBezTo>
                <a:cubicBezTo>
                  <a:pt x="852058" y="870267"/>
                  <a:pt x="751727" y="788858"/>
                  <a:pt x="536327" y="814127"/>
                </a:cubicBezTo>
                <a:cubicBezTo>
                  <a:pt x="320927" y="839396"/>
                  <a:pt x="111484" y="758768"/>
                  <a:pt x="0" y="814127"/>
                </a:cubicBezTo>
                <a:cubicBezTo>
                  <a:pt x="-19152" y="621330"/>
                  <a:pt x="5171" y="570493"/>
                  <a:pt x="0" y="423346"/>
                </a:cubicBezTo>
                <a:cubicBezTo>
                  <a:pt x="-5171" y="276199"/>
                  <a:pt x="36538" y="110106"/>
                  <a:pt x="0" y="0"/>
                </a:cubicBezTo>
                <a:close/>
              </a:path>
            </a:pathLst>
          </a:custGeom>
          <a:solidFill>
            <a:srgbClr val="92D050">
              <a:alpha val="95000"/>
            </a:srgb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3" name="Rectangle: Top Corners One Rounded and One Snipped 112">
            <a:extLst>
              <a:ext uri="{FF2B5EF4-FFF2-40B4-BE49-F238E27FC236}">
                <a16:creationId xmlns:a16="http://schemas.microsoft.com/office/drawing/2014/main" id="{4E44DCB2-EBAD-B944-B091-98A6ADA05E66}"/>
              </a:ext>
            </a:extLst>
          </p:cNvPr>
          <p:cNvSpPr/>
          <p:nvPr/>
        </p:nvSpPr>
        <p:spPr>
          <a:xfrm>
            <a:off x="3202233" y="365683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4" name="Rectangle: Top Corners One Rounded and One Snipped 113">
            <a:extLst>
              <a:ext uri="{FF2B5EF4-FFF2-40B4-BE49-F238E27FC236}">
                <a16:creationId xmlns:a16="http://schemas.microsoft.com/office/drawing/2014/main" id="{D5B5FD7B-9E43-1BF4-C23A-67B294766590}"/>
              </a:ext>
            </a:extLst>
          </p:cNvPr>
          <p:cNvSpPr/>
          <p:nvPr/>
        </p:nvSpPr>
        <p:spPr>
          <a:xfrm>
            <a:off x="2106641" y="3645175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5" name="Rectangle: Top Corners One Rounded and One Snipped 114">
            <a:extLst>
              <a:ext uri="{FF2B5EF4-FFF2-40B4-BE49-F238E27FC236}">
                <a16:creationId xmlns:a16="http://schemas.microsoft.com/office/drawing/2014/main" id="{4DBD2432-C0E3-15C3-01CA-FD712E753127}"/>
              </a:ext>
            </a:extLst>
          </p:cNvPr>
          <p:cNvSpPr/>
          <p:nvPr/>
        </p:nvSpPr>
        <p:spPr>
          <a:xfrm>
            <a:off x="1992811" y="3569627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6" name="Rectangle: Top Corners One Rounded and One Snipped 115">
            <a:extLst>
              <a:ext uri="{FF2B5EF4-FFF2-40B4-BE49-F238E27FC236}">
                <a16:creationId xmlns:a16="http://schemas.microsoft.com/office/drawing/2014/main" id="{CACCEA75-4B1C-9423-5BDA-D6B66F613404}"/>
              </a:ext>
            </a:extLst>
          </p:cNvPr>
          <p:cNvSpPr/>
          <p:nvPr/>
        </p:nvSpPr>
        <p:spPr>
          <a:xfrm>
            <a:off x="2151837" y="3550662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XYZ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7" name="Rectangle: Top Corners One Rounded and One Snipped 116">
            <a:extLst>
              <a:ext uri="{FF2B5EF4-FFF2-40B4-BE49-F238E27FC236}">
                <a16:creationId xmlns:a16="http://schemas.microsoft.com/office/drawing/2014/main" id="{CBC97C4B-D8B4-A01D-06D6-8FC4BBAB9F70}"/>
              </a:ext>
            </a:extLst>
          </p:cNvPr>
          <p:cNvSpPr/>
          <p:nvPr/>
        </p:nvSpPr>
        <p:spPr>
          <a:xfrm>
            <a:off x="1924988" y="389972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XWY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8" name="Rectangle: Top Corners One Rounded and One Snipped 117">
            <a:extLst>
              <a:ext uri="{FF2B5EF4-FFF2-40B4-BE49-F238E27FC236}">
                <a16:creationId xmlns:a16="http://schemas.microsoft.com/office/drawing/2014/main" id="{947DDEE0-C0DA-FF22-6B1C-4ADB95958D5E}"/>
              </a:ext>
            </a:extLst>
          </p:cNvPr>
          <p:cNvSpPr/>
          <p:nvPr/>
        </p:nvSpPr>
        <p:spPr>
          <a:xfrm>
            <a:off x="1812963" y="365272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ZYY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19" name="Rectangle: Top Corners One Rounded and One Snipped 118">
            <a:extLst>
              <a:ext uri="{FF2B5EF4-FFF2-40B4-BE49-F238E27FC236}">
                <a16:creationId xmlns:a16="http://schemas.microsoft.com/office/drawing/2014/main" id="{F7AA035B-EA1C-6C7B-69E1-F393CCB4DAD7}"/>
              </a:ext>
            </a:extLst>
          </p:cNvPr>
          <p:cNvSpPr/>
          <p:nvPr/>
        </p:nvSpPr>
        <p:spPr>
          <a:xfrm>
            <a:off x="3027322" y="3916998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AAA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0" name="Rectangle: Top Corners One Rounded and One Snipped 119">
            <a:extLst>
              <a:ext uri="{FF2B5EF4-FFF2-40B4-BE49-F238E27FC236}">
                <a16:creationId xmlns:a16="http://schemas.microsoft.com/office/drawing/2014/main" id="{97C2CFBE-21D5-0C3B-4AE7-18A6B5F81682}"/>
              </a:ext>
            </a:extLst>
          </p:cNvPr>
          <p:cNvSpPr/>
          <p:nvPr/>
        </p:nvSpPr>
        <p:spPr>
          <a:xfrm>
            <a:off x="3145840" y="3604697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1" name="Rectangle: Top Corners One Rounded and One Snipped 120">
            <a:extLst>
              <a:ext uri="{FF2B5EF4-FFF2-40B4-BE49-F238E27FC236}">
                <a16:creationId xmlns:a16="http://schemas.microsoft.com/office/drawing/2014/main" id="{11B4C8A5-9EBE-97BF-26DF-9CAC313204F3}"/>
              </a:ext>
            </a:extLst>
          </p:cNvPr>
          <p:cNvSpPr/>
          <p:nvPr/>
        </p:nvSpPr>
        <p:spPr>
          <a:xfrm>
            <a:off x="3120508" y="3537803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ABC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2" name="Rectangle: Top Corners One Rounded and One Snipped 121">
            <a:extLst>
              <a:ext uri="{FF2B5EF4-FFF2-40B4-BE49-F238E27FC236}">
                <a16:creationId xmlns:a16="http://schemas.microsoft.com/office/drawing/2014/main" id="{D72BAF93-E607-9999-5707-DCCD59C56B8A}"/>
              </a:ext>
            </a:extLst>
          </p:cNvPr>
          <p:cNvSpPr/>
          <p:nvPr/>
        </p:nvSpPr>
        <p:spPr>
          <a:xfrm>
            <a:off x="3023414" y="367159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BBB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19255970-225A-7D33-D740-7C8E58E8D558}"/>
              </a:ext>
            </a:extLst>
          </p:cNvPr>
          <p:cNvSpPr txBox="1"/>
          <p:nvPr/>
        </p:nvSpPr>
        <p:spPr>
          <a:xfrm>
            <a:off x="4058721" y="3834543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pic>
        <p:nvPicPr>
          <p:cNvPr id="1026" name="Picture 2" descr="Resultado de imagem para linux file system logo">
            <a:extLst>
              <a:ext uri="{FF2B5EF4-FFF2-40B4-BE49-F238E27FC236}">
                <a16:creationId xmlns:a16="http://schemas.microsoft.com/office/drawing/2014/main" id="{223449BA-18AE-7849-3848-495ABAB41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0295" y="2949105"/>
            <a:ext cx="328490" cy="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Rectangle 125">
            <a:extLst>
              <a:ext uri="{FF2B5EF4-FFF2-40B4-BE49-F238E27FC236}">
                <a16:creationId xmlns:a16="http://schemas.microsoft.com/office/drawing/2014/main" id="{D6291F0F-5529-2F37-EC3D-C1AB226151BD}"/>
              </a:ext>
            </a:extLst>
          </p:cNvPr>
          <p:cNvSpPr/>
          <p:nvPr/>
        </p:nvSpPr>
        <p:spPr>
          <a:xfrm>
            <a:off x="1482442" y="2937182"/>
            <a:ext cx="2702870" cy="318734"/>
          </a:xfrm>
          <a:custGeom>
            <a:avLst/>
            <a:gdLst>
              <a:gd name="connsiteX0" fmla="*/ 0 w 2702870"/>
              <a:gd name="connsiteY0" fmla="*/ 0 h 318734"/>
              <a:gd name="connsiteX1" fmla="*/ 513545 w 2702870"/>
              <a:gd name="connsiteY1" fmla="*/ 0 h 318734"/>
              <a:gd name="connsiteX2" fmla="*/ 1054119 w 2702870"/>
              <a:gd name="connsiteY2" fmla="*/ 0 h 318734"/>
              <a:gd name="connsiteX3" fmla="*/ 1621722 w 2702870"/>
              <a:gd name="connsiteY3" fmla="*/ 0 h 318734"/>
              <a:gd name="connsiteX4" fmla="*/ 2189325 w 2702870"/>
              <a:gd name="connsiteY4" fmla="*/ 0 h 318734"/>
              <a:gd name="connsiteX5" fmla="*/ 2702870 w 2702870"/>
              <a:gd name="connsiteY5" fmla="*/ 0 h 318734"/>
              <a:gd name="connsiteX6" fmla="*/ 2702870 w 2702870"/>
              <a:gd name="connsiteY6" fmla="*/ 318734 h 318734"/>
              <a:gd name="connsiteX7" fmla="*/ 2108239 w 2702870"/>
              <a:gd name="connsiteY7" fmla="*/ 318734 h 318734"/>
              <a:gd name="connsiteX8" fmla="*/ 1513607 w 2702870"/>
              <a:gd name="connsiteY8" fmla="*/ 318734 h 318734"/>
              <a:gd name="connsiteX9" fmla="*/ 973033 w 2702870"/>
              <a:gd name="connsiteY9" fmla="*/ 318734 h 318734"/>
              <a:gd name="connsiteX10" fmla="*/ 0 w 2702870"/>
              <a:gd name="connsiteY10" fmla="*/ 318734 h 318734"/>
              <a:gd name="connsiteX11" fmla="*/ 0 w 2702870"/>
              <a:gd name="connsiteY11" fmla="*/ 0 h 31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2870" h="318734" fill="none" extrusionOk="0">
                <a:moveTo>
                  <a:pt x="0" y="0"/>
                </a:moveTo>
                <a:cubicBezTo>
                  <a:pt x="167795" y="-8152"/>
                  <a:pt x="296180" y="49590"/>
                  <a:pt x="513545" y="0"/>
                </a:cubicBezTo>
                <a:cubicBezTo>
                  <a:pt x="730910" y="-49590"/>
                  <a:pt x="850465" y="15794"/>
                  <a:pt x="1054119" y="0"/>
                </a:cubicBezTo>
                <a:cubicBezTo>
                  <a:pt x="1257773" y="-15794"/>
                  <a:pt x="1364543" y="52098"/>
                  <a:pt x="1621722" y="0"/>
                </a:cubicBezTo>
                <a:cubicBezTo>
                  <a:pt x="1878901" y="-52098"/>
                  <a:pt x="2005706" y="1076"/>
                  <a:pt x="2189325" y="0"/>
                </a:cubicBezTo>
                <a:cubicBezTo>
                  <a:pt x="2372944" y="-1076"/>
                  <a:pt x="2460621" y="60800"/>
                  <a:pt x="2702870" y="0"/>
                </a:cubicBezTo>
                <a:cubicBezTo>
                  <a:pt x="2721010" y="117666"/>
                  <a:pt x="2685875" y="168573"/>
                  <a:pt x="2702870" y="318734"/>
                </a:cubicBezTo>
                <a:cubicBezTo>
                  <a:pt x="2574080" y="343970"/>
                  <a:pt x="2251207" y="285094"/>
                  <a:pt x="2108239" y="318734"/>
                </a:cubicBezTo>
                <a:cubicBezTo>
                  <a:pt x="1965271" y="352374"/>
                  <a:pt x="1719816" y="294089"/>
                  <a:pt x="1513607" y="318734"/>
                </a:cubicBezTo>
                <a:cubicBezTo>
                  <a:pt x="1307398" y="343379"/>
                  <a:pt x="1179221" y="277674"/>
                  <a:pt x="973033" y="318734"/>
                </a:cubicBezTo>
                <a:cubicBezTo>
                  <a:pt x="766845" y="359794"/>
                  <a:pt x="369489" y="223900"/>
                  <a:pt x="0" y="318734"/>
                </a:cubicBezTo>
                <a:cubicBezTo>
                  <a:pt x="-25017" y="233717"/>
                  <a:pt x="7692" y="124077"/>
                  <a:pt x="0" y="0"/>
                </a:cubicBezTo>
                <a:close/>
              </a:path>
              <a:path w="2702870" h="318734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32218" y="115406"/>
                  <a:pt x="2668233" y="209535"/>
                  <a:pt x="2702870" y="318734"/>
                </a:cubicBezTo>
                <a:cubicBezTo>
                  <a:pt x="2594741" y="324008"/>
                  <a:pt x="2292015" y="257947"/>
                  <a:pt x="2162296" y="318734"/>
                </a:cubicBezTo>
                <a:cubicBezTo>
                  <a:pt x="2032577" y="379521"/>
                  <a:pt x="1818002" y="280713"/>
                  <a:pt x="1567665" y="318734"/>
                </a:cubicBezTo>
                <a:cubicBezTo>
                  <a:pt x="1317328" y="356755"/>
                  <a:pt x="1257432" y="295088"/>
                  <a:pt x="1108177" y="318734"/>
                </a:cubicBezTo>
                <a:cubicBezTo>
                  <a:pt x="958922" y="342380"/>
                  <a:pt x="768233" y="259726"/>
                  <a:pt x="567603" y="318734"/>
                </a:cubicBezTo>
                <a:cubicBezTo>
                  <a:pt x="366973" y="377742"/>
                  <a:pt x="235936" y="283313"/>
                  <a:pt x="0" y="318734"/>
                </a:cubicBezTo>
                <a:cubicBezTo>
                  <a:pt x="-12078" y="163571"/>
                  <a:pt x="6926" y="83222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D7A24C1-01BC-6E61-A174-DBC96D5267FA}"/>
              </a:ext>
            </a:extLst>
          </p:cNvPr>
          <p:cNvSpPr txBox="1"/>
          <p:nvPr/>
        </p:nvSpPr>
        <p:spPr>
          <a:xfrm>
            <a:off x="114514" y="3499884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Awesome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2EBE944-23DD-0409-FFB9-9604AC71F401}"/>
              </a:ext>
            </a:extLst>
          </p:cNvPr>
          <p:cNvSpPr/>
          <p:nvPr/>
        </p:nvSpPr>
        <p:spPr>
          <a:xfrm>
            <a:off x="1490826" y="5130978"/>
            <a:ext cx="2702870" cy="1041291"/>
          </a:xfrm>
          <a:custGeom>
            <a:avLst/>
            <a:gdLst>
              <a:gd name="connsiteX0" fmla="*/ 0 w 2702870"/>
              <a:gd name="connsiteY0" fmla="*/ 0 h 1041291"/>
              <a:gd name="connsiteX1" fmla="*/ 594631 w 2702870"/>
              <a:gd name="connsiteY1" fmla="*/ 0 h 1041291"/>
              <a:gd name="connsiteX2" fmla="*/ 1162234 w 2702870"/>
              <a:gd name="connsiteY2" fmla="*/ 0 h 1041291"/>
              <a:gd name="connsiteX3" fmla="*/ 1729837 w 2702870"/>
              <a:gd name="connsiteY3" fmla="*/ 0 h 1041291"/>
              <a:gd name="connsiteX4" fmla="*/ 2189325 w 2702870"/>
              <a:gd name="connsiteY4" fmla="*/ 0 h 1041291"/>
              <a:gd name="connsiteX5" fmla="*/ 2702870 w 2702870"/>
              <a:gd name="connsiteY5" fmla="*/ 0 h 1041291"/>
              <a:gd name="connsiteX6" fmla="*/ 2702870 w 2702870"/>
              <a:gd name="connsiteY6" fmla="*/ 531058 h 1041291"/>
              <a:gd name="connsiteX7" fmla="*/ 2702870 w 2702870"/>
              <a:gd name="connsiteY7" fmla="*/ 1041291 h 1041291"/>
              <a:gd name="connsiteX8" fmla="*/ 2162296 w 2702870"/>
              <a:gd name="connsiteY8" fmla="*/ 1041291 h 1041291"/>
              <a:gd name="connsiteX9" fmla="*/ 1702808 w 2702870"/>
              <a:gd name="connsiteY9" fmla="*/ 1041291 h 1041291"/>
              <a:gd name="connsiteX10" fmla="*/ 1243320 w 2702870"/>
              <a:gd name="connsiteY10" fmla="*/ 1041291 h 1041291"/>
              <a:gd name="connsiteX11" fmla="*/ 675718 w 2702870"/>
              <a:gd name="connsiteY11" fmla="*/ 1041291 h 1041291"/>
              <a:gd name="connsiteX12" fmla="*/ 0 w 2702870"/>
              <a:gd name="connsiteY12" fmla="*/ 1041291 h 1041291"/>
              <a:gd name="connsiteX13" fmla="*/ 0 w 2702870"/>
              <a:gd name="connsiteY13" fmla="*/ 499820 h 1041291"/>
              <a:gd name="connsiteX14" fmla="*/ 0 w 2702870"/>
              <a:gd name="connsiteY14" fmla="*/ 0 h 10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870" h="1041291" fill="none" extrusionOk="0">
                <a:moveTo>
                  <a:pt x="0" y="0"/>
                </a:moveTo>
                <a:cubicBezTo>
                  <a:pt x="218371" y="-2890"/>
                  <a:pt x="378308" y="39904"/>
                  <a:pt x="594631" y="0"/>
                </a:cubicBezTo>
                <a:cubicBezTo>
                  <a:pt x="810954" y="-39904"/>
                  <a:pt x="978615" y="1076"/>
                  <a:pt x="1162234" y="0"/>
                </a:cubicBezTo>
                <a:cubicBezTo>
                  <a:pt x="1345853" y="-1076"/>
                  <a:pt x="1484345" y="15486"/>
                  <a:pt x="1729837" y="0"/>
                </a:cubicBezTo>
                <a:cubicBezTo>
                  <a:pt x="1975329" y="-15486"/>
                  <a:pt x="2073291" y="35751"/>
                  <a:pt x="2189325" y="0"/>
                </a:cubicBezTo>
                <a:cubicBezTo>
                  <a:pt x="2305359" y="-35751"/>
                  <a:pt x="2493824" y="54272"/>
                  <a:pt x="2702870" y="0"/>
                </a:cubicBezTo>
                <a:cubicBezTo>
                  <a:pt x="2708284" y="170663"/>
                  <a:pt x="2668478" y="371806"/>
                  <a:pt x="2702870" y="531058"/>
                </a:cubicBezTo>
                <a:cubicBezTo>
                  <a:pt x="2737262" y="690310"/>
                  <a:pt x="2671217" y="887979"/>
                  <a:pt x="2702870" y="1041291"/>
                </a:cubicBezTo>
                <a:cubicBezTo>
                  <a:pt x="2461215" y="1066689"/>
                  <a:pt x="2291126" y="985918"/>
                  <a:pt x="2162296" y="1041291"/>
                </a:cubicBezTo>
                <a:cubicBezTo>
                  <a:pt x="2033466" y="1096664"/>
                  <a:pt x="1905665" y="991350"/>
                  <a:pt x="1702808" y="1041291"/>
                </a:cubicBezTo>
                <a:cubicBezTo>
                  <a:pt x="1499951" y="1091232"/>
                  <a:pt x="1451031" y="1032707"/>
                  <a:pt x="1243320" y="1041291"/>
                </a:cubicBezTo>
                <a:cubicBezTo>
                  <a:pt x="1035609" y="1049875"/>
                  <a:pt x="843950" y="1030423"/>
                  <a:pt x="675718" y="1041291"/>
                </a:cubicBezTo>
                <a:cubicBezTo>
                  <a:pt x="507486" y="1052159"/>
                  <a:pt x="251255" y="1040057"/>
                  <a:pt x="0" y="1041291"/>
                </a:cubicBezTo>
                <a:cubicBezTo>
                  <a:pt x="-48846" y="831595"/>
                  <a:pt x="61465" y="734021"/>
                  <a:pt x="0" y="499820"/>
                </a:cubicBezTo>
                <a:cubicBezTo>
                  <a:pt x="-61465" y="265619"/>
                  <a:pt x="21335" y="170391"/>
                  <a:pt x="0" y="0"/>
                </a:cubicBezTo>
                <a:close/>
              </a:path>
              <a:path w="2702870" h="1041291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29764" y="211866"/>
                  <a:pt x="2656235" y="387350"/>
                  <a:pt x="2702870" y="541471"/>
                </a:cubicBezTo>
                <a:cubicBezTo>
                  <a:pt x="2749505" y="695592"/>
                  <a:pt x="2666571" y="808107"/>
                  <a:pt x="2702870" y="1041291"/>
                </a:cubicBezTo>
                <a:cubicBezTo>
                  <a:pt x="2475335" y="1101501"/>
                  <a:pt x="2305533" y="1036470"/>
                  <a:pt x="2162296" y="1041291"/>
                </a:cubicBezTo>
                <a:cubicBezTo>
                  <a:pt x="2019059" y="1046112"/>
                  <a:pt x="1852063" y="1017645"/>
                  <a:pt x="1702808" y="1041291"/>
                </a:cubicBezTo>
                <a:cubicBezTo>
                  <a:pt x="1553553" y="1064937"/>
                  <a:pt x="1362864" y="982283"/>
                  <a:pt x="1162234" y="1041291"/>
                </a:cubicBezTo>
                <a:cubicBezTo>
                  <a:pt x="961604" y="1100299"/>
                  <a:pt x="762863" y="982311"/>
                  <a:pt x="621660" y="1041291"/>
                </a:cubicBezTo>
                <a:cubicBezTo>
                  <a:pt x="480457" y="1100271"/>
                  <a:pt x="193336" y="1009827"/>
                  <a:pt x="0" y="1041291"/>
                </a:cubicBezTo>
                <a:cubicBezTo>
                  <a:pt x="-56916" y="889985"/>
                  <a:pt x="23894" y="715787"/>
                  <a:pt x="0" y="499820"/>
                </a:cubicBezTo>
                <a:cubicBezTo>
                  <a:pt x="-23894" y="283853"/>
                  <a:pt x="45748" y="178725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697C1EA-B07D-7FE3-F3C4-0B6FA1E274BD}"/>
              </a:ext>
            </a:extLst>
          </p:cNvPr>
          <p:cNvSpPr/>
          <p:nvPr/>
        </p:nvSpPr>
        <p:spPr>
          <a:xfrm>
            <a:off x="2874487" y="5259392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495071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05385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390781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172494" y="-32847"/>
                  <a:pt x="374907" y="398"/>
                  <a:pt x="495071" y="0"/>
                </a:cubicBezTo>
                <a:cubicBezTo>
                  <a:pt x="615235" y="-398"/>
                  <a:pt x="900546" y="14973"/>
                  <a:pt x="1031398" y="0"/>
                </a:cubicBezTo>
                <a:cubicBezTo>
                  <a:pt x="1056492" y="129579"/>
                  <a:pt x="988114" y="238793"/>
                  <a:pt x="1031398" y="382640"/>
                </a:cubicBezTo>
                <a:cubicBezTo>
                  <a:pt x="1074682" y="526487"/>
                  <a:pt x="980021" y="609041"/>
                  <a:pt x="1031398" y="814127"/>
                </a:cubicBezTo>
                <a:cubicBezTo>
                  <a:pt x="813452" y="847298"/>
                  <a:pt x="675782" y="793014"/>
                  <a:pt x="505385" y="814127"/>
                </a:cubicBezTo>
                <a:cubicBezTo>
                  <a:pt x="334988" y="835240"/>
                  <a:pt x="215752" y="809025"/>
                  <a:pt x="0" y="814127"/>
                </a:cubicBezTo>
                <a:cubicBezTo>
                  <a:pt x="-4932" y="631252"/>
                  <a:pt x="28399" y="526118"/>
                  <a:pt x="0" y="390781"/>
                </a:cubicBezTo>
                <a:cubicBezTo>
                  <a:pt x="-28399" y="255444"/>
                  <a:pt x="2418" y="101885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76002" y="-8634"/>
                  <a:pt x="352861" y="47899"/>
                  <a:pt x="484757" y="0"/>
                </a:cubicBezTo>
                <a:cubicBezTo>
                  <a:pt x="616653" y="-47899"/>
                  <a:pt x="765624" y="14914"/>
                  <a:pt x="1031398" y="0"/>
                </a:cubicBezTo>
                <a:cubicBezTo>
                  <a:pt x="1034993" y="149666"/>
                  <a:pt x="1011741" y="302117"/>
                  <a:pt x="1031398" y="415205"/>
                </a:cubicBezTo>
                <a:cubicBezTo>
                  <a:pt x="1051055" y="528294"/>
                  <a:pt x="984720" y="688955"/>
                  <a:pt x="1031398" y="814127"/>
                </a:cubicBezTo>
                <a:cubicBezTo>
                  <a:pt x="884499" y="859528"/>
                  <a:pt x="636343" y="754522"/>
                  <a:pt x="495071" y="814127"/>
                </a:cubicBezTo>
                <a:cubicBezTo>
                  <a:pt x="353799" y="873732"/>
                  <a:pt x="148562" y="797196"/>
                  <a:pt x="0" y="814127"/>
                </a:cubicBezTo>
                <a:cubicBezTo>
                  <a:pt x="-20892" y="718501"/>
                  <a:pt x="2457" y="567081"/>
                  <a:pt x="0" y="423346"/>
                </a:cubicBezTo>
                <a:cubicBezTo>
                  <a:pt x="-2457" y="279611"/>
                  <a:pt x="175" y="108758"/>
                  <a:pt x="0" y="0"/>
                </a:cubicBez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2786970889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ACC55BC-BE0A-5544-9F2E-C67646CA3B5F}"/>
              </a:ext>
            </a:extLst>
          </p:cNvPr>
          <p:cNvSpPr/>
          <p:nvPr/>
        </p:nvSpPr>
        <p:spPr>
          <a:xfrm>
            <a:off x="1766701" y="5250813"/>
            <a:ext cx="1031398" cy="814127"/>
          </a:xfrm>
          <a:custGeom>
            <a:avLst/>
            <a:gdLst>
              <a:gd name="connsiteX0" fmla="*/ 0 w 1031398"/>
              <a:gd name="connsiteY0" fmla="*/ 0 h 814127"/>
              <a:gd name="connsiteX1" fmla="*/ 536327 w 1031398"/>
              <a:gd name="connsiteY1" fmla="*/ 0 h 814127"/>
              <a:gd name="connsiteX2" fmla="*/ 1031398 w 1031398"/>
              <a:gd name="connsiteY2" fmla="*/ 0 h 814127"/>
              <a:gd name="connsiteX3" fmla="*/ 1031398 w 1031398"/>
              <a:gd name="connsiteY3" fmla="*/ 382640 h 814127"/>
              <a:gd name="connsiteX4" fmla="*/ 1031398 w 1031398"/>
              <a:gd name="connsiteY4" fmla="*/ 814127 h 814127"/>
              <a:gd name="connsiteX5" fmla="*/ 536327 w 1031398"/>
              <a:gd name="connsiteY5" fmla="*/ 814127 h 814127"/>
              <a:gd name="connsiteX6" fmla="*/ 0 w 1031398"/>
              <a:gd name="connsiteY6" fmla="*/ 814127 h 814127"/>
              <a:gd name="connsiteX7" fmla="*/ 0 w 1031398"/>
              <a:gd name="connsiteY7" fmla="*/ 415205 h 814127"/>
              <a:gd name="connsiteX8" fmla="*/ 0 w 1031398"/>
              <a:gd name="connsiteY8" fmla="*/ 0 h 81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31398" h="814127" fill="none" extrusionOk="0">
                <a:moveTo>
                  <a:pt x="0" y="0"/>
                </a:moveTo>
                <a:cubicBezTo>
                  <a:pt x="203634" y="-18855"/>
                  <a:pt x="290653" y="46620"/>
                  <a:pt x="536327" y="0"/>
                </a:cubicBezTo>
                <a:cubicBezTo>
                  <a:pt x="782001" y="-46620"/>
                  <a:pt x="875650" y="37965"/>
                  <a:pt x="1031398" y="0"/>
                </a:cubicBezTo>
                <a:cubicBezTo>
                  <a:pt x="1074653" y="168245"/>
                  <a:pt x="985922" y="293245"/>
                  <a:pt x="1031398" y="382640"/>
                </a:cubicBezTo>
                <a:cubicBezTo>
                  <a:pt x="1076874" y="472035"/>
                  <a:pt x="1010470" y="630527"/>
                  <a:pt x="1031398" y="814127"/>
                </a:cubicBezTo>
                <a:cubicBezTo>
                  <a:pt x="886611" y="869304"/>
                  <a:pt x="701842" y="766908"/>
                  <a:pt x="536327" y="814127"/>
                </a:cubicBezTo>
                <a:cubicBezTo>
                  <a:pt x="370812" y="861346"/>
                  <a:pt x="172244" y="756880"/>
                  <a:pt x="0" y="814127"/>
                </a:cubicBezTo>
                <a:cubicBezTo>
                  <a:pt x="-19744" y="616143"/>
                  <a:pt x="19678" y="598163"/>
                  <a:pt x="0" y="415205"/>
                </a:cubicBezTo>
                <a:cubicBezTo>
                  <a:pt x="-19678" y="232247"/>
                  <a:pt x="2879" y="203667"/>
                  <a:pt x="0" y="0"/>
                </a:cubicBezTo>
                <a:close/>
              </a:path>
              <a:path w="1031398" h="814127" stroke="0" extrusionOk="0">
                <a:moveTo>
                  <a:pt x="0" y="0"/>
                </a:moveTo>
                <a:cubicBezTo>
                  <a:pt x="197544" y="-49046"/>
                  <a:pt x="395800" y="17508"/>
                  <a:pt x="505385" y="0"/>
                </a:cubicBezTo>
                <a:cubicBezTo>
                  <a:pt x="614970" y="-17508"/>
                  <a:pt x="875148" y="11548"/>
                  <a:pt x="1031398" y="0"/>
                </a:cubicBezTo>
                <a:cubicBezTo>
                  <a:pt x="1034956" y="138220"/>
                  <a:pt x="999352" y="280415"/>
                  <a:pt x="1031398" y="423346"/>
                </a:cubicBezTo>
                <a:cubicBezTo>
                  <a:pt x="1063444" y="566277"/>
                  <a:pt x="999100" y="718247"/>
                  <a:pt x="1031398" y="814127"/>
                </a:cubicBezTo>
                <a:cubicBezTo>
                  <a:pt x="852058" y="870267"/>
                  <a:pt x="751727" y="788858"/>
                  <a:pt x="536327" y="814127"/>
                </a:cubicBezTo>
                <a:cubicBezTo>
                  <a:pt x="320927" y="839396"/>
                  <a:pt x="111484" y="758768"/>
                  <a:pt x="0" y="814127"/>
                </a:cubicBezTo>
                <a:cubicBezTo>
                  <a:pt x="-19152" y="621330"/>
                  <a:pt x="5171" y="570493"/>
                  <a:pt x="0" y="423346"/>
                </a:cubicBezTo>
                <a:cubicBezTo>
                  <a:pt x="-5171" y="276199"/>
                  <a:pt x="36538" y="110106"/>
                  <a:pt x="0" y="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95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41" name="Rectangle: Top Corners One Rounded and One Snipped 140">
            <a:extLst>
              <a:ext uri="{FF2B5EF4-FFF2-40B4-BE49-F238E27FC236}">
                <a16:creationId xmlns:a16="http://schemas.microsoft.com/office/drawing/2014/main" id="{989B6230-6AB4-6853-97F2-C15173161901}"/>
              </a:ext>
            </a:extLst>
          </p:cNvPr>
          <p:cNvSpPr/>
          <p:nvPr/>
        </p:nvSpPr>
        <p:spPr>
          <a:xfrm>
            <a:off x="3206229" y="547725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2" name="Rectangle: Top Corners One Rounded and One Snipped 141">
            <a:extLst>
              <a:ext uri="{FF2B5EF4-FFF2-40B4-BE49-F238E27FC236}">
                <a16:creationId xmlns:a16="http://schemas.microsoft.com/office/drawing/2014/main" id="{BA6B057F-3795-237A-DFEC-867F76ECDCB0}"/>
              </a:ext>
            </a:extLst>
          </p:cNvPr>
          <p:cNvSpPr/>
          <p:nvPr/>
        </p:nvSpPr>
        <p:spPr>
          <a:xfrm>
            <a:off x="2110637" y="5465598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3" name="Rectangle: Top Corners One Rounded and One Snipped 142">
            <a:extLst>
              <a:ext uri="{FF2B5EF4-FFF2-40B4-BE49-F238E27FC236}">
                <a16:creationId xmlns:a16="http://schemas.microsoft.com/office/drawing/2014/main" id="{C1BA3E3E-C0AC-657C-DACC-4A4B583FFEAF}"/>
              </a:ext>
            </a:extLst>
          </p:cNvPr>
          <p:cNvSpPr/>
          <p:nvPr/>
        </p:nvSpPr>
        <p:spPr>
          <a:xfrm>
            <a:off x="1996807" y="539005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4" name="Rectangle: Top Corners One Rounded and One Snipped 143">
            <a:extLst>
              <a:ext uri="{FF2B5EF4-FFF2-40B4-BE49-F238E27FC236}">
                <a16:creationId xmlns:a16="http://schemas.microsoft.com/office/drawing/2014/main" id="{AC1BDC78-112F-3485-0CB5-A88BB3B8144A}"/>
              </a:ext>
            </a:extLst>
          </p:cNvPr>
          <p:cNvSpPr/>
          <p:nvPr/>
        </p:nvSpPr>
        <p:spPr>
          <a:xfrm>
            <a:off x="2155833" y="5371085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XYZ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5" name="Rectangle: Top Corners One Rounded and One Snipped 144">
            <a:extLst>
              <a:ext uri="{FF2B5EF4-FFF2-40B4-BE49-F238E27FC236}">
                <a16:creationId xmlns:a16="http://schemas.microsoft.com/office/drawing/2014/main" id="{E6E6BAE8-3DF6-28CD-AAF2-893718010F6B}"/>
              </a:ext>
            </a:extLst>
          </p:cNvPr>
          <p:cNvSpPr/>
          <p:nvPr/>
        </p:nvSpPr>
        <p:spPr>
          <a:xfrm>
            <a:off x="1928984" y="5720152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XWY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6" name="Rectangle: Top Corners One Rounded and One Snipped 145">
            <a:extLst>
              <a:ext uri="{FF2B5EF4-FFF2-40B4-BE49-F238E27FC236}">
                <a16:creationId xmlns:a16="http://schemas.microsoft.com/office/drawing/2014/main" id="{51FE11A1-AAEA-E4A5-D5C5-C7019E05E406}"/>
              </a:ext>
            </a:extLst>
          </p:cNvPr>
          <p:cNvSpPr/>
          <p:nvPr/>
        </p:nvSpPr>
        <p:spPr>
          <a:xfrm>
            <a:off x="1816959" y="5473149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ZYY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7" name="Rectangle: Top Corners One Rounded and One Snipped 146">
            <a:extLst>
              <a:ext uri="{FF2B5EF4-FFF2-40B4-BE49-F238E27FC236}">
                <a16:creationId xmlns:a16="http://schemas.microsoft.com/office/drawing/2014/main" id="{589A468A-AFB6-9961-5230-AC09BD415A06}"/>
              </a:ext>
            </a:extLst>
          </p:cNvPr>
          <p:cNvSpPr/>
          <p:nvPr/>
        </p:nvSpPr>
        <p:spPr>
          <a:xfrm>
            <a:off x="3031318" y="5737421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34049" y="-7888"/>
                  <a:pt x="424951" y="52969"/>
                  <a:pt x="541233" y="0"/>
                </a:cubicBezTo>
                <a:cubicBezTo>
                  <a:pt x="551869" y="9263"/>
                  <a:pt x="560625" y="26698"/>
                  <a:pt x="579541" y="38308"/>
                </a:cubicBezTo>
                <a:cubicBezTo>
                  <a:pt x="586293" y="133240"/>
                  <a:pt x="571210" y="164931"/>
                  <a:pt x="579541" y="229846"/>
                </a:cubicBezTo>
                <a:cubicBezTo>
                  <a:pt x="324557" y="238409"/>
                  <a:pt x="249682" y="196952"/>
                  <a:pt x="0" y="229846"/>
                </a:cubicBezTo>
                <a:cubicBezTo>
                  <a:pt x="-16213" y="149840"/>
                  <a:pt x="21986" y="97729"/>
                  <a:pt x="0" y="38308"/>
                </a:cubicBezTo>
                <a:cubicBezTo>
                  <a:pt x="-4009" y="12902"/>
                  <a:pt x="17464" y="-986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181399" y="-30187"/>
                  <a:pt x="434961" y="853"/>
                  <a:pt x="541233" y="0"/>
                </a:cubicBezTo>
                <a:cubicBezTo>
                  <a:pt x="554524" y="8084"/>
                  <a:pt x="564596" y="27399"/>
                  <a:pt x="579541" y="38308"/>
                </a:cubicBezTo>
                <a:cubicBezTo>
                  <a:pt x="591051" y="79547"/>
                  <a:pt x="572926" y="177076"/>
                  <a:pt x="579541" y="229846"/>
                </a:cubicBezTo>
                <a:cubicBezTo>
                  <a:pt x="392809" y="263253"/>
                  <a:pt x="265209" y="191553"/>
                  <a:pt x="0" y="229846"/>
                </a:cubicBezTo>
                <a:cubicBezTo>
                  <a:pt x="-617" y="154353"/>
                  <a:pt x="17065" y="126367"/>
                  <a:pt x="0" y="38308"/>
                </a:cubicBezTo>
                <a:cubicBezTo>
                  <a:pt x="-3175" y="15153"/>
                  <a:pt x="20542" y="1981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3126252875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AAA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8" name="Rectangle: Top Corners One Rounded and One Snipped 147">
            <a:extLst>
              <a:ext uri="{FF2B5EF4-FFF2-40B4-BE49-F238E27FC236}">
                <a16:creationId xmlns:a16="http://schemas.microsoft.com/office/drawing/2014/main" id="{D64ECF49-B422-A12D-537B-D9513A3B8EA4}"/>
              </a:ext>
            </a:extLst>
          </p:cNvPr>
          <p:cNvSpPr/>
          <p:nvPr/>
        </p:nvSpPr>
        <p:spPr>
          <a:xfrm>
            <a:off x="3149836" y="5425120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49" name="Rectangle: Top Corners One Rounded and One Snipped 148">
            <a:extLst>
              <a:ext uri="{FF2B5EF4-FFF2-40B4-BE49-F238E27FC236}">
                <a16:creationId xmlns:a16="http://schemas.microsoft.com/office/drawing/2014/main" id="{A8D073B7-44E3-E842-16E6-FE759EE77537}"/>
              </a:ext>
            </a:extLst>
          </p:cNvPr>
          <p:cNvSpPr/>
          <p:nvPr/>
        </p:nvSpPr>
        <p:spPr>
          <a:xfrm>
            <a:off x="3124504" y="5358226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ABC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50" name="Rectangle: Top Corners One Rounded and One Snipped 149">
            <a:extLst>
              <a:ext uri="{FF2B5EF4-FFF2-40B4-BE49-F238E27FC236}">
                <a16:creationId xmlns:a16="http://schemas.microsoft.com/office/drawing/2014/main" id="{A795153E-EAFD-AE7F-AE76-0006DF086BA9}"/>
              </a:ext>
            </a:extLst>
          </p:cNvPr>
          <p:cNvSpPr/>
          <p:nvPr/>
        </p:nvSpPr>
        <p:spPr>
          <a:xfrm>
            <a:off x="3027410" y="5492013"/>
            <a:ext cx="579541" cy="229846"/>
          </a:xfrm>
          <a:custGeom>
            <a:avLst/>
            <a:gdLst>
              <a:gd name="connsiteX0" fmla="*/ 38308 w 579541"/>
              <a:gd name="connsiteY0" fmla="*/ 0 h 229846"/>
              <a:gd name="connsiteX1" fmla="*/ 541233 w 579541"/>
              <a:gd name="connsiteY1" fmla="*/ 0 h 229846"/>
              <a:gd name="connsiteX2" fmla="*/ 579541 w 579541"/>
              <a:gd name="connsiteY2" fmla="*/ 38308 h 229846"/>
              <a:gd name="connsiteX3" fmla="*/ 579541 w 579541"/>
              <a:gd name="connsiteY3" fmla="*/ 229846 h 229846"/>
              <a:gd name="connsiteX4" fmla="*/ 0 w 579541"/>
              <a:gd name="connsiteY4" fmla="*/ 229846 h 229846"/>
              <a:gd name="connsiteX5" fmla="*/ 0 w 579541"/>
              <a:gd name="connsiteY5" fmla="*/ 38308 h 229846"/>
              <a:gd name="connsiteX6" fmla="*/ 38308 w 579541"/>
              <a:gd name="connsiteY6" fmla="*/ 0 h 22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9541" h="229846" fill="none" extrusionOk="0">
                <a:moveTo>
                  <a:pt x="38308" y="0"/>
                </a:moveTo>
                <a:cubicBezTo>
                  <a:pt x="225529" y="-43209"/>
                  <a:pt x="308107" y="20999"/>
                  <a:pt x="541233" y="0"/>
                </a:cubicBezTo>
                <a:cubicBezTo>
                  <a:pt x="556469" y="7060"/>
                  <a:pt x="559875" y="26126"/>
                  <a:pt x="579541" y="38308"/>
                </a:cubicBezTo>
                <a:cubicBezTo>
                  <a:pt x="598934" y="101127"/>
                  <a:pt x="564612" y="167883"/>
                  <a:pt x="579541" y="229846"/>
                </a:cubicBezTo>
                <a:cubicBezTo>
                  <a:pt x="362784" y="270707"/>
                  <a:pt x="214113" y="169999"/>
                  <a:pt x="0" y="229846"/>
                </a:cubicBezTo>
                <a:cubicBezTo>
                  <a:pt x="-8382" y="191092"/>
                  <a:pt x="22597" y="84751"/>
                  <a:pt x="0" y="38308"/>
                </a:cubicBezTo>
                <a:cubicBezTo>
                  <a:pt x="-2195" y="13567"/>
                  <a:pt x="23048" y="979"/>
                  <a:pt x="38308" y="0"/>
                </a:cubicBezTo>
                <a:close/>
              </a:path>
              <a:path w="579541" h="229846" stroke="0" extrusionOk="0">
                <a:moveTo>
                  <a:pt x="38308" y="0"/>
                </a:moveTo>
                <a:cubicBezTo>
                  <a:pt x="204653" y="-29098"/>
                  <a:pt x="315634" y="49503"/>
                  <a:pt x="541233" y="0"/>
                </a:cubicBezTo>
                <a:cubicBezTo>
                  <a:pt x="554274" y="10649"/>
                  <a:pt x="562300" y="21934"/>
                  <a:pt x="579541" y="38308"/>
                </a:cubicBezTo>
                <a:cubicBezTo>
                  <a:pt x="582732" y="122034"/>
                  <a:pt x="557091" y="168089"/>
                  <a:pt x="579541" y="229846"/>
                </a:cubicBezTo>
                <a:cubicBezTo>
                  <a:pt x="433156" y="248762"/>
                  <a:pt x="216666" y="224741"/>
                  <a:pt x="0" y="229846"/>
                </a:cubicBezTo>
                <a:cubicBezTo>
                  <a:pt x="-2881" y="135728"/>
                  <a:pt x="11156" y="78219"/>
                  <a:pt x="0" y="38308"/>
                </a:cubicBezTo>
                <a:cubicBezTo>
                  <a:pt x="3768" y="18180"/>
                  <a:pt x="21881" y="1570"/>
                  <a:pt x="38308" y="0"/>
                </a:cubicBezTo>
                <a:close/>
              </a:path>
            </a:pathLst>
          </a:custGeom>
          <a:solidFill>
            <a:schemeClr val="bg1"/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4040819944">
                  <a:prstGeom prst="snip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BBB</a:t>
            </a:r>
          </a:p>
          <a:p>
            <a:pPr algn="ctr"/>
            <a:r>
              <a:rPr lang="pt-BR" sz="500" dirty="0">
                <a:solidFill>
                  <a:schemeClr val="tx1">
                    <a:lumMod val="75000"/>
                    <a:lumOff val="25000"/>
                  </a:schemeClr>
                </a:solidFill>
                <a:latin typeface="Comic Sans MS" panose="030F0702030302020204" pitchFamily="66" charset="0"/>
                <a:cs typeface="Courier New" panose="02070309020205020404" pitchFamily="49" charset="0"/>
              </a:rPr>
              <a:t>VLF files</a:t>
            </a:r>
          </a:p>
          <a:p>
            <a:pPr algn="ctr"/>
            <a:endParaRPr lang="pt-BR" sz="500" dirty="0">
              <a:solidFill>
                <a:schemeClr val="tx1">
                  <a:lumMod val="75000"/>
                  <a:lumOff val="25000"/>
                </a:schemeClr>
              </a:solidFill>
              <a:latin typeface="Comic Sans MS" panose="030F0702030302020204" pitchFamily="66" charset="0"/>
              <a:cs typeface="Courier New" panose="02070309020205020404" pitchFamily="49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F5726E42-3FF8-D09D-F97C-62E360A26835}"/>
              </a:ext>
            </a:extLst>
          </p:cNvPr>
          <p:cNvSpPr txBox="1"/>
          <p:nvPr/>
        </p:nvSpPr>
        <p:spPr>
          <a:xfrm>
            <a:off x="4062717" y="5654966"/>
            <a:ext cx="34817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 . . </a:t>
            </a:r>
          </a:p>
        </p:txBody>
      </p:sp>
      <p:pic>
        <p:nvPicPr>
          <p:cNvPr id="152" name="Picture 2" descr="Resultado de imagem para linux file system logo">
            <a:extLst>
              <a:ext uri="{FF2B5EF4-FFF2-40B4-BE49-F238E27FC236}">
                <a16:creationId xmlns:a16="http://schemas.microsoft.com/office/drawing/2014/main" id="{9D2F4713-37A5-979B-7609-11C8541D1A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4291" y="4769528"/>
            <a:ext cx="328490" cy="328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TextBox 153">
            <a:extLst>
              <a:ext uri="{FF2B5EF4-FFF2-40B4-BE49-F238E27FC236}">
                <a16:creationId xmlns:a16="http://schemas.microsoft.com/office/drawing/2014/main" id="{16CA805A-F248-17A6-B38E-F1835C195E81}"/>
              </a:ext>
            </a:extLst>
          </p:cNvPr>
          <p:cNvSpPr txBox="1"/>
          <p:nvPr/>
        </p:nvSpPr>
        <p:spPr>
          <a:xfrm>
            <a:off x="118510" y="5320307"/>
            <a:ext cx="1598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Others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...</a:t>
            </a:r>
          </a:p>
        </p:txBody>
      </p:sp>
      <p:pic>
        <p:nvPicPr>
          <p:cNvPr id="155" name="Picture 12" descr="Implementando mock do Amazon AWS S3 no Java | by Leonardo Giuliani | Medium">
            <a:extLst>
              <a:ext uri="{FF2B5EF4-FFF2-40B4-BE49-F238E27FC236}">
                <a16:creationId xmlns:a16="http://schemas.microsoft.com/office/drawing/2014/main" id="{EFC0762F-67B8-CB27-2F75-88E6386F3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6333" y="4788969"/>
            <a:ext cx="828031" cy="26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3" name="Rectangle 152">
            <a:extLst>
              <a:ext uri="{FF2B5EF4-FFF2-40B4-BE49-F238E27FC236}">
                <a16:creationId xmlns:a16="http://schemas.microsoft.com/office/drawing/2014/main" id="{4F5D01D0-D0A5-17D2-B290-F2C778D11D33}"/>
              </a:ext>
            </a:extLst>
          </p:cNvPr>
          <p:cNvSpPr/>
          <p:nvPr/>
        </p:nvSpPr>
        <p:spPr>
          <a:xfrm>
            <a:off x="1486438" y="4757605"/>
            <a:ext cx="2702870" cy="318734"/>
          </a:xfrm>
          <a:custGeom>
            <a:avLst/>
            <a:gdLst>
              <a:gd name="connsiteX0" fmla="*/ 0 w 2702870"/>
              <a:gd name="connsiteY0" fmla="*/ 0 h 318734"/>
              <a:gd name="connsiteX1" fmla="*/ 513545 w 2702870"/>
              <a:gd name="connsiteY1" fmla="*/ 0 h 318734"/>
              <a:gd name="connsiteX2" fmla="*/ 1054119 w 2702870"/>
              <a:gd name="connsiteY2" fmla="*/ 0 h 318734"/>
              <a:gd name="connsiteX3" fmla="*/ 1621722 w 2702870"/>
              <a:gd name="connsiteY3" fmla="*/ 0 h 318734"/>
              <a:gd name="connsiteX4" fmla="*/ 2189325 w 2702870"/>
              <a:gd name="connsiteY4" fmla="*/ 0 h 318734"/>
              <a:gd name="connsiteX5" fmla="*/ 2702870 w 2702870"/>
              <a:gd name="connsiteY5" fmla="*/ 0 h 318734"/>
              <a:gd name="connsiteX6" fmla="*/ 2702870 w 2702870"/>
              <a:gd name="connsiteY6" fmla="*/ 318734 h 318734"/>
              <a:gd name="connsiteX7" fmla="*/ 2108239 w 2702870"/>
              <a:gd name="connsiteY7" fmla="*/ 318734 h 318734"/>
              <a:gd name="connsiteX8" fmla="*/ 1513607 w 2702870"/>
              <a:gd name="connsiteY8" fmla="*/ 318734 h 318734"/>
              <a:gd name="connsiteX9" fmla="*/ 973033 w 2702870"/>
              <a:gd name="connsiteY9" fmla="*/ 318734 h 318734"/>
              <a:gd name="connsiteX10" fmla="*/ 0 w 2702870"/>
              <a:gd name="connsiteY10" fmla="*/ 318734 h 318734"/>
              <a:gd name="connsiteX11" fmla="*/ 0 w 2702870"/>
              <a:gd name="connsiteY11" fmla="*/ 0 h 31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02870" h="318734" fill="none" extrusionOk="0">
                <a:moveTo>
                  <a:pt x="0" y="0"/>
                </a:moveTo>
                <a:cubicBezTo>
                  <a:pt x="167795" y="-8152"/>
                  <a:pt x="296180" y="49590"/>
                  <a:pt x="513545" y="0"/>
                </a:cubicBezTo>
                <a:cubicBezTo>
                  <a:pt x="730910" y="-49590"/>
                  <a:pt x="850465" y="15794"/>
                  <a:pt x="1054119" y="0"/>
                </a:cubicBezTo>
                <a:cubicBezTo>
                  <a:pt x="1257773" y="-15794"/>
                  <a:pt x="1364543" y="52098"/>
                  <a:pt x="1621722" y="0"/>
                </a:cubicBezTo>
                <a:cubicBezTo>
                  <a:pt x="1878901" y="-52098"/>
                  <a:pt x="2005706" y="1076"/>
                  <a:pt x="2189325" y="0"/>
                </a:cubicBezTo>
                <a:cubicBezTo>
                  <a:pt x="2372944" y="-1076"/>
                  <a:pt x="2460621" y="60800"/>
                  <a:pt x="2702870" y="0"/>
                </a:cubicBezTo>
                <a:cubicBezTo>
                  <a:pt x="2721010" y="117666"/>
                  <a:pt x="2685875" y="168573"/>
                  <a:pt x="2702870" y="318734"/>
                </a:cubicBezTo>
                <a:cubicBezTo>
                  <a:pt x="2574080" y="343970"/>
                  <a:pt x="2251207" y="285094"/>
                  <a:pt x="2108239" y="318734"/>
                </a:cubicBezTo>
                <a:cubicBezTo>
                  <a:pt x="1965271" y="352374"/>
                  <a:pt x="1719816" y="294089"/>
                  <a:pt x="1513607" y="318734"/>
                </a:cubicBezTo>
                <a:cubicBezTo>
                  <a:pt x="1307398" y="343379"/>
                  <a:pt x="1179221" y="277674"/>
                  <a:pt x="973033" y="318734"/>
                </a:cubicBezTo>
                <a:cubicBezTo>
                  <a:pt x="766845" y="359794"/>
                  <a:pt x="369489" y="223900"/>
                  <a:pt x="0" y="318734"/>
                </a:cubicBezTo>
                <a:cubicBezTo>
                  <a:pt x="-25017" y="233717"/>
                  <a:pt x="7692" y="124077"/>
                  <a:pt x="0" y="0"/>
                </a:cubicBezTo>
                <a:close/>
              </a:path>
              <a:path w="2702870" h="318734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32218" y="115406"/>
                  <a:pt x="2668233" y="209535"/>
                  <a:pt x="2702870" y="318734"/>
                </a:cubicBezTo>
                <a:cubicBezTo>
                  <a:pt x="2594741" y="324008"/>
                  <a:pt x="2292015" y="257947"/>
                  <a:pt x="2162296" y="318734"/>
                </a:cubicBezTo>
                <a:cubicBezTo>
                  <a:pt x="2032577" y="379521"/>
                  <a:pt x="1818002" y="280713"/>
                  <a:pt x="1567665" y="318734"/>
                </a:cubicBezTo>
                <a:cubicBezTo>
                  <a:pt x="1317328" y="356755"/>
                  <a:pt x="1257432" y="295088"/>
                  <a:pt x="1108177" y="318734"/>
                </a:cubicBezTo>
                <a:cubicBezTo>
                  <a:pt x="958922" y="342380"/>
                  <a:pt x="768233" y="259726"/>
                  <a:pt x="567603" y="318734"/>
                </a:cubicBezTo>
                <a:cubicBezTo>
                  <a:pt x="366973" y="377742"/>
                  <a:pt x="235936" y="283313"/>
                  <a:pt x="0" y="318734"/>
                </a:cubicBezTo>
                <a:cubicBezTo>
                  <a:pt x="-12078" y="163571"/>
                  <a:pt x="6926" y="83222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E7FBDF-FD76-3874-96E2-223A5F86EC4A}"/>
              </a:ext>
            </a:extLst>
          </p:cNvPr>
          <p:cNvGrpSpPr/>
          <p:nvPr/>
        </p:nvGrpSpPr>
        <p:grpSpPr>
          <a:xfrm>
            <a:off x="5610688" y="1980622"/>
            <a:ext cx="1911600" cy="913680"/>
            <a:chOff x="5541415" y="1537276"/>
            <a:chExt cx="1911600" cy="91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DCB5616-FA29-43D6-0C1D-53C3EBCDB877}"/>
                    </a:ext>
                  </a:extLst>
                </p14:cNvPr>
                <p14:cNvContentPartPr/>
                <p14:nvPr/>
              </p14:nvContentPartPr>
              <p14:xfrm>
                <a:off x="5541415" y="1537276"/>
                <a:ext cx="1911600" cy="91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DCB5616-FA29-43D6-0C1D-53C3EBCDB87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32775" y="1528276"/>
                  <a:ext cx="1929240" cy="9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4260CB-E9E9-6EAC-74E4-1F2D1E36BC70}"/>
                    </a:ext>
                  </a:extLst>
                </p14:cNvPr>
                <p14:cNvContentPartPr/>
                <p14:nvPr/>
              </p14:nvContentPartPr>
              <p14:xfrm>
                <a:off x="7231975" y="2189236"/>
                <a:ext cx="212040" cy="2008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4260CB-E9E9-6EAC-74E4-1F2D1E36BC7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22975" y="2180236"/>
                  <a:ext cx="229680" cy="21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265FDD0-1E45-74BA-BCA8-0293910D43A0}"/>
              </a:ext>
            </a:extLst>
          </p:cNvPr>
          <p:cNvGrpSpPr/>
          <p:nvPr/>
        </p:nvGrpSpPr>
        <p:grpSpPr>
          <a:xfrm>
            <a:off x="4003648" y="3934342"/>
            <a:ext cx="2430720" cy="501840"/>
            <a:chOff x="3934375" y="3490996"/>
            <a:chExt cx="2430720" cy="501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D977D1D-1769-FC47-CE45-729CA4F9AAB1}"/>
                    </a:ext>
                  </a:extLst>
                </p14:cNvPr>
                <p14:cNvContentPartPr/>
                <p14:nvPr/>
              </p14:nvContentPartPr>
              <p14:xfrm>
                <a:off x="3934375" y="3490996"/>
                <a:ext cx="2287080" cy="50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D977D1D-1769-FC47-CE45-729CA4F9AAB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25735" y="3481996"/>
                  <a:ext cx="2304720" cy="51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6597F45-A8BE-EC0C-200B-7B7DE92BEDE9}"/>
                    </a:ext>
                  </a:extLst>
                </p14:cNvPr>
                <p14:cNvContentPartPr/>
                <p14:nvPr/>
              </p14:nvContentPartPr>
              <p14:xfrm>
                <a:off x="6122455" y="3892396"/>
                <a:ext cx="242640" cy="954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6597F45-A8BE-EC0C-200B-7B7DE92BEDE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113815" y="3883396"/>
                  <a:ext cx="260280" cy="113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71AC3CD-D8E1-394C-0710-29F46F867AC6}"/>
              </a:ext>
            </a:extLst>
          </p:cNvPr>
          <p:cNvGrpSpPr/>
          <p:nvPr/>
        </p:nvGrpSpPr>
        <p:grpSpPr>
          <a:xfrm>
            <a:off x="4141888" y="5125582"/>
            <a:ext cx="2882520" cy="749880"/>
            <a:chOff x="4072615" y="4682236"/>
            <a:chExt cx="2882520" cy="74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51B12F-152C-5C23-D2B2-26DEABF46F18}"/>
                    </a:ext>
                  </a:extLst>
                </p14:cNvPr>
                <p14:cNvContentPartPr/>
                <p14:nvPr/>
              </p14:nvContentPartPr>
              <p14:xfrm>
                <a:off x="4072615" y="4758556"/>
                <a:ext cx="2848320" cy="6735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51B12F-152C-5C23-D2B2-26DEABF46F1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063975" y="4749556"/>
                  <a:ext cx="2865960" cy="69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A154EDCF-E0C4-84EF-5B66-838440FC04E6}"/>
                    </a:ext>
                  </a:extLst>
                </p14:cNvPr>
                <p14:cNvContentPartPr/>
                <p14:nvPr/>
              </p14:nvContentPartPr>
              <p14:xfrm>
                <a:off x="6762895" y="4682236"/>
                <a:ext cx="192240" cy="218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A154EDCF-E0C4-84EF-5B66-838440FC04E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54255" y="4673596"/>
                  <a:ext cx="209880" cy="235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6" name="Rectangle 131">
            <a:extLst>
              <a:ext uri="{FF2B5EF4-FFF2-40B4-BE49-F238E27FC236}">
                <a16:creationId xmlns:a16="http://schemas.microsoft.com/office/drawing/2014/main" id="{A9C30116-9630-E582-DBE4-AB58078CB704}"/>
              </a:ext>
            </a:extLst>
          </p:cNvPr>
          <p:cNvSpPr/>
          <p:nvPr/>
        </p:nvSpPr>
        <p:spPr>
          <a:xfrm>
            <a:off x="2574899" y="359032"/>
            <a:ext cx="1598393" cy="753607"/>
          </a:xfrm>
          <a:solidFill>
            <a:schemeClr val="accent5">
              <a:lumMod val="60000"/>
              <a:lumOff val="40000"/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 Net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90D33E8-896A-3008-6221-1F2ADC3CF717}"/>
              </a:ext>
            </a:extLst>
          </p:cNvPr>
          <p:cNvCxnSpPr/>
          <p:nvPr/>
        </p:nvCxnSpPr>
        <p:spPr>
          <a:xfrm>
            <a:off x="6096000" y="281865"/>
            <a:ext cx="0" cy="6243873"/>
          </a:xfrm>
          <a:prstGeom prst="line">
            <a:avLst/>
          </a:prstGeom>
          <a:ln w="22225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7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E3689620-31B0-F802-C423-F345F0138A4D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128" name="Rectangle 127">
            <a:extLst>
              <a:ext uri="{FF2B5EF4-FFF2-40B4-BE49-F238E27FC236}">
                <a16:creationId xmlns:a16="http://schemas.microsoft.com/office/drawing/2014/main" id="{662E6330-23F9-B47B-F00B-217F6F6AE393}"/>
              </a:ext>
            </a:extLst>
          </p:cNvPr>
          <p:cNvSpPr/>
          <p:nvPr/>
        </p:nvSpPr>
        <p:spPr>
          <a:xfrm>
            <a:off x="1486830" y="3310555"/>
            <a:ext cx="2702870" cy="1041291"/>
          </a:xfrm>
          <a:custGeom>
            <a:avLst/>
            <a:gdLst>
              <a:gd name="connsiteX0" fmla="*/ 0 w 2702870"/>
              <a:gd name="connsiteY0" fmla="*/ 0 h 1041291"/>
              <a:gd name="connsiteX1" fmla="*/ 594631 w 2702870"/>
              <a:gd name="connsiteY1" fmla="*/ 0 h 1041291"/>
              <a:gd name="connsiteX2" fmla="*/ 1162234 w 2702870"/>
              <a:gd name="connsiteY2" fmla="*/ 0 h 1041291"/>
              <a:gd name="connsiteX3" fmla="*/ 1729837 w 2702870"/>
              <a:gd name="connsiteY3" fmla="*/ 0 h 1041291"/>
              <a:gd name="connsiteX4" fmla="*/ 2189325 w 2702870"/>
              <a:gd name="connsiteY4" fmla="*/ 0 h 1041291"/>
              <a:gd name="connsiteX5" fmla="*/ 2702870 w 2702870"/>
              <a:gd name="connsiteY5" fmla="*/ 0 h 1041291"/>
              <a:gd name="connsiteX6" fmla="*/ 2702870 w 2702870"/>
              <a:gd name="connsiteY6" fmla="*/ 531058 h 1041291"/>
              <a:gd name="connsiteX7" fmla="*/ 2702870 w 2702870"/>
              <a:gd name="connsiteY7" fmla="*/ 1041291 h 1041291"/>
              <a:gd name="connsiteX8" fmla="*/ 2162296 w 2702870"/>
              <a:gd name="connsiteY8" fmla="*/ 1041291 h 1041291"/>
              <a:gd name="connsiteX9" fmla="*/ 1702808 w 2702870"/>
              <a:gd name="connsiteY9" fmla="*/ 1041291 h 1041291"/>
              <a:gd name="connsiteX10" fmla="*/ 1243320 w 2702870"/>
              <a:gd name="connsiteY10" fmla="*/ 1041291 h 1041291"/>
              <a:gd name="connsiteX11" fmla="*/ 675718 w 2702870"/>
              <a:gd name="connsiteY11" fmla="*/ 1041291 h 1041291"/>
              <a:gd name="connsiteX12" fmla="*/ 0 w 2702870"/>
              <a:gd name="connsiteY12" fmla="*/ 1041291 h 1041291"/>
              <a:gd name="connsiteX13" fmla="*/ 0 w 2702870"/>
              <a:gd name="connsiteY13" fmla="*/ 499820 h 1041291"/>
              <a:gd name="connsiteX14" fmla="*/ 0 w 2702870"/>
              <a:gd name="connsiteY14" fmla="*/ 0 h 10412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702870" h="1041291" fill="none" extrusionOk="0">
                <a:moveTo>
                  <a:pt x="0" y="0"/>
                </a:moveTo>
                <a:cubicBezTo>
                  <a:pt x="218371" y="-2890"/>
                  <a:pt x="378308" y="39904"/>
                  <a:pt x="594631" y="0"/>
                </a:cubicBezTo>
                <a:cubicBezTo>
                  <a:pt x="810954" y="-39904"/>
                  <a:pt x="978615" y="1076"/>
                  <a:pt x="1162234" y="0"/>
                </a:cubicBezTo>
                <a:cubicBezTo>
                  <a:pt x="1345853" y="-1076"/>
                  <a:pt x="1484345" y="15486"/>
                  <a:pt x="1729837" y="0"/>
                </a:cubicBezTo>
                <a:cubicBezTo>
                  <a:pt x="1975329" y="-15486"/>
                  <a:pt x="2073291" y="35751"/>
                  <a:pt x="2189325" y="0"/>
                </a:cubicBezTo>
                <a:cubicBezTo>
                  <a:pt x="2305359" y="-35751"/>
                  <a:pt x="2493824" y="54272"/>
                  <a:pt x="2702870" y="0"/>
                </a:cubicBezTo>
                <a:cubicBezTo>
                  <a:pt x="2708284" y="170663"/>
                  <a:pt x="2668478" y="371806"/>
                  <a:pt x="2702870" y="531058"/>
                </a:cubicBezTo>
                <a:cubicBezTo>
                  <a:pt x="2737262" y="690310"/>
                  <a:pt x="2671217" y="887979"/>
                  <a:pt x="2702870" y="1041291"/>
                </a:cubicBezTo>
                <a:cubicBezTo>
                  <a:pt x="2461215" y="1066689"/>
                  <a:pt x="2291126" y="985918"/>
                  <a:pt x="2162296" y="1041291"/>
                </a:cubicBezTo>
                <a:cubicBezTo>
                  <a:pt x="2033466" y="1096664"/>
                  <a:pt x="1905665" y="991350"/>
                  <a:pt x="1702808" y="1041291"/>
                </a:cubicBezTo>
                <a:cubicBezTo>
                  <a:pt x="1499951" y="1091232"/>
                  <a:pt x="1451031" y="1032707"/>
                  <a:pt x="1243320" y="1041291"/>
                </a:cubicBezTo>
                <a:cubicBezTo>
                  <a:pt x="1035609" y="1049875"/>
                  <a:pt x="843950" y="1030423"/>
                  <a:pt x="675718" y="1041291"/>
                </a:cubicBezTo>
                <a:cubicBezTo>
                  <a:pt x="507486" y="1052159"/>
                  <a:pt x="251255" y="1040057"/>
                  <a:pt x="0" y="1041291"/>
                </a:cubicBezTo>
                <a:cubicBezTo>
                  <a:pt x="-48846" y="831595"/>
                  <a:pt x="61465" y="734021"/>
                  <a:pt x="0" y="499820"/>
                </a:cubicBezTo>
                <a:cubicBezTo>
                  <a:pt x="-61465" y="265619"/>
                  <a:pt x="21335" y="170391"/>
                  <a:pt x="0" y="0"/>
                </a:cubicBezTo>
                <a:close/>
              </a:path>
              <a:path w="2702870" h="1041291" stroke="0" extrusionOk="0">
                <a:moveTo>
                  <a:pt x="0" y="0"/>
                </a:moveTo>
                <a:cubicBezTo>
                  <a:pt x="237033" y="-17162"/>
                  <a:pt x="309277" y="34322"/>
                  <a:pt x="513545" y="0"/>
                </a:cubicBezTo>
                <a:cubicBezTo>
                  <a:pt x="717814" y="-34322"/>
                  <a:pt x="790204" y="42383"/>
                  <a:pt x="973033" y="0"/>
                </a:cubicBezTo>
                <a:cubicBezTo>
                  <a:pt x="1155862" y="-42383"/>
                  <a:pt x="1394401" y="63621"/>
                  <a:pt x="1567665" y="0"/>
                </a:cubicBezTo>
                <a:cubicBezTo>
                  <a:pt x="1740929" y="-63621"/>
                  <a:pt x="1934428" y="28619"/>
                  <a:pt x="2081210" y="0"/>
                </a:cubicBezTo>
                <a:cubicBezTo>
                  <a:pt x="2227993" y="-28619"/>
                  <a:pt x="2501036" y="5814"/>
                  <a:pt x="2702870" y="0"/>
                </a:cubicBezTo>
                <a:cubicBezTo>
                  <a:pt x="2729764" y="211866"/>
                  <a:pt x="2656235" y="387350"/>
                  <a:pt x="2702870" y="541471"/>
                </a:cubicBezTo>
                <a:cubicBezTo>
                  <a:pt x="2749505" y="695592"/>
                  <a:pt x="2666571" y="808107"/>
                  <a:pt x="2702870" y="1041291"/>
                </a:cubicBezTo>
                <a:cubicBezTo>
                  <a:pt x="2475335" y="1101501"/>
                  <a:pt x="2305533" y="1036470"/>
                  <a:pt x="2162296" y="1041291"/>
                </a:cubicBezTo>
                <a:cubicBezTo>
                  <a:pt x="2019059" y="1046112"/>
                  <a:pt x="1852063" y="1017645"/>
                  <a:pt x="1702808" y="1041291"/>
                </a:cubicBezTo>
                <a:cubicBezTo>
                  <a:pt x="1553553" y="1064937"/>
                  <a:pt x="1362864" y="982283"/>
                  <a:pt x="1162234" y="1041291"/>
                </a:cubicBezTo>
                <a:cubicBezTo>
                  <a:pt x="961604" y="1100299"/>
                  <a:pt x="762863" y="982311"/>
                  <a:pt x="621660" y="1041291"/>
                </a:cubicBezTo>
                <a:cubicBezTo>
                  <a:pt x="480457" y="1100271"/>
                  <a:pt x="193336" y="1009827"/>
                  <a:pt x="0" y="1041291"/>
                </a:cubicBezTo>
                <a:cubicBezTo>
                  <a:pt x="-56916" y="889985"/>
                  <a:pt x="23894" y="715787"/>
                  <a:pt x="0" y="499820"/>
                </a:cubicBezTo>
                <a:cubicBezTo>
                  <a:pt x="-23894" y="283853"/>
                  <a:pt x="45748" y="178725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" name="Callout: Line with Accent Bar 30">
            <a:extLst>
              <a:ext uri="{FF2B5EF4-FFF2-40B4-BE49-F238E27FC236}">
                <a16:creationId xmlns:a16="http://schemas.microsoft.com/office/drawing/2014/main" id="{E653E23F-F0B0-010C-2EBB-49896D82A4FD}"/>
              </a:ext>
            </a:extLst>
          </p:cNvPr>
          <p:cNvSpPr/>
          <p:nvPr/>
        </p:nvSpPr>
        <p:spPr>
          <a:xfrm>
            <a:off x="7145615" y="1448193"/>
            <a:ext cx="1552525" cy="600663"/>
          </a:xfrm>
          <a:custGeom>
            <a:avLst/>
            <a:gdLst>
              <a:gd name="connsiteX0" fmla="*/ 0 w 1552525"/>
              <a:gd name="connsiteY0" fmla="*/ 0 h 600663"/>
              <a:gd name="connsiteX1" fmla="*/ 501983 w 1552525"/>
              <a:gd name="connsiteY1" fmla="*/ 0 h 600663"/>
              <a:gd name="connsiteX2" fmla="*/ 972916 w 1552525"/>
              <a:gd name="connsiteY2" fmla="*/ 0 h 600663"/>
              <a:gd name="connsiteX3" fmla="*/ 1552525 w 1552525"/>
              <a:gd name="connsiteY3" fmla="*/ 0 h 600663"/>
              <a:gd name="connsiteX4" fmla="*/ 1552525 w 1552525"/>
              <a:gd name="connsiteY4" fmla="*/ 294325 h 600663"/>
              <a:gd name="connsiteX5" fmla="*/ 1552525 w 1552525"/>
              <a:gd name="connsiteY5" fmla="*/ 600663 h 600663"/>
              <a:gd name="connsiteX6" fmla="*/ 1066067 w 1552525"/>
              <a:gd name="connsiteY6" fmla="*/ 600663 h 600663"/>
              <a:gd name="connsiteX7" fmla="*/ 579609 w 1552525"/>
              <a:gd name="connsiteY7" fmla="*/ 600663 h 600663"/>
              <a:gd name="connsiteX8" fmla="*/ 0 w 1552525"/>
              <a:gd name="connsiteY8" fmla="*/ 600663 h 600663"/>
              <a:gd name="connsiteX9" fmla="*/ 0 w 1552525"/>
              <a:gd name="connsiteY9" fmla="*/ 318351 h 600663"/>
              <a:gd name="connsiteX10" fmla="*/ 0 w 1552525"/>
              <a:gd name="connsiteY10" fmla="*/ 0 h 600663"/>
              <a:gd name="connsiteX0" fmla="*/ -129372 w 1552525"/>
              <a:gd name="connsiteY0" fmla="*/ 0 h 600663"/>
              <a:gd name="connsiteX1" fmla="*/ -129372 w 1552525"/>
              <a:gd name="connsiteY1" fmla="*/ 312345 h 600663"/>
              <a:gd name="connsiteX2" fmla="*/ -129372 w 1552525"/>
              <a:gd name="connsiteY2" fmla="*/ 600663 h 600663"/>
              <a:gd name="connsiteX3" fmla="*/ -129372 w 1552525"/>
              <a:gd name="connsiteY3" fmla="*/ 312345 h 600663"/>
              <a:gd name="connsiteX4" fmla="*/ -129372 w 1552525"/>
              <a:gd name="connsiteY4" fmla="*/ 0 h 600663"/>
              <a:gd name="connsiteX0" fmla="*/ -129372 w 1552525"/>
              <a:gd name="connsiteY0" fmla="*/ 112624 h 600663"/>
              <a:gd name="connsiteX1" fmla="*/ -348278 w 1552525"/>
              <a:gd name="connsiteY1" fmla="*/ 377291 h 600663"/>
              <a:gd name="connsiteX2" fmla="*/ -595129 w 1552525"/>
              <a:gd name="connsiteY2" fmla="*/ 675746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2525" h="600663" stroke="0" extrusionOk="0">
                <a:moveTo>
                  <a:pt x="0" y="0"/>
                </a:moveTo>
                <a:cubicBezTo>
                  <a:pt x="162010" y="-32969"/>
                  <a:pt x="293462" y="18542"/>
                  <a:pt x="501983" y="0"/>
                </a:cubicBezTo>
                <a:cubicBezTo>
                  <a:pt x="710504" y="-18542"/>
                  <a:pt x="740922" y="50530"/>
                  <a:pt x="972916" y="0"/>
                </a:cubicBezTo>
                <a:cubicBezTo>
                  <a:pt x="1204910" y="-50530"/>
                  <a:pt x="1279909" y="5033"/>
                  <a:pt x="1552525" y="0"/>
                </a:cubicBezTo>
                <a:cubicBezTo>
                  <a:pt x="1564369" y="96555"/>
                  <a:pt x="1529847" y="228781"/>
                  <a:pt x="1552525" y="294325"/>
                </a:cubicBezTo>
                <a:cubicBezTo>
                  <a:pt x="1575203" y="359869"/>
                  <a:pt x="1552273" y="488524"/>
                  <a:pt x="1552525" y="600663"/>
                </a:cubicBezTo>
                <a:cubicBezTo>
                  <a:pt x="1352590" y="616588"/>
                  <a:pt x="1184429" y="550960"/>
                  <a:pt x="1066067" y="600663"/>
                </a:cubicBezTo>
                <a:cubicBezTo>
                  <a:pt x="947705" y="650366"/>
                  <a:pt x="758899" y="573725"/>
                  <a:pt x="579609" y="600663"/>
                </a:cubicBezTo>
                <a:cubicBezTo>
                  <a:pt x="400319" y="627601"/>
                  <a:pt x="137027" y="562996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552525" h="600663" fill="none" extrusionOk="0">
                <a:moveTo>
                  <a:pt x="-129372" y="0"/>
                </a:moveTo>
                <a:cubicBezTo>
                  <a:pt x="-106627" y="151293"/>
                  <a:pt x="-163994" y="204484"/>
                  <a:pt x="-129372" y="312345"/>
                </a:cubicBezTo>
                <a:cubicBezTo>
                  <a:pt x="-94750" y="420207"/>
                  <a:pt x="-153812" y="464836"/>
                  <a:pt x="-129372" y="600663"/>
                </a:cubicBezTo>
                <a:cubicBezTo>
                  <a:pt x="-153925" y="504014"/>
                  <a:pt x="-99275" y="451585"/>
                  <a:pt x="-129372" y="312345"/>
                </a:cubicBezTo>
                <a:cubicBezTo>
                  <a:pt x="-159469" y="173105"/>
                  <a:pt x="-109466" y="134415"/>
                  <a:pt x="-129372" y="0"/>
                </a:cubicBezTo>
                <a:close/>
              </a:path>
              <a:path w="1552525" h="600663" fill="none" extrusionOk="0">
                <a:moveTo>
                  <a:pt x="-129372" y="112624"/>
                </a:moveTo>
                <a:cubicBezTo>
                  <a:pt x="-164699" y="211858"/>
                  <a:pt x="-292474" y="261825"/>
                  <a:pt x="-348278" y="377291"/>
                </a:cubicBezTo>
                <a:cubicBezTo>
                  <a:pt x="-404082" y="492757"/>
                  <a:pt x="-532673" y="594794"/>
                  <a:pt x="-595129" y="675746"/>
                </a:cubicBezTo>
              </a:path>
              <a:path w="1552525" h="600663" fill="none" stroke="0" extrusionOk="0">
                <a:moveTo>
                  <a:pt x="-129372" y="0"/>
                </a:moveTo>
                <a:cubicBezTo>
                  <a:pt x="-119805" y="125547"/>
                  <a:pt x="-162116" y="188710"/>
                  <a:pt x="-129372" y="294325"/>
                </a:cubicBezTo>
                <a:cubicBezTo>
                  <a:pt x="-96628" y="399941"/>
                  <a:pt x="-165391" y="453239"/>
                  <a:pt x="-129372" y="600663"/>
                </a:cubicBezTo>
                <a:cubicBezTo>
                  <a:pt x="-149102" y="461806"/>
                  <a:pt x="-94415" y="398869"/>
                  <a:pt x="-129372" y="300332"/>
                </a:cubicBezTo>
                <a:cubicBezTo>
                  <a:pt x="-164329" y="201795"/>
                  <a:pt x="-116317" y="86678"/>
                  <a:pt x="-129372" y="0"/>
                </a:cubicBezTo>
                <a:close/>
              </a:path>
              <a:path w="1552525" h="600663" fill="none" stroke="0" extrusionOk="0">
                <a:moveTo>
                  <a:pt x="-129372" y="112624"/>
                </a:moveTo>
                <a:cubicBezTo>
                  <a:pt x="-180193" y="194326"/>
                  <a:pt x="-294649" y="288299"/>
                  <a:pt x="-357593" y="388554"/>
                </a:cubicBezTo>
                <a:cubicBezTo>
                  <a:pt x="-420537" y="488809"/>
                  <a:pt x="-552865" y="563235"/>
                  <a:pt x="-595129" y="675746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CRAAM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Jean-Pierre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jpierre@craam.br  </a:t>
            </a:r>
          </a:p>
        </p:txBody>
      </p:sp>
      <p:sp>
        <p:nvSpPr>
          <p:cNvPr id="159" name="Callout: Line with Accent Bar 158">
            <a:extLst>
              <a:ext uri="{FF2B5EF4-FFF2-40B4-BE49-F238E27FC236}">
                <a16:creationId xmlns:a16="http://schemas.microsoft.com/office/drawing/2014/main" id="{9113FDCA-8DD6-20A0-5AB3-45F617171B65}"/>
              </a:ext>
            </a:extLst>
          </p:cNvPr>
          <p:cNvSpPr/>
          <p:nvPr/>
        </p:nvSpPr>
        <p:spPr>
          <a:xfrm>
            <a:off x="5011603" y="4650150"/>
            <a:ext cx="1367214" cy="600663"/>
          </a:xfrm>
          <a:custGeom>
            <a:avLst/>
            <a:gdLst>
              <a:gd name="connsiteX0" fmla="*/ 0 w 1367214"/>
              <a:gd name="connsiteY0" fmla="*/ 0 h 600663"/>
              <a:gd name="connsiteX1" fmla="*/ 442066 w 1367214"/>
              <a:gd name="connsiteY1" fmla="*/ 0 h 600663"/>
              <a:gd name="connsiteX2" fmla="*/ 856787 w 1367214"/>
              <a:gd name="connsiteY2" fmla="*/ 0 h 600663"/>
              <a:gd name="connsiteX3" fmla="*/ 1367214 w 1367214"/>
              <a:gd name="connsiteY3" fmla="*/ 0 h 600663"/>
              <a:gd name="connsiteX4" fmla="*/ 1367214 w 1367214"/>
              <a:gd name="connsiteY4" fmla="*/ 294325 h 600663"/>
              <a:gd name="connsiteX5" fmla="*/ 1367214 w 1367214"/>
              <a:gd name="connsiteY5" fmla="*/ 600663 h 600663"/>
              <a:gd name="connsiteX6" fmla="*/ 938820 w 1367214"/>
              <a:gd name="connsiteY6" fmla="*/ 600663 h 600663"/>
              <a:gd name="connsiteX7" fmla="*/ 510427 w 1367214"/>
              <a:gd name="connsiteY7" fmla="*/ 600663 h 600663"/>
              <a:gd name="connsiteX8" fmla="*/ 0 w 1367214"/>
              <a:gd name="connsiteY8" fmla="*/ 600663 h 600663"/>
              <a:gd name="connsiteX9" fmla="*/ 0 w 1367214"/>
              <a:gd name="connsiteY9" fmla="*/ 318351 h 600663"/>
              <a:gd name="connsiteX10" fmla="*/ 0 w 1367214"/>
              <a:gd name="connsiteY10" fmla="*/ 0 h 600663"/>
              <a:gd name="connsiteX0" fmla="*/ -58517 w 1367214"/>
              <a:gd name="connsiteY0" fmla="*/ 0 h 600663"/>
              <a:gd name="connsiteX1" fmla="*/ -58517 w 1367214"/>
              <a:gd name="connsiteY1" fmla="*/ 312345 h 600663"/>
              <a:gd name="connsiteX2" fmla="*/ -58517 w 1367214"/>
              <a:gd name="connsiteY2" fmla="*/ 600663 h 600663"/>
              <a:gd name="connsiteX3" fmla="*/ -58517 w 1367214"/>
              <a:gd name="connsiteY3" fmla="*/ 312345 h 600663"/>
              <a:gd name="connsiteX4" fmla="*/ -58517 w 1367214"/>
              <a:gd name="connsiteY4" fmla="*/ 0 h 600663"/>
              <a:gd name="connsiteX0" fmla="*/ -58517 w 1367214"/>
              <a:gd name="connsiteY0" fmla="*/ 348150 h 600663"/>
              <a:gd name="connsiteX1" fmla="*/ -231753 w 1367214"/>
              <a:gd name="connsiteY1" fmla="*/ -25323 h 600663"/>
              <a:gd name="connsiteX2" fmla="*/ -427104 w 1367214"/>
              <a:gd name="connsiteY2" fmla="*/ -446473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14" h="600663" stroke="0" extrusionOk="0">
                <a:moveTo>
                  <a:pt x="0" y="0"/>
                </a:moveTo>
                <a:cubicBezTo>
                  <a:pt x="140572" y="-727"/>
                  <a:pt x="328043" y="48473"/>
                  <a:pt x="442066" y="0"/>
                </a:cubicBezTo>
                <a:cubicBezTo>
                  <a:pt x="556089" y="-48473"/>
                  <a:pt x="753510" y="48647"/>
                  <a:pt x="856787" y="0"/>
                </a:cubicBezTo>
                <a:cubicBezTo>
                  <a:pt x="960064" y="-48647"/>
                  <a:pt x="1148917" y="49193"/>
                  <a:pt x="1367214" y="0"/>
                </a:cubicBezTo>
                <a:cubicBezTo>
                  <a:pt x="1379058" y="96555"/>
                  <a:pt x="1344536" y="228781"/>
                  <a:pt x="1367214" y="294325"/>
                </a:cubicBezTo>
                <a:cubicBezTo>
                  <a:pt x="1389892" y="359869"/>
                  <a:pt x="1366962" y="488524"/>
                  <a:pt x="1367214" y="600663"/>
                </a:cubicBezTo>
                <a:cubicBezTo>
                  <a:pt x="1155365" y="614363"/>
                  <a:pt x="1075386" y="588886"/>
                  <a:pt x="938820" y="600663"/>
                </a:cubicBezTo>
                <a:cubicBezTo>
                  <a:pt x="802254" y="612440"/>
                  <a:pt x="716873" y="553634"/>
                  <a:pt x="510427" y="600663"/>
                </a:cubicBezTo>
                <a:cubicBezTo>
                  <a:pt x="303981" y="647692"/>
                  <a:pt x="159042" y="577263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367214" h="600663" fill="none" extrusionOk="0">
                <a:moveTo>
                  <a:pt x="-58517" y="0"/>
                </a:moveTo>
                <a:cubicBezTo>
                  <a:pt x="-35772" y="151293"/>
                  <a:pt x="-93139" y="204484"/>
                  <a:pt x="-58517" y="312345"/>
                </a:cubicBezTo>
                <a:cubicBezTo>
                  <a:pt x="-23895" y="420207"/>
                  <a:pt x="-82957" y="464836"/>
                  <a:pt x="-58517" y="600663"/>
                </a:cubicBezTo>
                <a:cubicBezTo>
                  <a:pt x="-83070" y="504014"/>
                  <a:pt x="-28420" y="451585"/>
                  <a:pt x="-58517" y="312345"/>
                </a:cubicBezTo>
                <a:cubicBezTo>
                  <a:pt x="-88614" y="173105"/>
                  <a:pt x="-38611" y="134415"/>
                  <a:pt x="-58517" y="0"/>
                </a:cubicBezTo>
                <a:close/>
              </a:path>
              <a:path w="1367214" h="600663" fill="none" extrusionOk="0">
                <a:moveTo>
                  <a:pt x="-58517" y="348150"/>
                </a:moveTo>
                <a:cubicBezTo>
                  <a:pt x="-140521" y="180374"/>
                  <a:pt x="-180942" y="51791"/>
                  <a:pt x="-231753" y="-25323"/>
                </a:cubicBezTo>
                <a:cubicBezTo>
                  <a:pt x="-282564" y="-102437"/>
                  <a:pt x="-334074" y="-257132"/>
                  <a:pt x="-427104" y="-446473"/>
                </a:cubicBezTo>
              </a:path>
              <a:path w="1367214" h="600663" fill="none" stroke="0" extrusionOk="0">
                <a:moveTo>
                  <a:pt x="-58517" y="0"/>
                </a:moveTo>
                <a:cubicBezTo>
                  <a:pt x="-48950" y="125547"/>
                  <a:pt x="-91261" y="188710"/>
                  <a:pt x="-58517" y="294325"/>
                </a:cubicBezTo>
                <a:cubicBezTo>
                  <a:pt x="-25773" y="399941"/>
                  <a:pt x="-94536" y="453239"/>
                  <a:pt x="-58517" y="600663"/>
                </a:cubicBezTo>
                <a:cubicBezTo>
                  <a:pt x="-78247" y="461806"/>
                  <a:pt x="-23560" y="398869"/>
                  <a:pt x="-58517" y="300332"/>
                </a:cubicBezTo>
                <a:cubicBezTo>
                  <a:pt x="-93474" y="201795"/>
                  <a:pt x="-45462" y="86678"/>
                  <a:pt x="-58517" y="0"/>
                </a:cubicBezTo>
                <a:close/>
              </a:path>
              <a:path w="1367214" h="600663" fill="none" stroke="0" extrusionOk="0">
                <a:moveTo>
                  <a:pt x="-58517" y="348150"/>
                </a:moveTo>
                <a:cubicBezTo>
                  <a:pt x="-171444" y="213933"/>
                  <a:pt x="-143908" y="133388"/>
                  <a:pt x="-239125" y="-41215"/>
                </a:cubicBezTo>
                <a:cubicBezTo>
                  <a:pt x="-334342" y="-215818"/>
                  <a:pt x="-335028" y="-259851"/>
                  <a:pt x="-427104" y="-446473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>
                      <a:gd name="adj1" fmla="val 57961"/>
                      <a:gd name="adj2" fmla="val -4280"/>
                      <a:gd name="adj3" fmla="val -74330"/>
                      <a:gd name="adj4" fmla="val -31239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Stanford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Albert Einstein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Einstein@stf.us</a:t>
            </a:r>
          </a:p>
        </p:txBody>
      </p:sp>
      <p:sp>
        <p:nvSpPr>
          <p:cNvPr id="160" name="Callout: Line with Accent Bar 159">
            <a:extLst>
              <a:ext uri="{FF2B5EF4-FFF2-40B4-BE49-F238E27FC236}">
                <a16:creationId xmlns:a16="http://schemas.microsoft.com/office/drawing/2014/main" id="{55AC0AE4-281F-20B4-4736-E49BB8A755A6}"/>
              </a:ext>
            </a:extLst>
          </p:cNvPr>
          <p:cNvSpPr/>
          <p:nvPr/>
        </p:nvSpPr>
        <p:spPr>
          <a:xfrm>
            <a:off x="7198330" y="5563155"/>
            <a:ext cx="1367214" cy="600663"/>
          </a:xfrm>
          <a:custGeom>
            <a:avLst/>
            <a:gdLst>
              <a:gd name="connsiteX0" fmla="*/ 0 w 1367214"/>
              <a:gd name="connsiteY0" fmla="*/ 0 h 600663"/>
              <a:gd name="connsiteX1" fmla="*/ 442066 w 1367214"/>
              <a:gd name="connsiteY1" fmla="*/ 0 h 600663"/>
              <a:gd name="connsiteX2" fmla="*/ 856787 w 1367214"/>
              <a:gd name="connsiteY2" fmla="*/ 0 h 600663"/>
              <a:gd name="connsiteX3" fmla="*/ 1367214 w 1367214"/>
              <a:gd name="connsiteY3" fmla="*/ 0 h 600663"/>
              <a:gd name="connsiteX4" fmla="*/ 1367214 w 1367214"/>
              <a:gd name="connsiteY4" fmla="*/ 294325 h 600663"/>
              <a:gd name="connsiteX5" fmla="*/ 1367214 w 1367214"/>
              <a:gd name="connsiteY5" fmla="*/ 600663 h 600663"/>
              <a:gd name="connsiteX6" fmla="*/ 938820 w 1367214"/>
              <a:gd name="connsiteY6" fmla="*/ 600663 h 600663"/>
              <a:gd name="connsiteX7" fmla="*/ 510427 w 1367214"/>
              <a:gd name="connsiteY7" fmla="*/ 600663 h 600663"/>
              <a:gd name="connsiteX8" fmla="*/ 0 w 1367214"/>
              <a:gd name="connsiteY8" fmla="*/ 600663 h 600663"/>
              <a:gd name="connsiteX9" fmla="*/ 0 w 1367214"/>
              <a:gd name="connsiteY9" fmla="*/ 318351 h 600663"/>
              <a:gd name="connsiteX10" fmla="*/ 0 w 1367214"/>
              <a:gd name="connsiteY10" fmla="*/ 0 h 600663"/>
              <a:gd name="connsiteX0" fmla="*/ -58517 w 1367214"/>
              <a:gd name="connsiteY0" fmla="*/ 0 h 600663"/>
              <a:gd name="connsiteX1" fmla="*/ -58517 w 1367214"/>
              <a:gd name="connsiteY1" fmla="*/ 312345 h 600663"/>
              <a:gd name="connsiteX2" fmla="*/ -58517 w 1367214"/>
              <a:gd name="connsiteY2" fmla="*/ 600663 h 600663"/>
              <a:gd name="connsiteX3" fmla="*/ -58517 w 1367214"/>
              <a:gd name="connsiteY3" fmla="*/ 312345 h 600663"/>
              <a:gd name="connsiteX4" fmla="*/ -58517 w 1367214"/>
              <a:gd name="connsiteY4" fmla="*/ 0 h 600663"/>
              <a:gd name="connsiteX0" fmla="*/ -58517 w 1367214"/>
              <a:gd name="connsiteY0" fmla="*/ 348150 h 600663"/>
              <a:gd name="connsiteX1" fmla="*/ -312038 w 1367214"/>
              <a:gd name="connsiteY1" fmla="*/ 163586 h 600663"/>
              <a:gd name="connsiteX2" fmla="*/ -597924 w 1367214"/>
              <a:gd name="connsiteY2" fmla="*/ -44539 h 6006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7214" h="600663" stroke="0" extrusionOk="0">
                <a:moveTo>
                  <a:pt x="0" y="0"/>
                </a:moveTo>
                <a:cubicBezTo>
                  <a:pt x="140572" y="-727"/>
                  <a:pt x="328043" y="48473"/>
                  <a:pt x="442066" y="0"/>
                </a:cubicBezTo>
                <a:cubicBezTo>
                  <a:pt x="556089" y="-48473"/>
                  <a:pt x="753510" y="48647"/>
                  <a:pt x="856787" y="0"/>
                </a:cubicBezTo>
                <a:cubicBezTo>
                  <a:pt x="960064" y="-48647"/>
                  <a:pt x="1148917" y="49193"/>
                  <a:pt x="1367214" y="0"/>
                </a:cubicBezTo>
                <a:cubicBezTo>
                  <a:pt x="1379058" y="96555"/>
                  <a:pt x="1344536" y="228781"/>
                  <a:pt x="1367214" y="294325"/>
                </a:cubicBezTo>
                <a:cubicBezTo>
                  <a:pt x="1389892" y="359869"/>
                  <a:pt x="1366962" y="488524"/>
                  <a:pt x="1367214" y="600663"/>
                </a:cubicBezTo>
                <a:cubicBezTo>
                  <a:pt x="1155365" y="614363"/>
                  <a:pt x="1075386" y="588886"/>
                  <a:pt x="938820" y="600663"/>
                </a:cubicBezTo>
                <a:cubicBezTo>
                  <a:pt x="802254" y="612440"/>
                  <a:pt x="716873" y="553634"/>
                  <a:pt x="510427" y="600663"/>
                </a:cubicBezTo>
                <a:cubicBezTo>
                  <a:pt x="303981" y="647692"/>
                  <a:pt x="159042" y="577263"/>
                  <a:pt x="0" y="600663"/>
                </a:cubicBezTo>
                <a:cubicBezTo>
                  <a:pt x="-2504" y="476152"/>
                  <a:pt x="22615" y="455449"/>
                  <a:pt x="0" y="318351"/>
                </a:cubicBezTo>
                <a:cubicBezTo>
                  <a:pt x="-22615" y="181253"/>
                  <a:pt x="8673" y="135501"/>
                  <a:pt x="0" y="0"/>
                </a:cubicBezTo>
                <a:close/>
              </a:path>
              <a:path w="1367214" h="600663" fill="none" extrusionOk="0">
                <a:moveTo>
                  <a:pt x="-58517" y="0"/>
                </a:moveTo>
                <a:cubicBezTo>
                  <a:pt x="-35772" y="151293"/>
                  <a:pt x="-93139" y="204484"/>
                  <a:pt x="-58517" y="312345"/>
                </a:cubicBezTo>
                <a:cubicBezTo>
                  <a:pt x="-23895" y="420207"/>
                  <a:pt x="-82957" y="464836"/>
                  <a:pt x="-58517" y="600663"/>
                </a:cubicBezTo>
                <a:cubicBezTo>
                  <a:pt x="-83070" y="504014"/>
                  <a:pt x="-28420" y="451585"/>
                  <a:pt x="-58517" y="312345"/>
                </a:cubicBezTo>
                <a:cubicBezTo>
                  <a:pt x="-88614" y="173105"/>
                  <a:pt x="-38611" y="134415"/>
                  <a:pt x="-58517" y="0"/>
                </a:cubicBezTo>
                <a:close/>
              </a:path>
              <a:path w="1367214" h="600663" fill="none" extrusionOk="0">
                <a:moveTo>
                  <a:pt x="-58517" y="348150"/>
                </a:moveTo>
                <a:cubicBezTo>
                  <a:pt x="-179648" y="275462"/>
                  <a:pt x="-219466" y="198814"/>
                  <a:pt x="-312038" y="163586"/>
                </a:cubicBezTo>
                <a:cubicBezTo>
                  <a:pt x="-404610" y="128358"/>
                  <a:pt x="-472035" y="41346"/>
                  <a:pt x="-597924" y="-44539"/>
                </a:cubicBezTo>
              </a:path>
              <a:path w="1367214" h="600663" fill="none" stroke="0" extrusionOk="0">
                <a:moveTo>
                  <a:pt x="-58517" y="0"/>
                </a:moveTo>
                <a:cubicBezTo>
                  <a:pt x="-48950" y="125547"/>
                  <a:pt x="-91261" y="188710"/>
                  <a:pt x="-58517" y="294325"/>
                </a:cubicBezTo>
                <a:cubicBezTo>
                  <a:pt x="-25773" y="399941"/>
                  <a:pt x="-94536" y="453239"/>
                  <a:pt x="-58517" y="600663"/>
                </a:cubicBezTo>
                <a:cubicBezTo>
                  <a:pt x="-78247" y="461806"/>
                  <a:pt x="-23560" y="398869"/>
                  <a:pt x="-58517" y="300332"/>
                </a:cubicBezTo>
                <a:cubicBezTo>
                  <a:pt x="-93474" y="201795"/>
                  <a:pt x="-45462" y="86678"/>
                  <a:pt x="-58517" y="0"/>
                </a:cubicBezTo>
                <a:close/>
              </a:path>
              <a:path w="1367214" h="600663" fill="none" stroke="0" extrusionOk="0">
                <a:moveTo>
                  <a:pt x="-58517" y="348150"/>
                </a:moveTo>
                <a:cubicBezTo>
                  <a:pt x="-207519" y="287432"/>
                  <a:pt x="-232390" y="190597"/>
                  <a:pt x="-322826" y="155732"/>
                </a:cubicBezTo>
                <a:cubicBezTo>
                  <a:pt x="-413262" y="120867"/>
                  <a:pt x="-478015" y="32279"/>
                  <a:pt x="-597924" y="-44539"/>
                </a:cubicBezTo>
              </a:path>
            </a:pathLst>
          </a:custGeom>
          <a:solidFill>
            <a:schemeClr val="accent5">
              <a:alpha val="50000"/>
            </a:schemeClr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accentCallout1">
                    <a:avLst>
                      <a:gd name="adj1" fmla="val 57961"/>
                      <a:gd name="adj2" fmla="val -4280"/>
                      <a:gd name="adj3" fmla="val -7415"/>
                      <a:gd name="adj4" fmla="val -43733"/>
                    </a:avLst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Responsable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UKVLF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Contact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Alan Turing</a:t>
            </a:r>
          </a:p>
          <a:p>
            <a:r>
              <a:rPr lang="pt-BR" sz="8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Email</a:t>
            </a:r>
            <a:r>
              <a:rPr lang="pt-B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Comic Sans MS" panose="030F0702030302020204" pitchFamily="66" charset="0"/>
              </a:rPr>
              <a:t>: allan@uk.org</a:t>
            </a:r>
          </a:p>
        </p:txBody>
      </p:sp>
    </p:spTree>
    <p:extLst>
      <p:ext uri="{BB962C8B-B14F-4D97-AF65-F5344CB8AC3E}">
        <p14:creationId xmlns:p14="http://schemas.microsoft.com/office/powerpoint/2010/main" val="3697556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3E078F1-F4C4-9984-D770-DEC739633B48}"/>
              </a:ext>
            </a:extLst>
          </p:cNvPr>
          <p:cNvSpPr/>
          <p:nvPr/>
        </p:nvSpPr>
        <p:spPr>
          <a:xfrm>
            <a:off x="7274859" y="5095470"/>
            <a:ext cx="4529044" cy="727106"/>
          </a:xfrm>
          <a:custGeom>
            <a:avLst/>
            <a:gdLst>
              <a:gd name="connsiteX0" fmla="*/ 0 w 4529044"/>
              <a:gd name="connsiteY0" fmla="*/ 0 h 727106"/>
              <a:gd name="connsiteX1" fmla="*/ 475550 w 4529044"/>
              <a:gd name="connsiteY1" fmla="*/ 0 h 727106"/>
              <a:gd name="connsiteX2" fmla="*/ 996390 w 4529044"/>
              <a:gd name="connsiteY2" fmla="*/ 0 h 727106"/>
              <a:gd name="connsiteX3" fmla="*/ 1471939 w 4529044"/>
              <a:gd name="connsiteY3" fmla="*/ 0 h 727106"/>
              <a:gd name="connsiteX4" fmla="*/ 2083360 w 4529044"/>
              <a:gd name="connsiteY4" fmla="*/ 0 h 727106"/>
              <a:gd name="connsiteX5" fmla="*/ 2649491 w 4529044"/>
              <a:gd name="connsiteY5" fmla="*/ 0 h 727106"/>
              <a:gd name="connsiteX6" fmla="*/ 3215621 w 4529044"/>
              <a:gd name="connsiteY6" fmla="*/ 0 h 727106"/>
              <a:gd name="connsiteX7" fmla="*/ 3872333 w 4529044"/>
              <a:gd name="connsiteY7" fmla="*/ 0 h 727106"/>
              <a:gd name="connsiteX8" fmla="*/ 4529044 w 4529044"/>
              <a:gd name="connsiteY8" fmla="*/ 0 h 727106"/>
              <a:gd name="connsiteX9" fmla="*/ 4529044 w 4529044"/>
              <a:gd name="connsiteY9" fmla="*/ 341740 h 727106"/>
              <a:gd name="connsiteX10" fmla="*/ 4529044 w 4529044"/>
              <a:gd name="connsiteY10" fmla="*/ 727106 h 727106"/>
              <a:gd name="connsiteX11" fmla="*/ 4098785 w 4529044"/>
              <a:gd name="connsiteY11" fmla="*/ 727106 h 727106"/>
              <a:gd name="connsiteX12" fmla="*/ 3623235 w 4529044"/>
              <a:gd name="connsiteY12" fmla="*/ 727106 h 727106"/>
              <a:gd name="connsiteX13" fmla="*/ 3011814 w 4529044"/>
              <a:gd name="connsiteY13" fmla="*/ 727106 h 727106"/>
              <a:gd name="connsiteX14" fmla="*/ 2355103 w 4529044"/>
              <a:gd name="connsiteY14" fmla="*/ 727106 h 727106"/>
              <a:gd name="connsiteX15" fmla="*/ 1834263 w 4529044"/>
              <a:gd name="connsiteY15" fmla="*/ 727106 h 727106"/>
              <a:gd name="connsiteX16" fmla="*/ 1177551 w 4529044"/>
              <a:gd name="connsiteY16" fmla="*/ 727106 h 727106"/>
              <a:gd name="connsiteX17" fmla="*/ 702002 w 4529044"/>
              <a:gd name="connsiteY17" fmla="*/ 727106 h 727106"/>
              <a:gd name="connsiteX18" fmla="*/ 0 w 4529044"/>
              <a:gd name="connsiteY18" fmla="*/ 727106 h 727106"/>
              <a:gd name="connsiteX19" fmla="*/ 0 w 4529044"/>
              <a:gd name="connsiteY19" fmla="*/ 385366 h 727106"/>
              <a:gd name="connsiteX20" fmla="*/ 0 w 4529044"/>
              <a:gd name="connsiteY20" fmla="*/ 0 h 727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29044" h="727106" fill="none" extrusionOk="0">
                <a:moveTo>
                  <a:pt x="0" y="0"/>
                </a:moveTo>
                <a:cubicBezTo>
                  <a:pt x="210953" y="-45704"/>
                  <a:pt x="316975" y="2433"/>
                  <a:pt x="475550" y="0"/>
                </a:cubicBezTo>
                <a:cubicBezTo>
                  <a:pt x="634125" y="-2433"/>
                  <a:pt x="775028" y="1463"/>
                  <a:pt x="996390" y="0"/>
                </a:cubicBezTo>
                <a:cubicBezTo>
                  <a:pt x="1217752" y="-1463"/>
                  <a:pt x="1341530" y="36436"/>
                  <a:pt x="1471939" y="0"/>
                </a:cubicBezTo>
                <a:cubicBezTo>
                  <a:pt x="1602348" y="-36436"/>
                  <a:pt x="1857696" y="18276"/>
                  <a:pt x="2083360" y="0"/>
                </a:cubicBezTo>
                <a:cubicBezTo>
                  <a:pt x="2309024" y="-18276"/>
                  <a:pt x="2477855" y="23250"/>
                  <a:pt x="2649491" y="0"/>
                </a:cubicBezTo>
                <a:cubicBezTo>
                  <a:pt x="2821127" y="-23250"/>
                  <a:pt x="2976886" y="10125"/>
                  <a:pt x="3215621" y="0"/>
                </a:cubicBezTo>
                <a:cubicBezTo>
                  <a:pt x="3454356" y="-10125"/>
                  <a:pt x="3581805" y="29782"/>
                  <a:pt x="3872333" y="0"/>
                </a:cubicBezTo>
                <a:cubicBezTo>
                  <a:pt x="4162861" y="-29782"/>
                  <a:pt x="4208283" y="66260"/>
                  <a:pt x="4529044" y="0"/>
                </a:cubicBezTo>
                <a:cubicBezTo>
                  <a:pt x="4568873" y="95961"/>
                  <a:pt x="4501194" y="204460"/>
                  <a:pt x="4529044" y="341740"/>
                </a:cubicBezTo>
                <a:cubicBezTo>
                  <a:pt x="4556894" y="479020"/>
                  <a:pt x="4524601" y="637026"/>
                  <a:pt x="4529044" y="727106"/>
                </a:cubicBezTo>
                <a:cubicBezTo>
                  <a:pt x="4337845" y="772373"/>
                  <a:pt x="4217077" y="686077"/>
                  <a:pt x="4098785" y="727106"/>
                </a:cubicBezTo>
                <a:cubicBezTo>
                  <a:pt x="3980493" y="768135"/>
                  <a:pt x="3801433" y="710184"/>
                  <a:pt x="3623235" y="727106"/>
                </a:cubicBezTo>
                <a:cubicBezTo>
                  <a:pt x="3445037" y="744028"/>
                  <a:pt x="3314585" y="722483"/>
                  <a:pt x="3011814" y="727106"/>
                </a:cubicBezTo>
                <a:cubicBezTo>
                  <a:pt x="2709043" y="731729"/>
                  <a:pt x="2683235" y="671502"/>
                  <a:pt x="2355103" y="727106"/>
                </a:cubicBezTo>
                <a:cubicBezTo>
                  <a:pt x="2026971" y="782710"/>
                  <a:pt x="1975993" y="688761"/>
                  <a:pt x="1834263" y="727106"/>
                </a:cubicBezTo>
                <a:cubicBezTo>
                  <a:pt x="1692533" y="765451"/>
                  <a:pt x="1345356" y="681126"/>
                  <a:pt x="1177551" y="727106"/>
                </a:cubicBezTo>
                <a:cubicBezTo>
                  <a:pt x="1009746" y="773086"/>
                  <a:pt x="850328" y="716357"/>
                  <a:pt x="702002" y="727106"/>
                </a:cubicBezTo>
                <a:cubicBezTo>
                  <a:pt x="553676" y="737855"/>
                  <a:pt x="190625" y="718273"/>
                  <a:pt x="0" y="727106"/>
                </a:cubicBezTo>
                <a:cubicBezTo>
                  <a:pt x="-9882" y="607447"/>
                  <a:pt x="7541" y="522134"/>
                  <a:pt x="0" y="385366"/>
                </a:cubicBezTo>
                <a:cubicBezTo>
                  <a:pt x="-7541" y="248598"/>
                  <a:pt x="21358" y="96605"/>
                  <a:pt x="0" y="0"/>
                </a:cubicBezTo>
                <a:close/>
              </a:path>
              <a:path w="4529044" h="727106" stroke="0" extrusionOk="0">
                <a:moveTo>
                  <a:pt x="0" y="0"/>
                </a:moveTo>
                <a:cubicBezTo>
                  <a:pt x="172608" y="-24743"/>
                  <a:pt x="294111" y="26872"/>
                  <a:pt x="520840" y="0"/>
                </a:cubicBezTo>
                <a:cubicBezTo>
                  <a:pt x="747569" y="-26872"/>
                  <a:pt x="834989" y="9711"/>
                  <a:pt x="951099" y="0"/>
                </a:cubicBezTo>
                <a:cubicBezTo>
                  <a:pt x="1067209" y="-9711"/>
                  <a:pt x="1388428" y="22066"/>
                  <a:pt x="1607811" y="0"/>
                </a:cubicBezTo>
                <a:cubicBezTo>
                  <a:pt x="1827194" y="-22066"/>
                  <a:pt x="1898668" y="2176"/>
                  <a:pt x="2128651" y="0"/>
                </a:cubicBezTo>
                <a:cubicBezTo>
                  <a:pt x="2358634" y="-2176"/>
                  <a:pt x="2496983" y="58071"/>
                  <a:pt x="2649491" y="0"/>
                </a:cubicBezTo>
                <a:cubicBezTo>
                  <a:pt x="2801999" y="-58071"/>
                  <a:pt x="2992623" y="16358"/>
                  <a:pt x="3306202" y="0"/>
                </a:cubicBezTo>
                <a:cubicBezTo>
                  <a:pt x="3619781" y="-16358"/>
                  <a:pt x="3629764" y="39123"/>
                  <a:pt x="3781752" y="0"/>
                </a:cubicBezTo>
                <a:cubicBezTo>
                  <a:pt x="3933740" y="-39123"/>
                  <a:pt x="4338686" y="63089"/>
                  <a:pt x="4529044" y="0"/>
                </a:cubicBezTo>
                <a:cubicBezTo>
                  <a:pt x="4565627" y="179253"/>
                  <a:pt x="4494480" y="263159"/>
                  <a:pt x="4529044" y="378095"/>
                </a:cubicBezTo>
                <a:cubicBezTo>
                  <a:pt x="4563608" y="493032"/>
                  <a:pt x="4491309" y="610791"/>
                  <a:pt x="4529044" y="727106"/>
                </a:cubicBezTo>
                <a:cubicBezTo>
                  <a:pt x="4250460" y="789671"/>
                  <a:pt x="4094145" y="706172"/>
                  <a:pt x="3962914" y="727106"/>
                </a:cubicBezTo>
                <a:cubicBezTo>
                  <a:pt x="3831683" y="748040"/>
                  <a:pt x="3647732" y="725732"/>
                  <a:pt x="3442073" y="727106"/>
                </a:cubicBezTo>
                <a:cubicBezTo>
                  <a:pt x="3236414" y="728480"/>
                  <a:pt x="3052458" y="688395"/>
                  <a:pt x="2785362" y="727106"/>
                </a:cubicBezTo>
                <a:cubicBezTo>
                  <a:pt x="2518266" y="765817"/>
                  <a:pt x="2344489" y="713724"/>
                  <a:pt x="2128651" y="727106"/>
                </a:cubicBezTo>
                <a:cubicBezTo>
                  <a:pt x="1912813" y="740488"/>
                  <a:pt x="1842351" y="707931"/>
                  <a:pt x="1653101" y="727106"/>
                </a:cubicBezTo>
                <a:cubicBezTo>
                  <a:pt x="1463851" y="746281"/>
                  <a:pt x="1259636" y="691993"/>
                  <a:pt x="1086971" y="727106"/>
                </a:cubicBezTo>
                <a:cubicBezTo>
                  <a:pt x="914306" y="762219"/>
                  <a:pt x="295801" y="683439"/>
                  <a:pt x="0" y="727106"/>
                </a:cubicBezTo>
                <a:cubicBezTo>
                  <a:pt x="-34089" y="623929"/>
                  <a:pt x="7650" y="529207"/>
                  <a:pt x="0" y="363553"/>
                </a:cubicBezTo>
                <a:cubicBezTo>
                  <a:pt x="-7650" y="197899"/>
                  <a:pt x="2977" y="104246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5B6C4D-23D7-D8BE-CAC2-99F62C2F533A}"/>
              </a:ext>
            </a:extLst>
          </p:cNvPr>
          <p:cNvSpPr/>
          <p:nvPr/>
        </p:nvSpPr>
        <p:spPr>
          <a:xfrm>
            <a:off x="7274859" y="3548801"/>
            <a:ext cx="4529044" cy="1426612"/>
          </a:xfrm>
          <a:custGeom>
            <a:avLst/>
            <a:gdLst>
              <a:gd name="connsiteX0" fmla="*/ 0 w 4529044"/>
              <a:gd name="connsiteY0" fmla="*/ 0 h 1426612"/>
              <a:gd name="connsiteX1" fmla="*/ 656711 w 4529044"/>
              <a:gd name="connsiteY1" fmla="*/ 0 h 1426612"/>
              <a:gd name="connsiteX2" fmla="*/ 1268132 w 4529044"/>
              <a:gd name="connsiteY2" fmla="*/ 0 h 1426612"/>
              <a:gd name="connsiteX3" fmla="*/ 1834263 w 4529044"/>
              <a:gd name="connsiteY3" fmla="*/ 0 h 1426612"/>
              <a:gd name="connsiteX4" fmla="*/ 2400393 w 4529044"/>
              <a:gd name="connsiteY4" fmla="*/ 0 h 1426612"/>
              <a:gd name="connsiteX5" fmla="*/ 3057105 w 4529044"/>
              <a:gd name="connsiteY5" fmla="*/ 0 h 1426612"/>
              <a:gd name="connsiteX6" fmla="*/ 3668526 w 4529044"/>
              <a:gd name="connsiteY6" fmla="*/ 0 h 1426612"/>
              <a:gd name="connsiteX7" fmla="*/ 4529044 w 4529044"/>
              <a:gd name="connsiteY7" fmla="*/ 0 h 1426612"/>
              <a:gd name="connsiteX8" fmla="*/ 4529044 w 4529044"/>
              <a:gd name="connsiteY8" fmla="*/ 461271 h 1426612"/>
              <a:gd name="connsiteX9" fmla="*/ 4529044 w 4529044"/>
              <a:gd name="connsiteY9" fmla="*/ 894010 h 1426612"/>
              <a:gd name="connsiteX10" fmla="*/ 4529044 w 4529044"/>
              <a:gd name="connsiteY10" fmla="*/ 1426612 h 1426612"/>
              <a:gd name="connsiteX11" fmla="*/ 4053494 w 4529044"/>
              <a:gd name="connsiteY11" fmla="*/ 1426612 h 1426612"/>
              <a:gd name="connsiteX12" fmla="*/ 3396783 w 4529044"/>
              <a:gd name="connsiteY12" fmla="*/ 1426612 h 1426612"/>
              <a:gd name="connsiteX13" fmla="*/ 2875943 w 4529044"/>
              <a:gd name="connsiteY13" fmla="*/ 1426612 h 1426612"/>
              <a:gd name="connsiteX14" fmla="*/ 2219232 w 4529044"/>
              <a:gd name="connsiteY14" fmla="*/ 1426612 h 1426612"/>
              <a:gd name="connsiteX15" fmla="*/ 1743682 w 4529044"/>
              <a:gd name="connsiteY15" fmla="*/ 1426612 h 1426612"/>
              <a:gd name="connsiteX16" fmla="*/ 1313423 w 4529044"/>
              <a:gd name="connsiteY16" fmla="*/ 1426612 h 1426612"/>
              <a:gd name="connsiteX17" fmla="*/ 883164 w 4529044"/>
              <a:gd name="connsiteY17" fmla="*/ 1426612 h 1426612"/>
              <a:gd name="connsiteX18" fmla="*/ 0 w 4529044"/>
              <a:gd name="connsiteY18" fmla="*/ 1426612 h 1426612"/>
              <a:gd name="connsiteX19" fmla="*/ 0 w 4529044"/>
              <a:gd name="connsiteY19" fmla="*/ 993873 h 1426612"/>
              <a:gd name="connsiteX20" fmla="*/ 0 w 4529044"/>
              <a:gd name="connsiteY20" fmla="*/ 489803 h 1426612"/>
              <a:gd name="connsiteX21" fmla="*/ 0 w 4529044"/>
              <a:gd name="connsiteY21" fmla="*/ 0 h 14266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529044" h="1426612" fill="none" extrusionOk="0">
                <a:moveTo>
                  <a:pt x="0" y="0"/>
                </a:moveTo>
                <a:cubicBezTo>
                  <a:pt x="251207" y="-59324"/>
                  <a:pt x="447183" y="73921"/>
                  <a:pt x="656711" y="0"/>
                </a:cubicBezTo>
                <a:cubicBezTo>
                  <a:pt x="866239" y="-73921"/>
                  <a:pt x="1042468" y="18276"/>
                  <a:pt x="1268132" y="0"/>
                </a:cubicBezTo>
                <a:cubicBezTo>
                  <a:pt x="1493796" y="-18276"/>
                  <a:pt x="1662627" y="23250"/>
                  <a:pt x="1834263" y="0"/>
                </a:cubicBezTo>
                <a:cubicBezTo>
                  <a:pt x="2005899" y="-23250"/>
                  <a:pt x="2161658" y="10125"/>
                  <a:pt x="2400393" y="0"/>
                </a:cubicBezTo>
                <a:cubicBezTo>
                  <a:pt x="2639128" y="-10125"/>
                  <a:pt x="2766577" y="29782"/>
                  <a:pt x="3057105" y="0"/>
                </a:cubicBezTo>
                <a:cubicBezTo>
                  <a:pt x="3347633" y="-29782"/>
                  <a:pt x="3383538" y="24849"/>
                  <a:pt x="3668526" y="0"/>
                </a:cubicBezTo>
                <a:cubicBezTo>
                  <a:pt x="3953514" y="-24849"/>
                  <a:pt x="4236502" y="69747"/>
                  <a:pt x="4529044" y="0"/>
                </a:cubicBezTo>
                <a:cubicBezTo>
                  <a:pt x="4555351" y="117297"/>
                  <a:pt x="4475409" y="323511"/>
                  <a:pt x="4529044" y="461271"/>
                </a:cubicBezTo>
                <a:cubicBezTo>
                  <a:pt x="4582679" y="599031"/>
                  <a:pt x="4522891" y="779718"/>
                  <a:pt x="4529044" y="894010"/>
                </a:cubicBezTo>
                <a:cubicBezTo>
                  <a:pt x="4535197" y="1008302"/>
                  <a:pt x="4513242" y="1175938"/>
                  <a:pt x="4529044" y="1426612"/>
                </a:cubicBezTo>
                <a:cubicBezTo>
                  <a:pt x="4326922" y="1479612"/>
                  <a:pt x="4235451" y="1399951"/>
                  <a:pt x="4053494" y="1426612"/>
                </a:cubicBezTo>
                <a:cubicBezTo>
                  <a:pt x="3871537" y="1453273"/>
                  <a:pt x="3724915" y="1371008"/>
                  <a:pt x="3396783" y="1426612"/>
                </a:cubicBezTo>
                <a:cubicBezTo>
                  <a:pt x="3068651" y="1482216"/>
                  <a:pt x="3017673" y="1388267"/>
                  <a:pt x="2875943" y="1426612"/>
                </a:cubicBezTo>
                <a:cubicBezTo>
                  <a:pt x="2734213" y="1464957"/>
                  <a:pt x="2386327" y="1377405"/>
                  <a:pt x="2219232" y="1426612"/>
                </a:cubicBezTo>
                <a:cubicBezTo>
                  <a:pt x="2052137" y="1475819"/>
                  <a:pt x="1897985" y="1418553"/>
                  <a:pt x="1743682" y="1426612"/>
                </a:cubicBezTo>
                <a:cubicBezTo>
                  <a:pt x="1589379" y="1434671"/>
                  <a:pt x="1511272" y="1409751"/>
                  <a:pt x="1313423" y="1426612"/>
                </a:cubicBezTo>
                <a:cubicBezTo>
                  <a:pt x="1115574" y="1443473"/>
                  <a:pt x="1046688" y="1382688"/>
                  <a:pt x="883164" y="1426612"/>
                </a:cubicBezTo>
                <a:cubicBezTo>
                  <a:pt x="719640" y="1470536"/>
                  <a:pt x="230850" y="1367160"/>
                  <a:pt x="0" y="1426612"/>
                </a:cubicBezTo>
                <a:cubicBezTo>
                  <a:pt x="-4143" y="1334471"/>
                  <a:pt x="24233" y="1088534"/>
                  <a:pt x="0" y="993873"/>
                </a:cubicBezTo>
                <a:cubicBezTo>
                  <a:pt x="-24233" y="899212"/>
                  <a:pt x="29818" y="591875"/>
                  <a:pt x="0" y="489803"/>
                </a:cubicBezTo>
                <a:cubicBezTo>
                  <a:pt x="-29818" y="387731"/>
                  <a:pt x="29867" y="117050"/>
                  <a:pt x="0" y="0"/>
                </a:cubicBezTo>
                <a:close/>
              </a:path>
              <a:path w="4529044" h="1426612" stroke="0" extrusionOk="0">
                <a:moveTo>
                  <a:pt x="0" y="0"/>
                </a:moveTo>
                <a:cubicBezTo>
                  <a:pt x="172608" y="-24743"/>
                  <a:pt x="294111" y="26872"/>
                  <a:pt x="520840" y="0"/>
                </a:cubicBezTo>
                <a:cubicBezTo>
                  <a:pt x="747569" y="-26872"/>
                  <a:pt x="834989" y="9711"/>
                  <a:pt x="951099" y="0"/>
                </a:cubicBezTo>
                <a:cubicBezTo>
                  <a:pt x="1067209" y="-9711"/>
                  <a:pt x="1388428" y="22066"/>
                  <a:pt x="1607811" y="0"/>
                </a:cubicBezTo>
                <a:cubicBezTo>
                  <a:pt x="1827194" y="-22066"/>
                  <a:pt x="1898668" y="2176"/>
                  <a:pt x="2128651" y="0"/>
                </a:cubicBezTo>
                <a:cubicBezTo>
                  <a:pt x="2358634" y="-2176"/>
                  <a:pt x="2496983" y="58071"/>
                  <a:pt x="2649491" y="0"/>
                </a:cubicBezTo>
                <a:cubicBezTo>
                  <a:pt x="2801999" y="-58071"/>
                  <a:pt x="2992623" y="16358"/>
                  <a:pt x="3306202" y="0"/>
                </a:cubicBezTo>
                <a:cubicBezTo>
                  <a:pt x="3619781" y="-16358"/>
                  <a:pt x="3629764" y="39123"/>
                  <a:pt x="3781752" y="0"/>
                </a:cubicBezTo>
                <a:cubicBezTo>
                  <a:pt x="3933740" y="-39123"/>
                  <a:pt x="4338686" y="63089"/>
                  <a:pt x="4529044" y="0"/>
                </a:cubicBezTo>
                <a:cubicBezTo>
                  <a:pt x="4578932" y="166181"/>
                  <a:pt x="4500040" y="305236"/>
                  <a:pt x="4529044" y="504070"/>
                </a:cubicBezTo>
                <a:cubicBezTo>
                  <a:pt x="4558048" y="702904"/>
                  <a:pt x="4526810" y="728877"/>
                  <a:pt x="4529044" y="951075"/>
                </a:cubicBezTo>
                <a:cubicBezTo>
                  <a:pt x="4531278" y="1173273"/>
                  <a:pt x="4528325" y="1209403"/>
                  <a:pt x="4529044" y="1426612"/>
                </a:cubicBezTo>
                <a:cubicBezTo>
                  <a:pt x="4369057" y="1435631"/>
                  <a:pt x="4109789" y="1379822"/>
                  <a:pt x="3917623" y="1426612"/>
                </a:cubicBezTo>
                <a:cubicBezTo>
                  <a:pt x="3725457" y="1473402"/>
                  <a:pt x="3528008" y="1387901"/>
                  <a:pt x="3260912" y="1426612"/>
                </a:cubicBezTo>
                <a:cubicBezTo>
                  <a:pt x="2993816" y="1465323"/>
                  <a:pt x="2826243" y="1414113"/>
                  <a:pt x="2604200" y="1426612"/>
                </a:cubicBezTo>
                <a:cubicBezTo>
                  <a:pt x="2382157" y="1439111"/>
                  <a:pt x="2314013" y="1406596"/>
                  <a:pt x="2128651" y="1426612"/>
                </a:cubicBezTo>
                <a:cubicBezTo>
                  <a:pt x="1943289" y="1446628"/>
                  <a:pt x="1741730" y="1398379"/>
                  <a:pt x="1562520" y="1426612"/>
                </a:cubicBezTo>
                <a:cubicBezTo>
                  <a:pt x="1383310" y="1454845"/>
                  <a:pt x="1218670" y="1422365"/>
                  <a:pt x="905809" y="1426612"/>
                </a:cubicBezTo>
                <a:cubicBezTo>
                  <a:pt x="592948" y="1430859"/>
                  <a:pt x="255894" y="1355816"/>
                  <a:pt x="0" y="1426612"/>
                </a:cubicBezTo>
                <a:cubicBezTo>
                  <a:pt x="-43867" y="1324459"/>
                  <a:pt x="29977" y="1190293"/>
                  <a:pt x="0" y="993873"/>
                </a:cubicBezTo>
                <a:cubicBezTo>
                  <a:pt x="-29977" y="797453"/>
                  <a:pt x="51933" y="673928"/>
                  <a:pt x="0" y="546868"/>
                </a:cubicBezTo>
                <a:cubicBezTo>
                  <a:pt x="-51933" y="419809"/>
                  <a:pt x="53762" y="239217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ECA93B-C21C-EAAF-D4A0-063C7F59A99A}"/>
              </a:ext>
            </a:extLst>
          </p:cNvPr>
          <p:cNvSpPr/>
          <p:nvPr/>
        </p:nvSpPr>
        <p:spPr>
          <a:xfrm>
            <a:off x="7274859" y="1532965"/>
            <a:ext cx="4529044" cy="1896035"/>
          </a:xfrm>
          <a:custGeom>
            <a:avLst/>
            <a:gdLst>
              <a:gd name="connsiteX0" fmla="*/ 0 w 4529044"/>
              <a:gd name="connsiteY0" fmla="*/ 0 h 1896035"/>
              <a:gd name="connsiteX1" fmla="*/ 520840 w 4529044"/>
              <a:gd name="connsiteY1" fmla="*/ 0 h 1896035"/>
              <a:gd name="connsiteX2" fmla="*/ 1086971 w 4529044"/>
              <a:gd name="connsiteY2" fmla="*/ 0 h 1896035"/>
              <a:gd name="connsiteX3" fmla="*/ 1743682 w 4529044"/>
              <a:gd name="connsiteY3" fmla="*/ 0 h 1896035"/>
              <a:gd name="connsiteX4" fmla="*/ 2355103 w 4529044"/>
              <a:gd name="connsiteY4" fmla="*/ 0 h 1896035"/>
              <a:gd name="connsiteX5" fmla="*/ 2785362 w 4529044"/>
              <a:gd name="connsiteY5" fmla="*/ 0 h 1896035"/>
              <a:gd name="connsiteX6" fmla="*/ 3306202 w 4529044"/>
              <a:gd name="connsiteY6" fmla="*/ 0 h 1896035"/>
              <a:gd name="connsiteX7" fmla="*/ 3962914 w 4529044"/>
              <a:gd name="connsiteY7" fmla="*/ 0 h 1896035"/>
              <a:gd name="connsiteX8" fmla="*/ 4529044 w 4529044"/>
              <a:gd name="connsiteY8" fmla="*/ 0 h 1896035"/>
              <a:gd name="connsiteX9" fmla="*/ 4529044 w 4529044"/>
              <a:gd name="connsiteY9" fmla="*/ 492969 h 1896035"/>
              <a:gd name="connsiteX10" fmla="*/ 4529044 w 4529044"/>
              <a:gd name="connsiteY10" fmla="*/ 910097 h 1896035"/>
              <a:gd name="connsiteX11" fmla="*/ 4529044 w 4529044"/>
              <a:gd name="connsiteY11" fmla="*/ 1346185 h 1896035"/>
              <a:gd name="connsiteX12" fmla="*/ 4529044 w 4529044"/>
              <a:gd name="connsiteY12" fmla="*/ 1896035 h 1896035"/>
              <a:gd name="connsiteX13" fmla="*/ 4053494 w 4529044"/>
              <a:gd name="connsiteY13" fmla="*/ 1896035 h 1896035"/>
              <a:gd name="connsiteX14" fmla="*/ 3623235 w 4529044"/>
              <a:gd name="connsiteY14" fmla="*/ 1896035 h 1896035"/>
              <a:gd name="connsiteX15" fmla="*/ 3192976 w 4529044"/>
              <a:gd name="connsiteY15" fmla="*/ 1896035 h 1896035"/>
              <a:gd name="connsiteX16" fmla="*/ 2581555 w 4529044"/>
              <a:gd name="connsiteY16" fmla="*/ 1896035 h 1896035"/>
              <a:gd name="connsiteX17" fmla="*/ 2151296 w 4529044"/>
              <a:gd name="connsiteY17" fmla="*/ 1896035 h 1896035"/>
              <a:gd name="connsiteX18" fmla="*/ 1585165 w 4529044"/>
              <a:gd name="connsiteY18" fmla="*/ 1896035 h 1896035"/>
              <a:gd name="connsiteX19" fmla="*/ 1109616 w 4529044"/>
              <a:gd name="connsiteY19" fmla="*/ 1896035 h 1896035"/>
              <a:gd name="connsiteX20" fmla="*/ 543485 w 4529044"/>
              <a:gd name="connsiteY20" fmla="*/ 1896035 h 1896035"/>
              <a:gd name="connsiteX21" fmla="*/ 0 w 4529044"/>
              <a:gd name="connsiteY21" fmla="*/ 1896035 h 1896035"/>
              <a:gd name="connsiteX22" fmla="*/ 0 w 4529044"/>
              <a:gd name="connsiteY22" fmla="*/ 1422026 h 1896035"/>
              <a:gd name="connsiteX23" fmla="*/ 0 w 4529044"/>
              <a:gd name="connsiteY23" fmla="*/ 966978 h 1896035"/>
              <a:gd name="connsiteX24" fmla="*/ 0 w 4529044"/>
              <a:gd name="connsiteY24" fmla="*/ 511929 h 1896035"/>
              <a:gd name="connsiteX25" fmla="*/ 0 w 4529044"/>
              <a:gd name="connsiteY25" fmla="*/ 0 h 18960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4529044" h="1896035" fill="none" extrusionOk="0">
                <a:moveTo>
                  <a:pt x="0" y="0"/>
                </a:moveTo>
                <a:cubicBezTo>
                  <a:pt x="223841" y="-47157"/>
                  <a:pt x="305619" y="52620"/>
                  <a:pt x="520840" y="0"/>
                </a:cubicBezTo>
                <a:cubicBezTo>
                  <a:pt x="736061" y="-52620"/>
                  <a:pt x="845452" y="3907"/>
                  <a:pt x="1086971" y="0"/>
                </a:cubicBezTo>
                <a:cubicBezTo>
                  <a:pt x="1328490" y="-3907"/>
                  <a:pt x="1455683" y="34444"/>
                  <a:pt x="1743682" y="0"/>
                </a:cubicBezTo>
                <a:cubicBezTo>
                  <a:pt x="2031681" y="-34444"/>
                  <a:pt x="2070115" y="24849"/>
                  <a:pt x="2355103" y="0"/>
                </a:cubicBezTo>
                <a:cubicBezTo>
                  <a:pt x="2640091" y="-24849"/>
                  <a:pt x="2695948" y="18116"/>
                  <a:pt x="2785362" y="0"/>
                </a:cubicBezTo>
                <a:cubicBezTo>
                  <a:pt x="2874776" y="-18116"/>
                  <a:pt x="3122185" y="33622"/>
                  <a:pt x="3306202" y="0"/>
                </a:cubicBezTo>
                <a:cubicBezTo>
                  <a:pt x="3490219" y="-33622"/>
                  <a:pt x="3639982" y="20669"/>
                  <a:pt x="3962914" y="0"/>
                </a:cubicBezTo>
                <a:cubicBezTo>
                  <a:pt x="4285846" y="-20669"/>
                  <a:pt x="4307197" y="19758"/>
                  <a:pt x="4529044" y="0"/>
                </a:cubicBezTo>
                <a:cubicBezTo>
                  <a:pt x="4545826" y="230314"/>
                  <a:pt x="4513335" y="277270"/>
                  <a:pt x="4529044" y="492969"/>
                </a:cubicBezTo>
                <a:cubicBezTo>
                  <a:pt x="4544753" y="708668"/>
                  <a:pt x="4506158" y="801266"/>
                  <a:pt x="4529044" y="910097"/>
                </a:cubicBezTo>
                <a:cubicBezTo>
                  <a:pt x="4551930" y="1018928"/>
                  <a:pt x="4488839" y="1252334"/>
                  <a:pt x="4529044" y="1346185"/>
                </a:cubicBezTo>
                <a:cubicBezTo>
                  <a:pt x="4569249" y="1440036"/>
                  <a:pt x="4491407" y="1759453"/>
                  <a:pt x="4529044" y="1896035"/>
                </a:cubicBezTo>
                <a:cubicBezTo>
                  <a:pt x="4406576" y="1897528"/>
                  <a:pt x="4207797" y="1887976"/>
                  <a:pt x="4053494" y="1896035"/>
                </a:cubicBezTo>
                <a:cubicBezTo>
                  <a:pt x="3899191" y="1904094"/>
                  <a:pt x="3821084" y="1879174"/>
                  <a:pt x="3623235" y="1896035"/>
                </a:cubicBezTo>
                <a:cubicBezTo>
                  <a:pt x="3425386" y="1912896"/>
                  <a:pt x="3356500" y="1852111"/>
                  <a:pt x="3192976" y="1896035"/>
                </a:cubicBezTo>
                <a:cubicBezTo>
                  <a:pt x="3029452" y="1939959"/>
                  <a:pt x="2739262" y="1836524"/>
                  <a:pt x="2581555" y="1896035"/>
                </a:cubicBezTo>
                <a:cubicBezTo>
                  <a:pt x="2423848" y="1955546"/>
                  <a:pt x="2253666" y="1851862"/>
                  <a:pt x="2151296" y="1896035"/>
                </a:cubicBezTo>
                <a:cubicBezTo>
                  <a:pt x="2048926" y="1940208"/>
                  <a:pt x="1778601" y="1828179"/>
                  <a:pt x="1585165" y="1896035"/>
                </a:cubicBezTo>
                <a:cubicBezTo>
                  <a:pt x="1391729" y="1963891"/>
                  <a:pt x="1254750" y="1879315"/>
                  <a:pt x="1109616" y="1896035"/>
                </a:cubicBezTo>
                <a:cubicBezTo>
                  <a:pt x="964482" y="1912755"/>
                  <a:pt x="821039" y="1848502"/>
                  <a:pt x="543485" y="1896035"/>
                </a:cubicBezTo>
                <a:cubicBezTo>
                  <a:pt x="265931" y="1943568"/>
                  <a:pt x="215958" y="1876878"/>
                  <a:pt x="0" y="1896035"/>
                </a:cubicBezTo>
                <a:cubicBezTo>
                  <a:pt x="-56522" y="1722460"/>
                  <a:pt x="13403" y="1558254"/>
                  <a:pt x="0" y="1422026"/>
                </a:cubicBezTo>
                <a:cubicBezTo>
                  <a:pt x="-13403" y="1285798"/>
                  <a:pt x="54181" y="1092631"/>
                  <a:pt x="0" y="966978"/>
                </a:cubicBezTo>
                <a:cubicBezTo>
                  <a:pt x="-54181" y="841325"/>
                  <a:pt x="51383" y="643944"/>
                  <a:pt x="0" y="511929"/>
                </a:cubicBezTo>
                <a:cubicBezTo>
                  <a:pt x="-51383" y="379914"/>
                  <a:pt x="36917" y="239814"/>
                  <a:pt x="0" y="0"/>
                </a:cubicBezTo>
                <a:close/>
              </a:path>
              <a:path w="4529044" h="1896035" stroke="0" extrusionOk="0">
                <a:moveTo>
                  <a:pt x="0" y="0"/>
                </a:moveTo>
                <a:cubicBezTo>
                  <a:pt x="172608" y="-24743"/>
                  <a:pt x="294111" y="26872"/>
                  <a:pt x="520840" y="0"/>
                </a:cubicBezTo>
                <a:cubicBezTo>
                  <a:pt x="747569" y="-26872"/>
                  <a:pt x="834989" y="9711"/>
                  <a:pt x="951099" y="0"/>
                </a:cubicBezTo>
                <a:cubicBezTo>
                  <a:pt x="1067209" y="-9711"/>
                  <a:pt x="1388428" y="22066"/>
                  <a:pt x="1607811" y="0"/>
                </a:cubicBezTo>
                <a:cubicBezTo>
                  <a:pt x="1827194" y="-22066"/>
                  <a:pt x="1898668" y="2176"/>
                  <a:pt x="2128651" y="0"/>
                </a:cubicBezTo>
                <a:cubicBezTo>
                  <a:pt x="2358634" y="-2176"/>
                  <a:pt x="2496983" y="58071"/>
                  <a:pt x="2649491" y="0"/>
                </a:cubicBezTo>
                <a:cubicBezTo>
                  <a:pt x="2801999" y="-58071"/>
                  <a:pt x="2992623" y="16358"/>
                  <a:pt x="3306202" y="0"/>
                </a:cubicBezTo>
                <a:cubicBezTo>
                  <a:pt x="3619781" y="-16358"/>
                  <a:pt x="3629764" y="39123"/>
                  <a:pt x="3781752" y="0"/>
                </a:cubicBezTo>
                <a:cubicBezTo>
                  <a:pt x="3933740" y="-39123"/>
                  <a:pt x="4338686" y="63089"/>
                  <a:pt x="4529044" y="0"/>
                </a:cubicBezTo>
                <a:cubicBezTo>
                  <a:pt x="4576957" y="237800"/>
                  <a:pt x="4510854" y="396864"/>
                  <a:pt x="4529044" y="511929"/>
                </a:cubicBezTo>
                <a:cubicBezTo>
                  <a:pt x="4547234" y="626994"/>
                  <a:pt x="4498685" y="764620"/>
                  <a:pt x="4529044" y="948018"/>
                </a:cubicBezTo>
                <a:cubicBezTo>
                  <a:pt x="4559403" y="1131416"/>
                  <a:pt x="4495640" y="1192309"/>
                  <a:pt x="4529044" y="1422026"/>
                </a:cubicBezTo>
                <a:cubicBezTo>
                  <a:pt x="4562448" y="1651743"/>
                  <a:pt x="4475944" y="1733781"/>
                  <a:pt x="4529044" y="1896035"/>
                </a:cubicBezTo>
                <a:cubicBezTo>
                  <a:pt x="4388748" y="1904977"/>
                  <a:pt x="4297883" y="1890128"/>
                  <a:pt x="4098785" y="1896035"/>
                </a:cubicBezTo>
                <a:cubicBezTo>
                  <a:pt x="3899687" y="1901942"/>
                  <a:pt x="3664116" y="1883536"/>
                  <a:pt x="3442073" y="1896035"/>
                </a:cubicBezTo>
                <a:cubicBezTo>
                  <a:pt x="3220030" y="1908534"/>
                  <a:pt x="3151886" y="1876019"/>
                  <a:pt x="2966524" y="1896035"/>
                </a:cubicBezTo>
                <a:cubicBezTo>
                  <a:pt x="2781162" y="1916051"/>
                  <a:pt x="2579603" y="1867802"/>
                  <a:pt x="2400393" y="1896035"/>
                </a:cubicBezTo>
                <a:cubicBezTo>
                  <a:pt x="2221183" y="1924268"/>
                  <a:pt x="2056543" y="1891788"/>
                  <a:pt x="1743682" y="1896035"/>
                </a:cubicBezTo>
                <a:cubicBezTo>
                  <a:pt x="1430821" y="1900282"/>
                  <a:pt x="1407034" y="1839550"/>
                  <a:pt x="1177551" y="1896035"/>
                </a:cubicBezTo>
                <a:cubicBezTo>
                  <a:pt x="948068" y="1952520"/>
                  <a:pt x="850575" y="1891817"/>
                  <a:pt x="747292" y="1896035"/>
                </a:cubicBezTo>
                <a:cubicBezTo>
                  <a:pt x="644009" y="1900253"/>
                  <a:pt x="332391" y="1840003"/>
                  <a:pt x="0" y="1896035"/>
                </a:cubicBezTo>
                <a:cubicBezTo>
                  <a:pt x="-2016" y="1680948"/>
                  <a:pt x="50578" y="1635946"/>
                  <a:pt x="0" y="1384106"/>
                </a:cubicBezTo>
                <a:cubicBezTo>
                  <a:pt x="-50578" y="1132266"/>
                  <a:pt x="48075" y="1075044"/>
                  <a:pt x="0" y="872176"/>
                </a:cubicBezTo>
                <a:cubicBezTo>
                  <a:pt x="-48075" y="669308"/>
                  <a:pt x="57673" y="295384"/>
                  <a:pt x="0" y="0"/>
                </a:cubicBezTo>
                <a:close/>
              </a:path>
            </a:pathLst>
          </a:custGeom>
          <a:solidFill>
            <a:schemeClr val="bg1">
              <a:alpha val="10000"/>
            </a:schemeClr>
          </a:solidFill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 sz="105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A10561-B4C5-DB39-8D0E-C1B8836E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592634"/>
            <a:ext cx="10515600" cy="820530"/>
          </a:xfrm>
        </p:spPr>
        <p:txBody>
          <a:bodyPr>
            <a:normAutofit/>
          </a:bodyPr>
          <a:lstStyle/>
          <a:p>
            <a:r>
              <a:rPr lang="pt-BR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Open VLF CRAAM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69E58-C8E2-8441-62BA-A984B5EC6E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8097" y="1852116"/>
            <a:ext cx="6886762" cy="4413250"/>
          </a:xfrm>
        </p:spPr>
        <p:txBody>
          <a:bodyPr>
            <a:normAutofit lnSpcReduction="10000"/>
          </a:bodyPr>
          <a:lstStyle/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Multiple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File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Source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pt-BR" sz="2000" dirty="0">
                <a:latin typeface="Comic Sans MS" panose="030F0702030302020204" pitchFamily="66" charset="0"/>
              </a:rPr>
              <a:t>  - Possibilidade de uso dos repositórios originais (Google Drive, Dropbox, </a:t>
            </a:r>
            <a:r>
              <a:rPr lang="pt-BR" sz="2000" dirty="0" err="1">
                <a:latin typeface="Comic Sans MS" panose="030F0702030302020204" pitchFamily="66" charset="0"/>
              </a:rPr>
              <a:t>Amazon</a:t>
            </a:r>
            <a:r>
              <a:rPr lang="pt-BR" sz="2000" dirty="0">
                <a:latin typeface="Comic Sans MS" panose="030F0702030302020204" pitchFamily="66" charset="0"/>
              </a:rPr>
              <a:t> S3, Linux), sem a necessidade de upload dos arquivos</a:t>
            </a:r>
          </a:p>
          <a:p>
            <a:endParaRPr lang="pt-BR" sz="2000" dirty="0">
              <a:latin typeface="Comic Sans MS" panose="030F0702030302020204" pitchFamily="66" charset="0"/>
            </a:endParaRPr>
          </a:p>
          <a:p>
            <a:r>
              <a:rPr lang="pt-BR" dirty="0">
                <a:latin typeface="Comic Sans MS" panose="030F0702030302020204" pitchFamily="66" charset="0"/>
              </a:rPr>
              <a:t>.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MongoDB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</a:t>
            </a:r>
            <a:r>
              <a:rPr lang="pt-BR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Directory</a:t>
            </a:r>
            <a:endParaRPr lang="pt-BR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pt-BR" sz="2000" dirty="0">
                <a:latin typeface="Comic Sans MS" panose="030F0702030302020204" pitchFamily="66" charset="0"/>
              </a:rPr>
              <a:t>  - Um diretório de meta informações, sobre os arquivos e sua localização e responsáveis e citação das bases</a:t>
            </a:r>
          </a:p>
          <a:p>
            <a:endParaRPr lang="pt-BR" sz="2000" dirty="0">
              <a:latin typeface="Comic Sans MS" panose="030F0702030302020204" pitchFamily="66" charset="0"/>
            </a:endParaRPr>
          </a:p>
          <a:p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</a:t>
            </a:r>
            <a:r>
              <a:rPr lang="pt-BR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Single Web Interface</a:t>
            </a:r>
          </a:p>
          <a:p>
            <a:r>
              <a:rPr lang="pt-BR" sz="2000" dirty="0">
                <a:latin typeface="Comic Sans MS" panose="030F0702030302020204" pitchFamily="66" charset="0"/>
              </a:rPr>
              <a:t>  - Acesso Web, Informações sobre VLF, </a:t>
            </a:r>
            <a:r>
              <a:rPr lang="pt-BR" sz="2000" dirty="0" err="1">
                <a:latin typeface="Comic Sans MS" panose="030F0702030302020204" pitchFamily="66" charset="0"/>
              </a:rPr>
              <a:t>multilingual</a:t>
            </a:r>
            <a:r>
              <a:rPr lang="pt-BR" sz="2000" dirty="0">
                <a:latin typeface="Comic Sans MS" panose="030F0702030302020204" pitchFamily="66" charset="0"/>
              </a:rPr>
              <a:t>, Referências e Créditos etc.</a:t>
            </a:r>
            <a:r>
              <a:rPr lang="pt-BR" dirty="0">
                <a:latin typeface="Comic Sans MS" panose="030F0702030302020204" pitchFamily="66" charset="0"/>
              </a:rPr>
              <a:t>	</a:t>
            </a:r>
          </a:p>
        </p:txBody>
      </p:sp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1B82DF9D-6700-8923-B80D-DFEFC54545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24" y="18921"/>
            <a:ext cx="1709842" cy="573713"/>
          </a:xfrm>
          <a:prstGeom prst="rect">
            <a:avLst/>
          </a:prstGeom>
        </p:spPr>
      </p:pic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57193509-88D2-483E-44DD-26AFC28E47AD}"/>
              </a:ext>
            </a:extLst>
          </p:cNvPr>
          <p:cNvSpPr txBox="1">
            <a:spLocks/>
          </p:cNvSpPr>
          <p:nvPr/>
        </p:nvSpPr>
        <p:spPr>
          <a:xfrm>
            <a:off x="7395882" y="1673142"/>
            <a:ext cx="4652682" cy="4413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Facilidade para Implementação</a:t>
            </a:r>
          </a:p>
          <a:p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Mantêm a propriedade dos </a:t>
            </a:r>
          </a:p>
          <a:p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Arquivos</a:t>
            </a:r>
          </a:p>
          <a:p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Reduz de Recursos e Riscos</a:t>
            </a:r>
          </a:p>
          <a:p>
            <a:r>
              <a:rPr lang="pt-BR" sz="1800" dirty="0">
                <a:latin typeface="Comic Sans MS" panose="030F0702030302020204" pitchFamily="66" charset="0"/>
              </a:rPr>
              <a:t>  </a:t>
            </a:r>
          </a:p>
          <a:p>
            <a:endParaRPr lang="pt-BR" sz="1800" dirty="0">
              <a:latin typeface="Comic Sans MS" panose="030F0702030302020204" pitchFamily="66" charset="0"/>
            </a:endParaRPr>
          </a:p>
          <a:p>
            <a:r>
              <a:rPr lang="pt-BR" sz="1800" dirty="0">
                <a:solidFill>
                  <a:srgbClr val="C00000"/>
                </a:solidFill>
                <a:latin typeface="Comic Sans MS" panose="030F0702030302020204" pitchFamily="66" charset="0"/>
              </a:rPr>
              <a:t>. </a:t>
            </a:r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Diretório dá possibilidade de suportar </a:t>
            </a:r>
            <a:r>
              <a:rPr lang="pt-BR" sz="1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várias redes</a:t>
            </a:r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 e </a:t>
            </a:r>
            <a:r>
              <a:rPr lang="pt-BR" sz="1800" u="sng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outros tipos de arquivos</a:t>
            </a:r>
            <a:endParaRPr lang="pt-BR" sz="1800" u="sng" dirty="0">
              <a:solidFill>
                <a:srgbClr val="C00000"/>
              </a:solidFill>
              <a:latin typeface="Comic Sans MS" panose="030F0702030302020204" pitchFamily="66" charset="0"/>
            </a:endParaRPr>
          </a:p>
          <a:p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endParaRPr lang="pt-BR" sz="1800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mic Sans MS" panose="030F0702030302020204" pitchFamily="66" charset="0"/>
            </a:endParaRPr>
          </a:p>
          <a:p>
            <a:r>
              <a:rPr lang="pt-BR" sz="18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mic Sans MS" panose="030F0702030302020204" pitchFamily="66" charset="0"/>
              </a:rPr>
              <a:t>. Acesso universal e simples</a:t>
            </a:r>
            <a:r>
              <a:rPr lang="pt-BR" sz="1800" dirty="0">
                <a:latin typeface="Comic Sans MS" panose="030F07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04972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289</Words>
  <Application>Microsoft Office PowerPoint</Application>
  <PresentationFormat>Widescreen</PresentationFormat>
  <Paragraphs>141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Comic Sans MS</vt:lpstr>
      <vt:lpstr>Office Theme</vt:lpstr>
      <vt:lpstr>PowerPoint Presentation</vt:lpstr>
      <vt:lpstr>PowerPoint Presentation</vt:lpstr>
      <vt:lpstr>Open VLF CRAAM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Rogerio de Oliveira</dc:creator>
  <cp:lastModifiedBy>Rogerio de Oliveira</cp:lastModifiedBy>
  <cp:revision>2</cp:revision>
  <dcterms:created xsi:type="dcterms:W3CDTF">2022-06-19T21:49:17Z</dcterms:created>
  <dcterms:modified xsi:type="dcterms:W3CDTF">2022-06-20T00:17:13Z</dcterms:modified>
</cp:coreProperties>
</file>