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6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9T22:38:48.2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09:4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9T22:38:48.2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08:2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0 772 24575,'11'2'0,"-1"-1"0,-1 1 0,1 0 0,0 1 0,0 0 0,-1 1 0,0 0 0,15 8 0,-1 0 0,55 22 0,160 49 0,-175-67 0,1-3 0,1-2 0,78 4 0,255-15 0,-317-7 0,-1-3 0,153-38 0,-133 17 0,-1-4 0,102-52 0,174-119 0,-286 149 0,-3-4 0,120-108 0,-177 141 0,-2-1 0,0 0 0,-1-3 0,-3 0 0,24-43 0,-30 47-1365,-2 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08:3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24575,'5'-3'0,"-1"1"0,2-1 0,-2 1 0,1-1 0,1 1 0,-1 0 0,0 1 0,1 0 0,-1 0 0,1 0 0,7 0 0,16-4 0,35-17 0,-46 15 0,36-8 0,-53 15 0,-1-1 0,2 1 0,-2 0 0,1 0 0,0 0 0,0 0 0,0 0 0,-1 0 0,1 0 0,0 1 0,0-1 0,-1 0 0,1 0 0,0 0 0,-1 1 0,2-1 0,-2 1 0,1-1 0,0 0 0,-1 1 0,1-1 0,0 0 0,-1 1 0,0 0 0,1-1 0,0 1 0,-1 0 0,1-1 0,-1 1 0,1-1 0,-1 1 0,0 0 0,0 0 0,1 0 0,-1-1 0,0 1 0,1 1 0,0 3 0,0 1 0,-1 0 0,1 0 0,-1 7 0,0-1 0,11 99-1365,-7-80-5461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09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6665 782 24575,'0'-5'0,"0"1"0,-1 0 0,0 0 0,0 0 0,0 0 0,-1 0 0,0 0 0,1 0 0,-1 0 0,-1 1 0,1-1 0,-5-5 0,0 1 0,0 0 0,0 1 0,0 1 0,-13-10 0,-15-5 0,0 1 0,-73-30 0,68 32 0,-102-39 0,-204-54 0,-162-15 0,431 109 0,-1221-196-927,454 166 927,-1 48 0,469 2 0,349-3 0,-260 10 0,240-6 0,2 3 0,0 1 0,0 2 0,-52 19 0,-17 16 232,-119 65 0,-96 75 231,132-67-463,-190 153 0,377-263-170,0 1-1,1 0 0,-1 1 1,2 0-1,0 0 0,0 1 1,-9 16-1,10-14-6655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09:3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24575,'0'294'0,"0"-294"0,0 1 0,-1-1 0,1 1 0,0 0 0,0-1 0,0 1 0,0 0 0,0-1 0,0 1 0,0 0 0,1-1 0,-1 1 0,0-1 0,0 1 0,0 0 0,0-1 0,1 1 0,-1 0 0,1-1 0,-1 0 0,0 1 0,1-1 0,-1 1 0,1 0 0,-1-1 0,1 0 0,-1 1 0,1-1 0,-1 1 0,1-1 0,0 0 0,-1 0 0,1 1 0,0-1 0,-1 0 0,1 0 0,0 0 0,-1 0 0,1 0 0,0 1 0,-1-1 0,1 0 0,0 0 0,-1 0 0,1-1 0,0 1 0,-1 0 0,1 0 0,0 0 0,-1 0 0,2-1 0,5-1 0,0-1 0,0-1 0,0 0 0,7-4 0,2-2 0,46-19-1365,-35 16-5461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44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24575,'732'31'0,"-685"-26"0,527 73 0,-455-55 0,452 96 0,-9 45 0,-322-68-26,255 142 1,197 174-532,-518-295 557,277 244 0,-351-266 0,-4 3 0,-4 5 0,131 193 0,-200-259 122,-2 1-1,-2 1 1,-2 1 0,24 81-1,-34-103-1,-7-18-156,0 0 0,0 1-1,0-1 1,0 0 0,0 1 0,0-1-1,0 0 1,0 1 0,0-1 0,0 0 0,0 1-1,1-1 1,-1 0 0,0 0 0,0 1-1,0-1 1,0 0 0,1 0 0,-1 1 0,0-1-1,0 0 1,1 0 0,-1 1 0,0-1 0,0 0-1,1 0 1,-1 0 0,0 0 0,1 1-1,-1-1 1,0 0 0,1 0 0,-1 0 0,0 0-1,1 0 1,-1 0 0,0 0 0,1 0-1,-1 0 1,1 0 0,3-11-6790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44:5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24575,'403'354'0,"-352"-312"0,-46-39 0,3 4 0,0 0 0,1-1 0,0 0 0,16 7 0,-24-12 0,0 0 0,1-1 0,-1 1 0,1 0 0,-1-1 0,1 0 0,-1 1 0,1-1 0,-1 0 0,1 0 0,-1 0 0,1 0 0,0 0 0,-1 0 0,1 0 0,-1 0 0,1-1 0,-1 1 0,1 0 0,-1-1 0,1 1 0,-1-1 0,1 0 0,-1 0 0,0 1 0,1-1 0,-1 0 0,0 0 0,0 0 0,0 0 0,0-1 0,0 1 0,0 0 0,0 0 0,0-1 0,0 1 0,0 0 0,-1-1 0,1 1 0,0-3 0,4-17 0,-1 0 0,0-1 0,-2 1 0,-1-1 0,0 1 0,-5-39 0,2 8 0,-2-3-16,-16-76 0,9 62-1317,6 33-5493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45:0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24575,'12'1'0,"0"0"0,0 1 0,0 0 0,0 1 0,-1 0 0,22 10 0,69 38 0,-48-23 0,72 35-9,507 246 30,17-41-152,-157-107-472,6-22 1,734 106-1,-161-148 549,3-90 1,-1057-7 72,39 0-183,-1-3 1,85-15-1,-102 9-5521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45:0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40 24575,'103'0'0,"170"-23"0,-107 6 0,-152 18 0,-15 3 0,-24 9 0,13-7 0,-67 34 0,-3-4 0,0-3 0,-107 27 0,154-50 43,-44 19-1,21-7-1492,27-12-5376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2:39:2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2372 1 24575,'-11'0'0,"-61"0"0,-141 24 0,-472 224 0,606-215 0,-58 27 0,2 9 0,-135 98 0,200-116 0,1 5 0,2 4 0,2 4 0,2 4 0,-78 109 0,114-135 0,1 2 0,1 1 0,2 2 0,1 1 0,-18 54 0,17-34 0,1 3 0,3 0 0,-16 96 0,25-100 0,2 1 0,-3 84 0,7 139 0,6-234 0,2 0 0,1 0 0,3-1 0,0 0 0,3-1 0,1-1 0,2 0 0,1-1 0,2-2 0,2 0 0,1-2 0,47 87 0,-32-74 0,2-1 0,2-4 0,2-1 0,2-4 0,0-2 0,3-3 0,1-3 0,83 59 0,-14-31-133,2-7 0,235 80 0,258 9-266,-9-40-833,-530-103-4929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45:0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1752 24575,'12'1'0,"1"0"0,-1 1 0,1 1 0,-1 0 0,21 8 0,26 7 0,89 4 0,182 6 0,-236-22 0,1146 17-862,-952-24 773,-84 1 37,615-9-789,-3-71 202,38-114 677,-21-73-226,-28-65-699,-589 224 1234,320-215 0,-451 263 218,-3-4 1,-3-4-1,-2-3 0,113-137 0,-146 146-1930,-27 39-5461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45:0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1 24575,'-4'1'0,"0"0"0,1 0 0,-1 0 0,0 1 0,1 0 0,0 0 0,-1 0 0,1 0 0,0 0 0,0 1 0,0 0 0,1-1 0,-1 1 0,-2 4 0,-8 5 0,-42 36 0,-2-2 0,-2-3 0,-2-2 0,-100 49 0,158-89 0,-3 2 0,0 0 0,0 0 0,0 0 0,0-1 0,-1 0 0,1 0 0,-1-1 0,-11 1 0,18-2 0,0 0 0,0 0 0,-1 0 0,1 0 0,0 0 0,0 0 0,-1 0 0,1 0 0,0 0 0,0 0 0,0 0 0,-1-1 0,1 1 0,0 0 0,0 0 0,0 0 0,-1 0 0,1-1 0,0 1 0,0 0 0,0 0 0,0 0 0,0-1 0,-1 1 0,1 0 0,0 0 0,0-1 0,0 1 0,0 0 0,0 0 0,0-1 0,0 1 0,0 0 0,0 0 0,0-1 0,0 1 0,0 0 0,0 0 0,0-1 0,0 1 0,0 0 0,0 0 0,0-1 0,0 1 0,1 0 0,-1 0 0,0 0 0,0-1 0,0 1 0,0 0 0,1-1 0,3-7 0,1 0 0,0 0 0,0 0 0,1 1 0,0-1 0,0 1 0,1 0 0,0 1 0,13-10 0,82-51 0,-59 41 0,-10 3 0,-24 15 0,2 1 0,-1 0 0,1 1 0,0-1 0,0 2 0,1 0 0,-1 0 0,19-4 0,-28 9 0,0 0 0,0 0 0,1 0 0,-1 0 0,0 1 0,0-1 0,0 0 0,0 1 0,0 0 0,0-1 0,0 1 0,0 0 0,0 0 0,0 0 0,0 0 0,-1 1 0,1-1 0,0 0 0,-1 1 0,1-1 0,-1 1 0,1-1 0,-1 1 0,0 0 0,0 0 0,0 0 0,2 2 0,1 6 0,0-1 0,0 1 0,-1 0 0,2 11 0,-4-18 0,11 68 43,8 118 0,-9-53-1494,-5-88-5375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2:39:3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24575,'3'2'0,"-1"0"0,1 1 0,-1-1 0,0 1 0,1-1 0,-1 1 0,0 0 0,0 0 0,2 5 0,29 49 0,-22-38 0,-1-2 0,1 2 0,-2 0 0,1 0 0,-2 2 0,0-1 0,9 33 0,-17-51 0,1 1 0,-1-1 0,0 1 0,0-1 0,0 0 0,0 1 0,0-1 0,0 1 0,-1-1 0,1 0 0,-1 1 0,1-1 0,-1 0 0,1 1 0,-1-1 0,0 0 0,0 0 0,1 0 0,-1 0 0,0 0 0,-1 0 0,1 0 0,0-1 0,0 1 0,0 0 0,-1-1 0,1 0 0,-2 2 0,-6 5 0,1-1 0,-1-1 0,-16 9 0,16-10 0,-33 16 54,-46 14-1,48-21-789,-63 36 0,71-29-6090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2:50:47.428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2372 1 24575,'-11'0'0,"-61"0"0,-141 24 0,-472 224 0,606-215 0,-58 27 0,2 9 0,-135 98 0,200-116 0,1 5 0,2 4 0,2 4 0,2 4 0,-78 109 0,114-135 0,1 2 0,1 1 0,2 2 0,1 1 0,-18 54 0,17-34 0,1 3 0,3 0 0,-16 96 0,25-100 0,2 1 0,-3 84 0,7 139 0,6-234 0,2 0 0,1 0 0,3-1 0,0 0 0,3-1 0,1-1 0,2 0 0,1-1 0,2-2 0,2 0 0,1-2 0,47 87 0,-32-74 0,2-1 0,2-4 0,2-1 0,2-4 0,0-2 0,3-3 0,1-3 0,83 59 0,-14-31-133,2-7 0,235 80 0,258 9-266,-9-40-833,-530-103-4929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2:50:47.429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242 1 24575,'3'2'0,"-1"0"0,1 1 0,-1-1 0,0 1 0,1-1 0,-1 1 0,0 0 0,0 0 0,2 5 0,29 49 0,-22-38 0,-1-2 0,1 2 0,-2 0 0,1 0 0,-2 2 0,0-1 0,9 33 0,-17-51 0,1 1 0,-1-1 0,0 1 0,0-1 0,0 0 0,0 1 0,0-1 0,0 1 0,-1-1 0,1 0 0,-1 1 0,1-1 0,-1 0 0,1 1 0,-1-1 0,0 0 0,0 0 0,1 0 0,-1 0 0,0 0 0,-1 0 0,1 0 0,0-1 0,0 1 0,0 0 0,-1-1 0,1 0 0,-2 2 0,-6 5 0,1-1 0,-1-1 0,-16 9 0,16-10 0,-33 16 54,-46 14-1,48-21-789,-63 36 0,71-29-6090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08:2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1226 24575,'16'2'0,"-1"0"0,0 1 0,0 1 0,-1 0 0,1 1 0,-1 1 0,0 0 0,22 14 0,-1-2 0,83 37 0,241 76 0,-263-105 0,1-5 0,1-4 0,118 6 0,386-23 0,-481-10 0,0-6 0,231-60 0,-200 27 0,-3-7 0,155-82 0,263-189 0,-433 236 0,-4-5 0,181-173 0,-267 225 0,-2-2 0,-2-1 0,-1-3 0,-4-1 0,37-68 0,-47 74-1365,-3 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08:3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24575,'7'-5'0,"0"1"0,1 0 0,-1 0 0,1 0 0,0 1 0,0 0 0,0 1 0,0 0 0,0 0 0,1 1 0,11-1 0,24-6 0,52-26 0,-69 23 0,55-14 0,-81 25 0,0-1 0,1 1 0,-1 0 0,0 0 0,0 0 0,1 0 0,-1 0 0,0 0 0,0 0 0,1 1 0,-1-1 0,0 0 0,0 1 0,0-1 0,0 1 0,1-1 0,-1 1 0,0-1 0,0 1 0,0 0 0,0 0 0,0-1 0,0 1 0,-1 0 0,1 0 0,0 0 0,0 0 0,0 0 0,-1 0 0,1 0 0,-1 0 0,1 1 0,-1-1 0,1 0 0,-1 0 0,0 0 0,1 2 0,1 6 0,-1 0 0,0 1 0,0-1 0,-1 11 0,0-1 0,17 158-1365,-12-128-5461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09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10073 1241 24575,'0'-7'0,"-1"0"0,0 1 0,0-1 0,-1 1 0,0-1 0,0 1 0,-1 0 0,1 0 0,-1-1 0,-1 2 0,1-1 0,-8-9 0,1 3 0,-1 0 0,0 1 0,0 0 0,-19-14 0,-22-8 0,-1 1 0,-111-47 0,104 51 0,-154-63 0,-309-86 0,-245-22 0,652 171 0,-1847-309-927,688 262 927,-2 77 0,709 3 0,527-5 0,-393 15 0,364-8 0,1 3 0,1 4 0,0 2 0,-78 29 0,-26 26 232,-181 104 0,-144 119 231,200-106-463,-289 241 0,571-416-170,0 1-1,1 1 0,0 0 1,1 1-1,1 0 0,1 1 1,-15 27-1,15-23-6655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09:3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24575,'0'466'0,"0"-465"0,0 0 0,-1 0 0,1 0 0,0 0 0,0 0 0,0 0 0,0 0 0,0 0 0,0 0 0,0 0 0,1 0 0,-1 0 0,0 0 0,0 0 0,1 0 0,-1 0 0,1 0 0,-1 0 0,1 0 0,-1-1 0,1 1 0,0 0 0,-1 0 0,1 0 0,0-1 0,0 1 0,-1 0 0,1-1 0,0 1 0,0-1 0,0 1 0,0-1 0,0 1 0,0-1 0,0 1 0,0-1 0,0 0 0,0 0 0,0 0 0,0 1 0,0-1 0,0 0 0,0 0 0,0 0 0,0-1 0,0 1 0,0 0 0,0 0 0,0 0 0,0-1 0,2 0 0,8-3 0,-1-1 0,1-1 0,-1 0 0,11-7 0,3-3 0,70-30-1365,-53 25-5461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31D1-B465-13A9-71D1-2E67864BD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5FD0E-D845-9AD0-16FF-FA3C41659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305DB-490A-44DA-BA20-9B8956AA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0C49-1334-6B9F-FA4C-DC6E3B1C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1260-72C6-60F7-2112-81181485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81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2647-2686-B421-7572-D4669AE6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BF60C-6926-3961-27BE-D5BFC51D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AEAD-F712-2A6A-E94D-77B7140C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37CB9-327A-9CBC-8FA3-FF0A8A8D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B7C3C-F211-17C1-B6C0-7DA90CDD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6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93161-5ACB-8C03-3880-E9FA86AC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CFB92-18BB-2285-A7CD-4AFD09EA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FBAB-F1B6-D163-CBC8-073D8A4C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19483-D3D9-3E85-A62D-13150332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AFB9B-744D-A5DC-C012-F6A991D2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15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ACDC-AD46-52C5-FB80-E509EE03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1288-42F6-3B29-70D7-F9BBC84D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B5FC1-5670-EAD3-C2A8-B0323138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540D-5B94-9E2C-1E95-A6B86F99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38DC0-3CC5-7C94-1935-7A891528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43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C210-BD3C-5A1E-BB1F-15842521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30A93-FA69-F425-F508-4951F0F94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90F73-4219-69C3-DB03-476BE3FF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0A91-A657-B6CC-738E-DDE2451F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799D-7CBD-84DF-1B49-D4015E0A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60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E88C-DA47-809D-7A46-A00673B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D436-B3D8-2DF6-0EC6-2891F5D2A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A259F-C637-0496-2BA0-86EEA3B38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2EE70-63B0-D905-FC5F-7381A8F5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6F957-A682-BBEC-5F52-2903AB38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01253-6B54-5812-B87E-C3B1730D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2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F0B1-9DF3-B005-27A0-D41AA9D0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5E66D-76E8-2C13-5B7C-954A7B6E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5FCB9-C1B1-8381-B1E4-63581F10E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96B99-68BD-6474-847E-BA65BF4EE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2740F-52F6-B34D-6336-24B805472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61424-7890-119C-06FF-24EB7235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CAE50-5CAD-8105-FDC1-6A418BD3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7E0E1-8FF4-13FE-6A24-772BE6B4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0639-A1BE-9263-99EA-8CDA6EC2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0343D-E2D0-97FB-9733-193CFA42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C8CFB-1D89-AE70-CF68-ABFE90AE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6AA91-9FFE-5441-1379-37FAB409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8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BA4B6-EEF5-A5E2-4B40-6BE354C6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164CA-A9DB-DCFA-8F21-C1716D27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01B43-0EB7-B5F1-3DF1-93293387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6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EF7-4B6E-294C-8A46-F54C1B6E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4183-2D25-5FDD-E51E-4FAD1F7AB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B1DB8-0E90-4FDD-C997-F04E3DB4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EEC51-EF83-E45D-5650-C6A40831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B04E6-80D8-69F3-BDF8-3D5D1024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53F05-E499-D765-63CB-233FE754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30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5744-FDD8-905A-0A83-6BDDB9C6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AA2B7-DED6-0D6A-B01A-FE616FC53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2A7E0-3710-6CEF-4CA9-1FF511E1E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85325-F345-A312-F24C-9E9B0CAA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78CD2-CFA0-E7D1-8720-5DBAC38E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8B29-CDDF-08C1-4005-F9EF9C3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85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DAC6F-8090-4F4E-7000-F4FACB85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85615-1F7C-D7F2-225F-15EFD25D6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A326-A141-71B7-3CC7-E6DB6530F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0A7C2-28C3-4BD1-8087-BBBD8EAB3B48}" type="datetimeFigureOut">
              <a:rPr lang="pt-BR" smtClean="0"/>
              <a:t>20/06/2022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A02B7-3FA1-9C50-3F79-C1C3C2D52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1CAE9-B6C9-97EB-4728-9C3CA45F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12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26" Type="http://schemas.openxmlformats.org/officeDocument/2006/relationships/customXml" Target="../ink/ink8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customXml" Target="../ink/ink1.xml"/><Relationship Id="rId12" Type="http://schemas.openxmlformats.org/officeDocument/2006/relationships/customXml" Target="../ink/ink3.xml"/><Relationship Id="rId17" Type="http://schemas.openxmlformats.org/officeDocument/2006/relationships/customXml" Target="../ink/ink5.xml"/><Relationship Id="rId25" Type="http://schemas.openxmlformats.org/officeDocument/2006/relationships/image" Target="../media/image17.png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80.png"/><Relationship Id="rId24" Type="http://schemas.openxmlformats.org/officeDocument/2006/relationships/customXml" Target="../ink/ink7.xml"/><Relationship Id="rId32" Type="http://schemas.openxmlformats.org/officeDocument/2006/relationships/image" Target="../media/image1.jpeg"/><Relationship Id="rId5" Type="http://schemas.openxmlformats.org/officeDocument/2006/relationships/image" Target="../media/image7.png"/><Relationship Id="rId15" Type="http://schemas.openxmlformats.org/officeDocument/2006/relationships/customXml" Target="../ink/ink4.xml"/><Relationship Id="rId23" Type="http://schemas.openxmlformats.org/officeDocument/2006/relationships/image" Target="../media/image16.png"/><Relationship Id="rId28" Type="http://schemas.openxmlformats.org/officeDocument/2006/relationships/customXml" Target="../ink/ink9.xml"/><Relationship Id="rId10" Type="http://schemas.openxmlformats.org/officeDocument/2006/relationships/customXml" Target="../ink/ink2.xml"/><Relationship Id="rId19" Type="http://schemas.openxmlformats.org/officeDocument/2006/relationships/image" Target="../media/image10.png"/><Relationship Id="rId31" Type="http://schemas.openxmlformats.org/officeDocument/2006/relationships/image" Target="../media/image20.png"/><Relationship Id="rId4" Type="http://schemas.openxmlformats.org/officeDocument/2006/relationships/image" Target="../media/image6.jpeg"/><Relationship Id="rId9" Type="http://schemas.openxmlformats.org/officeDocument/2006/relationships/image" Target="../media/image70.png"/><Relationship Id="rId14" Type="http://schemas.openxmlformats.org/officeDocument/2006/relationships/image" Target="../media/image9.jpeg"/><Relationship Id="rId22" Type="http://schemas.openxmlformats.org/officeDocument/2006/relationships/customXml" Target="../ink/ink6.xml"/><Relationship Id="rId27" Type="http://schemas.openxmlformats.org/officeDocument/2006/relationships/image" Target="../media/image18.png"/><Relationship Id="rId30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6.jpeg"/><Relationship Id="rId26" Type="http://schemas.openxmlformats.org/officeDocument/2006/relationships/customXml" Target="../ink/ink18.xml"/><Relationship Id="rId3" Type="http://schemas.openxmlformats.org/officeDocument/2006/relationships/image" Target="../media/image5.png"/><Relationship Id="rId21" Type="http://schemas.openxmlformats.org/officeDocument/2006/relationships/image" Target="../media/image15.jpeg"/><Relationship Id="rId34" Type="http://schemas.openxmlformats.org/officeDocument/2006/relationships/image" Target="../media/image1.jpeg"/><Relationship Id="rId7" Type="http://schemas.openxmlformats.org/officeDocument/2006/relationships/image" Target="../media/image10.png"/><Relationship Id="rId12" Type="http://schemas.openxmlformats.org/officeDocument/2006/relationships/customXml" Target="../ink/ink13.xml"/><Relationship Id="rId17" Type="http://schemas.openxmlformats.org/officeDocument/2006/relationships/image" Target="../media/image25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2" Type="http://schemas.openxmlformats.org/officeDocument/2006/relationships/image" Target="../media/image4.png"/><Relationship Id="rId16" Type="http://schemas.openxmlformats.org/officeDocument/2006/relationships/customXml" Target="../ink/ink15.xml"/><Relationship Id="rId20" Type="http://schemas.openxmlformats.org/officeDocument/2006/relationships/image" Target="../media/image8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22.png"/><Relationship Id="rId24" Type="http://schemas.openxmlformats.org/officeDocument/2006/relationships/customXml" Target="../ink/ink17.xml"/><Relationship Id="rId32" Type="http://schemas.openxmlformats.org/officeDocument/2006/relationships/customXml" Target="../ink/ink21.xml"/><Relationship Id="rId5" Type="http://schemas.openxmlformats.org/officeDocument/2006/relationships/image" Target="../media/image21.png"/><Relationship Id="rId15" Type="http://schemas.openxmlformats.org/officeDocument/2006/relationships/image" Target="../media/image24.png"/><Relationship Id="rId23" Type="http://schemas.openxmlformats.org/officeDocument/2006/relationships/image" Target="../media/image27.png"/><Relationship Id="rId28" Type="http://schemas.openxmlformats.org/officeDocument/2006/relationships/customXml" Target="../ink/ink19.xml"/><Relationship Id="rId10" Type="http://schemas.openxmlformats.org/officeDocument/2006/relationships/customXml" Target="../ink/ink12.xml"/><Relationship Id="rId19" Type="http://schemas.openxmlformats.org/officeDocument/2006/relationships/image" Target="../media/image7.png"/><Relationship Id="rId31" Type="http://schemas.openxmlformats.org/officeDocument/2006/relationships/image" Target="../media/image31.png"/><Relationship Id="rId4" Type="http://schemas.openxmlformats.org/officeDocument/2006/relationships/customXml" Target="../ink/ink11.xml"/><Relationship Id="rId9" Type="http://schemas.openxmlformats.org/officeDocument/2006/relationships/image" Target="../media/image14.png"/><Relationship Id="rId14" Type="http://schemas.openxmlformats.org/officeDocument/2006/relationships/customXml" Target="../ink/ink14.xml"/><Relationship Id="rId22" Type="http://schemas.openxmlformats.org/officeDocument/2006/relationships/customXml" Target="../ink/ink16.xml"/><Relationship Id="rId27" Type="http://schemas.openxmlformats.org/officeDocument/2006/relationships/image" Target="../media/image29.png"/><Relationship Id="rId30" Type="http://schemas.openxmlformats.org/officeDocument/2006/relationships/customXml" Target="../ink/ink20.xml"/><Relationship Id="rId8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1B82DF9D-6700-8923-B80D-DFEFC54545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" y="18921"/>
            <a:ext cx="1709842" cy="57371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4456438-A7FB-30F2-EAEE-1A93D272D46A}"/>
              </a:ext>
            </a:extLst>
          </p:cNvPr>
          <p:cNvSpPr/>
          <p:nvPr/>
        </p:nvSpPr>
        <p:spPr>
          <a:xfrm>
            <a:off x="3390311" y="1369136"/>
            <a:ext cx="5411377" cy="1931272"/>
          </a:xfrm>
          <a:custGeom>
            <a:avLst/>
            <a:gdLst>
              <a:gd name="connsiteX0" fmla="*/ 0 w 5411377"/>
              <a:gd name="connsiteY0" fmla="*/ 0 h 1931272"/>
              <a:gd name="connsiteX1" fmla="*/ 649365 w 5411377"/>
              <a:gd name="connsiteY1" fmla="*/ 0 h 1931272"/>
              <a:gd name="connsiteX2" fmla="*/ 1298730 w 5411377"/>
              <a:gd name="connsiteY2" fmla="*/ 0 h 1931272"/>
              <a:gd name="connsiteX3" fmla="*/ 1839868 w 5411377"/>
              <a:gd name="connsiteY3" fmla="*/ 0 h 1931272"/>
              <a:gd name="connsiteX4" fmla="*/ 2435120 w 5411377"/>
              <a:gd name="connsiteY4" fmla="*/ 0 h 1931272"/>
              <a:gd name="connsiteX5" fmla="*/ 2922144 w 5411377"/>
              <a:gd name="connsiteY5" fmla="*/ 0 h 1931272"/>
              <a:gd name="connsiteX6" fmla="*/ 3463281 w 5411377"/>
              <a:gd name="connsiteY6" fmla="*/ 0 h 1931272"/>
              <a:gd name="connsiteX7" fmla="*/ 4112647 w 5411377"/>
              <a:gd name="connsiteY7" fmla="*/ 0 h 1931272"/>
              <a:gd name="connsiteX8" fmla="*/ 4545557 w 5411377"/>
              <a:gd name="connsiteY8" fmla="*/ 0 h 1931272"/>
              <a:gd name="connsiteX9" fmla="*/ 5411377 w 5411377"/>
              <a:gd name="connsiteY9" fmla="*/ 0 h 1931272"/>
              <a:gd name="connsiteX10" fmla="*/ 5411377 w 5411377"/>
              <a:gd name="connsiteY10" fmla="*/ 444193 h 1931272"/>
              <a:gd name="connsiteX11" fmla="*/ 5411377 w 5411377"/>
              <a:gd name="connsiteY11" fmla="*/ 907698 h 1931272"/>
              <a:gd name="connsiteX12" fmla="*/ 5411377 w 5411377"/>
              <a:gd name="connsiteY12" fmla="*/ 1390516 h 1931272"/>
              <a:gd name="connsiteX13" fmla="*/ 5411377 w 5411377"/>
              <a:gd name="connsiteY13" fmla="*/ 1931272 h 1931272"/>
              <a:gd name="connsiteX14" fmla="*/ 4762012 w 5411377"/>
              <a:gd name="connsiteY14" fmla="*/ 1931272 h 1931272"/>
              <a:gd name="connsiteX15" fmla="*/ 4220874 w 5411377"/>
              <a:gd name="connsiteY15" fmla="*/ 1931272 h 1931272"/>
              <a:gd name="connsiteX16" fmla="*/ 3679736 w 5411377"/>
              <a:gd name="connsiteY16" fmla="*/ 1931272 h 1931272"/>
              <a:gd name="connsiteX17" fmla="*/ 3138599 w 5411377"/>
              <a:gd name="connsiteY17" fmla="*/ 1931272 h 1931272"/>
              <a:gd name="connsiteX18" fmla="*/ 2597461 w 5411377"/>
              <a:gd name="connsiteY18" fmla="*/ 1931272 h 1931272"/>
              <a:gd name="connsiteX19" fmla="*/ 2110437 w 5411377"/>
              <a:gd name="connsiteY19" fmla="*/ 1931272 h 1931272"/>
              <a:gd name="connsiteX20" fmla="*/ 1515186 w 5411377"/>
              <a:gd name="connsiteY20" fmla="*/ 1931272 h 1931272"/>
              <a:gd name="connsiteX21" fmla="*/ 974048 w 5411377"/>
              <a:gd name="connsiteY21" fmla="*/ 1931272 h 1931272"/>
              <a:gd name="connsiteX22" fmla="*/ 0 w 5411377"/>
              <a:gd name="connsiteY22" fmla="*/ 1931272 h 1931272"/>
              <a:gd name="connsiteX23" fmla="*/ 0 w 5411377"/>
              <a:gd name="connsiteY23" fmla="*/ 1409829 h 1931272"/>
              <a:gd name="connsiteX24" fmla="*/ 0 w 5411377"/>
              <a:gd name="connsiteY24" fmla="*/ 888385 h 1931272"/>
              <a:gd name="connsiteX25" fmla="*/ 0 w 5411377"/>
              <a:gd name="connsiteY25" fmla="*/ 0 h 193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11377" h="1931272" fill="none" extrusionOk="0">
                <a:moveTo>
                  <a:pt x="0" y="0"/>
                </a:moveTo>
                <a:cubicBezTo>
                  <a:pt x="176299" y="-48309"/>
                  <a:pt x="374532" y="3662"/>
                  <a:pt x="649365" y="0"/>
                </a:cubicBezTo>
                <a:cubicBezTo>
                  <a:pt x="924199" y="-3662"/>
                  <a:pt x="1052270" y="38525"/>
                  <a:pt x="1298730" y="0"/>
                </a:cubicBezTo>
                <a:cubicBezTo>
                  <a:pt x="1545190" y="-38525"/>
                  <a:pt x="1708520" y="13457"/>
                  <a:pt x="1839868" y="0"/>
                </a:cubicBezTo>
                <a:cubicBezTo>
                  <a:pt x="1971216" y="-13457"/>
                  <a:pt x="2176812" y="65675"/>
                  <a:pt x="2435120" y="0"/>
                </a:cubicBezTo>
                <a:cubicBezTo>
                  <a:pt x="2693428" y="-65675"/>
                  <a:pt x="2720485" y="18889"/>
                  <a:pt x="2922144" y="0"/>
                </a:cubicBezTo>
                <a:cubicBezTo>
                  <a:pt x="3123803" y="-18889"/>
                  <a:pt x="3207438" y="9015"/>
                  <a:pt x="3463281" y="0"/>
                </a:cubicBezTo>
                <a:cubicBezTo>
                  <a:pt x="3719124" y="-9015"/>
                  <a:pt x="3867178" y="7199"/>
                  <a:pt x="4112647" y="0"/>
                </a:cubicBezTo>
                <a:cubicBezTo>
                  <a:pt x="4358116" y="-7199"/>
                  <a:pt x="4387941" y="33422"/>
                  <a:pt x="4545557" y="0"/>
                </a:cubicBezTo>
                <a:cubicBezTo>
                  <a:pt x="4703173" y="-33422"/>
                  <a:pt x="5022073" y="69661"/>
                  <a:pt x="5411377" y="0"/>
                </a:cubicBezTo>
                <a:cubicBezTo>
                  <a:pt x="5462060" y="138426"/>
                  <a:pt x="5403590" y="281534"/>
                  <a:pt x="5411377" y="444193"/>
                </a:cubicBezTo>
                <a:cubicBezTo>
                  <a:pt x="5419164" y="606852"/>
                  <a:pt x="5375400" y="805349"/>
                  <a:pt x="5411377" y="907698"/>
                </a:cubicBezTo>
                <a:cubicBezTo>
                  <a:pt x="5447354" y="1010047"/>
                  <a:pt x="5386635" y="1200455"/>
                  <a:pt x="5411377" y="1390516"/>
                </a:cubicBezTo>
                <a:cubicBezTo>
                  <a:pt x="5436119" y="1580577"/>
                  <a:pt x="5405575" y="1732740"/>
                  <a:pt x="5411377" y="1931272"/>
                </a:cubicBezTo>
                <a:cubicBezTo>
                  <a:pt x="5119896" y="1962233"/>
                  <a:pt x="5050151" y="1895184"/>
                  <a:pt x="4762012" y="1931272"/>
                </a:cubicBezTo>
                <a:cubicBezTo>
                  <a:pt x="4473873" y="1967360"/>
                  <a:pt x="4452302" y="1918886"/>
                  <a:pt x="4220874" y="1931272"/>
                </a:cubicBezTo>
                <a:cubicBezTo>
                  <a:pt x="3989446" y="1943658"/>
                  <a:pt x="3921795" y="1929892"/>
                  <a:pt x="3679736" y="1931272"/>
                </a:cubicBezTo>
                <a:cubicBezTo>
                  <a:pt x="3437677" y="1932652"/>
                  <a:pt x="3338474" y="1930176"/>
                  <a:pt x="3138599" y="1931272"/>
                </a:cubicBezTo>
                <a:cubicBezTo>
                  <a:pt x="2938724" y="1932368"/>
                  <a:pt x="2797437" y="1925648"/>
                  <a:pt x="2597461" y="1931272"/>
                </a:cubicBezTo>
                <a:cubicBezTo>
                  <a:pt x="2397485" y="1936896"/>
                  <a:pt x="2252161" y="1918498"/>
                  <a:pt x="2110437" y="1931272"/>
                </a:cubicBezTo>
                <a:cubicBezTo>
                  <a:pt x="1968713" y="1944046"/>
                  <a:pt x="1687745" y="1898557"/>
                  <a:pt x="1515186" y="1931272"/>
                </a:cubicBezTo>
                <a:cubicBezTo>
                  <a:pt x="1342627" y="1963987"/>
                  <a:pt x="1140263" y="1872394"/>
                  <a:pt x="974048" y="1931272"/>
                </a:cubicBezTo>
                <a:cubicBezTo>
                  <a:pt x="807833" y="1990150"/>
                  <a:pt x="485693" y="1861997"/>
                  <a:pt x="0" y="1931272"/>
                </a:cubicBezTo>
                <a:cubicBezTo>
                  <a:pt x="-37323" y="1718080"/>
                  <a:pt x="28884" y="1531012"/>
                  <a:pt x="0" y="1409829"/>
                </a:cubicBezTo>
                <a:cubicBezTo>
                  <a:pt x="-28884" y="1288646"/>
                  <a:pt x="262" y="1065865"/>
                  <a:pt x="0" y="888385"/>
                </a:cubicBezTo>
                <a:cubicBezTo>
                  <a:pt x="-262" y="710905"/>
                  <a:pt x="54295" y="179427"/>
                  <a:pt x="0" y="0"/>
                </a:cubicBezTo>
                <a:close/>
              </a:path>
              <a:path w="5411377" h="1931272" stroke="0" extrusionOk="0">
                <a:moveTo>
                  <a:pt x="0" y="0"/>
                </a:moveTo>
                <a:cubicBezTo>
                  <a:pt x="228130" y="-27891"/>
                  <a:pt x="295101" y="8007"/>
                  <a:pt x="487024" y="0"/>
                </a:cubicBezTo>
                <a:cubicBezTo>
                  <a:pt x="678947" y="-8007"/>
                  <a:pt x="761358" y="2744"/>
                  <a:pt x="865820" y="0"/>
                </a:cubicBezTo>
                <a:cubicBezTo>
                  <a:pt x="970282" y="-2744"/>
                  <a:pt x="1277447" y="48998"/>
                  <a:pt x="1515186" y="0"/>
                </a:cubicBezTo>
                <a:cubicBezTo>
                  <a:pt x="1752925" y="-48998"/>
                  <a:pt x="1785473" y="53231"/>
                  <a:pt x="2002209" y="0"/>
                </a:cubicBezTo>
                <a:cubicBezTo>
                  <a:pt x="2218945" y="-53231"/>
                  <a:pt x="2326923" y="7714"/>
                  <a:pt x="2489233" y="0"/>
                </a:cubicBezTo>
                <a:cubicBezTo>
                  <a:pt x="2651543" y="-7714"/>
                  <a:pt x="2844458" y="31441"/>
                  <a:pt x="3138599" y="0"/>
                </a:cubicBezTo>
                <a:cubicBezTo>
                  <a:pt x="3432740" y="-31441"/>
                  <a:pt x="3459151" y="41995"/>
                  <a:pt x="3571509" y="0"/>
                </a:cubicBezTo>
                <a:cubicBezTo>
                  <a:pt x="3683867" y="-41995"/>
                  <a:pt x="3973796" y="30655"/>
                  <a:pt x="4220874" y="0"/>
                </a:cubicBezTo>
                <a:cubicBezTo>
                  <a:pt x="4467952" y="-30655"/>
                  <a:pt x="4730606" y="53266"/>
                  <a:pt x="4870239" y="0"/>
                </a:cubicBezTo>
                <a:cubicBezTo>
                  <a:pt x="5009873" y="-53266"/>
                  <a:pt x="5242452" y="20872"/>
                  <a:pt x="5411377" y="0"/>
                </a:cubicBezTo>
                <a:cubicBezTo>
                  <a:pt x="5434065" y="140321"/>
                  <a:pt x="5349574" y="274907"/>
                  <a:pt x="5411377" y="521443"/>
                </a:cubicBezTo>
                <a:cubicBezTo>
                  <a:pt x="5473180" y="767979"/>
                  <a:pt x="5359954" y="847241"/>
                  <a:pt x="5411377" y="1023574"/>
                </a:cubicBezTo>
                <a:cubicBezTo>
                  <a:pt x="5462800" y="1199907"/>
                  <a:pt x="5397330" y="1351357"/>
                  <a:pt x="5411377" y="1448454"/>
                </a:cubicBezTo>
                <a:cubicBezTo>
                  <a:pt x="5425424" y="1545551"/>
                  <a:pt x="5401094" y="1834557"/>
                  <a:pt x="5411377" y="1931272"/>
                </a:cubicBezTo>
                <a:cubicBezTo>
                  <a:pt x="5243739" y="1949508"/>
                  <a:pt x="5058517" y="1922101"/>
                  <a:pt x="4870239" y="1931272"/>
                </a:cubicBezTo>
                <a:cubicBezTo>
                  <a:pt x="4681961" y="1940443"/>
                  <a:pt x="4570917" y="1894013"/>
                  <a:pt x="4329102" y="1931272"/>
                </a:cubicBezTo>
                <a:cubicBezTo>
                  <a:pt x="4087287" y="1968531"/>
                  <a:pt x="3868725" y="1867800"/>
                  <a:pt x="3679736" y="1931272"/>
                </a:cubicBezTo>
                <a:cubicBezTo>
                  <a:pt x="3490747" y="1994744"/>
                  <a:pt x="3370429" y="1927131"/>
                  <a:pt x="3138599" y="1931272"/>
                </a:cubicBezTo>
                <a:cubicBezTo>
                  <a:pt x="2906769" y="1935413"/>
                  <a:pt x="2853030" y="1887498"/>
                  <a:pt x="2759802" y="1931272"/>
                </a:cubicBezTo>
                <a:cubicBezTo>
                  <a:pt x="2666574" y="1975046"/>
                  <a:pt x="2441342" y="1880426"/>
                  <a:pt x="2326892" y="1931272"/>
                </a:cubicBezTo>
                <a:cubicBezTo>
                  <a:pt x="2212442" y="1982118"/>
                  <a:pt x="1812082" y="1863649"/>
                  <a:pt x="1677527" y="1931272"/>
                </a:cubicBezTo>
                <a:cubicBezTo>
                  <a:pt x="1542972" y="1998895"/>
                  <a:pt x="1386908" y="1908004"/>
                  <a:pt x="1136389" y="1931272"/>
                </a:cubicBezTo>
                <a:cubicBezTo>
                  <a:pt x="885870" y="1954540"/>
                  <a:pt x="876975" y="1884794"/>
                  <a:pt x="703479" y="1931272"/>
                </a:cubicBezTo>
                <a:cubicBezTo>
                  <a:pt x="529983" y="1977750"/>
                  <a:pt x="188514" y="1880113"/>
                  <a:pt x="0" y="1931272"/>
                </a:cubicBezTo>
                <a:cubicBezTo>
                  <a:pt x="-2683" y="1816489"/>
                  <a:pt x="16703" y="1659318"/>
                  <a:pt x="0" y="1506392"/>
                </a:cubicBezTo>
                <a:cubicBezTo>
                  <a:pt x="-16703" y="1353466"/>
                  <a:pt x="38951" y="1274153"/>
                  <a:pt x="0" y="1081512"/>
                </a:cubicBezTo>
                <a:cubicBezTo>
                  <a:pt x="-38951" y="888871"/>
                  <a:pt x="2832" y="809710"/>
                  <a:pt x="0" y="579382"/>
                </a:cubicBezTo>
                <a:cubicBezTo>
                  <a:pt x="-2832" y="349054"/>
                  <a:pt x="55485" y="121776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Open VLF CRAAM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CA415-C500-5536-AF0A-CEEC58933FEC}"/>
              </a:ext>
            </a:extLst>
          </p:cNvPr>
          <p:cNvSpPr/>
          <p:nvPr/>
        </p:nvSpPr>
        <p:spPr>
          <a:xfrm>
            <a:off x="3390311" y="3572336"/>
            <a:ext cx="5411377" cy="2134283"/>
          </a:xfrm>
          <a:custGeom>
            <a:avLst/>
            <a:gdLst>
              <a:gd name="connsiteX0" fmla="*/ 0 w 5411377"/>
              <a:gd name="connsiteY0" fmla="*/ 0 h 2134283"/>
              <a:gd name="connsiteX1" fmla="*/ 649365 w 5411377"/>
              <a:gd name="connsiteY1" fmla="*/ 0 h 2134283"/>
              <a:gd name="connsiteX2" fmla="*/ 1298730 w 5411377"/>
              <a:gd name="connsiteY2" fmla="*/ 0 h 2134283"/>
              <a:gd name="connsiteX3" fmla="*/ 1839868 w 5411377"/>
              <a:gd name="connsiteY3" fmla="*/ 0 h 2134283"/>
              <a:gd name="connsiteX4" fmla="*/ 2435120 w 5411377"/>
              <a:gd name="connsiteY4" fmla="*/ 0 h 2134283"/>
              <a:gd name="connsiteX5" fmla="*/ 2922144 w 5411377"/>
              <a:gd name="connsiteY5" fmla="*/ 0 h 2134283"/>
              <a:gd name="connsiteX6" fmla="*/ 3463281 w 5411377"/>
              <a:gd name="connsiteY6" fmla="*/ 0 h 2134283"/>
              <a:gd name="connsiteX7" fmla="*/ 4112647 w 5411377"/>
              <a:gd name="connsiteY7" fmla="*/ 0 h 2134283"/>
              <a:gd name="connsiteX8" fmla="*/ 4545557 w 5411377"/>
              <a:gd name="connsiteY8" fmla="*/ 0 h 2134283"/>
              <a:gd name="connsiteX9" fmla="*/ 5411377 w 5411377"/>
              <a:gd name="connsiteY9" fmla="*/ 0 h 2134283"/>
              <a:gd name="connsiteX10" fmla="*/ 5411377 w 5411377"/>
              <a:gd name="connsiteY10" fmla="*/ 490885 h 2134283"/>
              <a:gd name="connsiteX11" fmla="*/ 5411377 w 5411377"/>
              <a:gd name="connsiteY11" fmla="*/ 1003113 h 2134283"/>
              <a:gd name="connsiteX12" fmla="*/ 5411377 w 5411377"/>
              <a:gd name="connsiteY12" fmla="*/ 1536684 h 2134283"/>
              <a:gd name="connsiteX13" fmla="*/ 5411377 w 5411377"/>
              <a:gd name="connsiteY13" fmla="*/ 2134283 h 2134283"/>
              <a:gd name="connsiteX14" fmla="*/ 4762012 w 5411377"/>
              <a:gd name="connsiteY14" fmla="*/ 2134283 h 2134283"/>
              <a:gd name="connsiteX15" fmla="*/ 4220874 w 5411377"/>
              <a:gd name="connsiteY15" fmla="*/ 2134283 h 2134283"/>
              <a:gd name="connsiteX16" fmla="*/ 3679736 w 5411377"/>
              <a:gd name="connsiteY16" fmla="*/ 2134283 h 2134283"/>
              <a:gd name="connsiteX17" fmla="*/ 3138599 w 5411377"/>
              <a:gd name="connsiteY17" fmla="*/ 2134283 h 2134283"/>
              <a:gd name="connsiteX18" fmla="*/ 2597461 w 5411377"/>
              <a:gd name="connsiteY18" fmla="*/ 2134283 h 2134283"/>
              <a:gd name="connsiteX19" fmla="*/ 2110437 w 5411377"/>
              <a:gd name="connsiteY19" fmla="*/ 2134283 h 2134283"/>
              <a:gd name="connsiteX20" fmla="*/ 1515186 w 5411377"/>
              <a:gd name="connsiteY20" fmla="*/ 2134283 h 2134283"/>
              <a:gd name="connsiteX21" fmla="*/ 974048 w 5411377"/>
              <a:gd name="connsiteY21" fmla="*/ 2134283 h 2134283"/>
              <a:gd name="connsiteX22" fmla="*/ 0 w 5411377"/>
              <a:gd name="connsiteY22" fmla="*/ 2134283 h 2134283"/>
              <a:gd name="connsiteX23" fmla="*/ 0 w 5411377"/>
              <a:gd name="connsiteY23" fmla="*/ 1558027 h 2134283"/>
              <a:gd name="connsiteX24" fmla="*/ 0 w 5411377"/>
              <a:gd name="connsiteY24" fmla="*/ 981770 h 2134283"/>
              <a:gd name="connsiteX25" fmla="*/ 0 w 5411377"/>
              <a:gd name="connsiteY25" fmla="*/ 0 h 213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11377" h="2134283" fill="none" extrusionOk="0">
                <a:moveTo>
                  <a:pt x="0" y="0"/>
                </a:moveTo>
                <a:cubicBezTo>
                  <a:pt x="176299" y="-48309"/>
                  <a:pt x="374532" y="3662"/>
                  <a:pt x="649365" y="0"/>
                </a:cubicBezTo>
                <a:cubicBezTo>
                  <a:pt x="924199" y="-3662"/>
                  <a:pt x="1052270" y="38525"/>
                  <a:pt x="1298730" y="0"/>
                </a:cubicBezTo>
                <a:cubicBezTo>
                  <a:pt x="1545190" y="-38525"/>
                  <a:pt x="1708520" y="13457"/>
                  <a:pt x="1839868" y="0"/>
                </a:cubicBezTo>
                <a:cubicBezTo>
                  <a:pt x="1971216" y="-13457"/>
                  <a:pt x="2176812" y="65675"/>
                  <a:pt x="2435120" y="0"/>
                </a:cubicBezTo>
                <a:cubicBezTo>
                  <a:pt x="2693428" y="-65675"/>
                  <a:pt x="2720485" y="18889"/>
                  <a:pt x="2922144" y="0"/>
                </a:cubicBezTo>
                <a:cubicBezTo>
                  <a:pt x="3123803" y="-18889"/>
                  <a:pt x="3207438" y="9015"/>
                  <a:pt x="3463281" y="0"/>
                </a:cubicBezTo>
                <a:cubicBezTo>
                  <a:pt x="3719124" y="-9015"/>
                  <a:pt x="3867178" y="7199"/>
                  <a:pt x="4112647" y="0"/>
                </a:cubicBezTo>
                <a:cubicBezTo>
                  <a:pt x="4358116" y="-7199"/>
                  <a:pt x="4387941" y="33422"/>
                  <a:pt x="4545557" y="0"/>
                </a:cubicBezTo>
                <a:cubicBezTo>
                  <a:pt x="4703173" y="-33422"/>
                  <a:pt x="5022073" y="69661"/>
                  <a:pt x="5411377" y="0"/>
                </a:cubicBezTo>
                <a:cubicBezTo>
                  <a:pt x="5459960" y="116029"/>
                  <a:pt x="5393877" y="312912"/>
                  <a:pt x="5411377" y="490885"/>
                </a:cubicBezTo>
                <a:cubicBezTo>
                  <a:pt x="5428877" y="668859"/>
                  <a:pt x="5365791" y="878693"/>
                  <a:pt x="5411377" y="1003113"/>
                </a:cubicBezTo>
                <a:cubicBezTo>
                  <a:pt x="5456963" y="1127533"/>
                  <a:pt x="5391400" y="1364721"/>
                  <a:pt x="5411377" y="1536684"/>
                </a:cubicBezTo>
                <a:cubicBezTo>
                  <a:pt x="5431354" y="1708647"/>
                  <a:pt x="5366103" y="1838380"/>
                  <a:pt x="5411377" y="2134283"/>
                </a:cubicBezTo>
                <a:cubicBezTo>
                  <a:pt x="5119896" y="2165244"/>
                  <a:pt x="5050151" y="2098195"/>
                  <a:pt x="4762012" y="2134283"/>
                </a:cubicBezTo>
                <a:cubicBezTo>
                  <a:pt x="4473873" y="2170371"/>
                  <a:pt x="4452302" y="2121897"/>
                  <a:pt x="4220874" y="2134283"/>
                </a:cubicBezTo>
                <a:cubicBezTo>
                  <a:pt x="3989446" y="2146669"/>
                  <a:pt x="3921795" y="2132903"/>
                  <a:pt x="3679736" y="2134283"/>
                </a:cubicBezTo>
                <a:cubicBezTo>
                  <a:pt x="3437677" y="2135663"/>
                  <a:pt x="3338474" y="2133187"/>
                  <a:pt x="3138599" y="2134283"/>
                </a:cubicBezTo>
                <a:cubicBezTo>
                  <a:pt x="2938724" y="2135379"/>
                  <a:pt x="2797437" y="2128659"/>
                  <a:pt x="2597461" y="2134283"/>
                </a:cubicBezTo>
                <a:cubicBezTo>
                  <a:pt x="2397485" y="2139907"/>
                  <a:pt x="2252161" y="2121509"/>
                  <a:pt x="2110437" y="2134283"/>
                </a:cubicBezTo>
                <a:cubicBezTo>
                  <a:pt x="1968713" y="2147057"/>
                  <a:pt x="1687745" y="2101568"/>
                  <a:pt x="1515186" y="2134283"/>
                </a:cubicBezTo>
                <a:cubicBezTo>
                  <a:pt x="1342627" y="2166998"/>
                  <a:pt x="1140263" y="2075405"/>
                  <a:pt x="974048" y="2134283"/>
                </a:cubicBezTo>
                <a:cubicBezTo>
                  <a:pt x="807833" y="2193161"/>
                  <a:pt x="485693" y="2065008"/>
                  <a:pt x="0" y="2134283"/>
                </a:cubicBezTo>
                <a:cubicBezTo>
                  <a:pt x="-45174" y="1992708"/>
                  <a:pt x="4080" y="1739843"/>
                  <a:pt x="0" y="1558027"/>
                </a:cubicBezTo>
                <a:cubicBezTo>
                  <a:pt x="-4080" y="1376211"/>
                  <a:pt x="43851" y="1237829"/>
                  <a:pt x="0" y="981770"/>
                </a:cubicBezTo>
                <a:cubicBezTo>
                  <a:pt x="-43851" y="725711"/>
                  <a:pt x="91205" y="414381"/>
                  <a:pt x="0" y="0"/>
                </a:cubicBezTo>
                <a:close/>
              </a:path>
              <a:path w="5411377" h="2134283" stroke="0" extrusionOk="0">
                <a:moveTo>
                  <a:pt x="0" y="0"/>
                </a:moveTo>
                <a:cubicBezTo>
                  <a:pt x="228130" y="-27891"/>
                  <a:pt x="295101" y="8007"/>
                  <a:pt x="487024" y="0"/>
                </a:cubicBezTo>
                <a:cubicBezTo>
                  <a:pt x="678947" y="-8007"/>
                  <a:pt x="761358" y="2744"/>
                  <a:pt x="865820" y="0"/>
                </a:cubicBezTo>
                <a:cubicBezTo>
                  <a:pt x="970282" y="-2744"/>
                  <a:pt x="1277447" y="48998"/>
                  <a:pt x="1515186" y="0"/>
                </a:cubicBezTo>
                <a:cubicBezTo>
                  <a:pt x="1752925" y="-48998"/>
                  <a:pt x="1785473" y="53231"/>
                  <a:pt x="2002209" y="0"/>
                </a:cubicBezTo>
                <a:cubicBezTo>
                  <a:pt x="2218945" y="-53231"/>
                  <a:pt x="2326923" y="7714"/>
                  <a:pt x="2489233" y="0"/>
                </a:cubicBezTo>
                <a:cubicBezTo>
                  <a:pt x="2651543" y="-7714"/>
                  <a:pt x="2844458" y="31441"/>
                  <a:pt x="3138599" y="0"/>
                </a:cubicBezTo>
                <a:cubicBezTo>
                  <a:pt x="3432740" y="-31441"/>
                  <a:pt x="3459151" y="41995"/>
                  <a:pt x="3571509" y="0"/>
                </a:cubicBezTo>
                <a:cubicBezTo>
                  <a:pt x="3683867" y="-41995"/>
                  <a:pt x="3973796" y="30655"/>
                  <a:pt x="4220874" y="0"/>
                </a:cubicBezTo>
                <a:cubicBezTo>
                  <a:pt x="4467952" y="-30655"/>
                  <a:pt x="4730606" y="53266"/>
                  <a:pt x="4870239" y="0"/>
                </a:cubicBezTo>
                <a:cubicBezTo>
                  <a:pt x="5009873" y="-53266"/>
                  <a:pt x="5242452" y="20872"/>
                  <a:pt x="5411377" y="0"/>
                </a:cubicBezTo>
                <a:cubicBezTo>
                  <a:pt x="5440659" y="210457"/>
                  <a:pt x="5382698" y="429541"/>
                  <a:pt x="5411377" y="576256"/>
                </a:cubicBezTo>
                <a:cubicBezTo>
                  <a:pt x="5440056" y="722971"/>
                  <a:pt x="5388015" y="880304"/>
                  <a:pt x="5411377" y="1131170"/>
                </a:cubicBezTo>
                <a:cubicBezTo>
                  <a:pt x="5434739" y="1382036"/>
                  <a:pt x="5397215" y="1475663"/>
                  <a:pt x="5411377" y="1600712"/>
                </a:cubicBezTo>
                <a:cubicBezTo>
                  <a:pt x="5425539" y="1725761"/>
                  <a:pt x="5392772" y="2004986"/>
                  <a:pt x="5411377" y="2134283"/>
                </a:cubicBezTo>
                <a:cubicBezTo>
                  <a:pt x="5243739" y="2152519"/>
                  <a:pt x="5058517" y="2125112"/>
                  <a:pt x="4870239" y="2134283"/>
                </a:cubicBezTo>
                <a:cubicBezTo>
                  <a:pt x="4681961" y="2143454"/>
                  <a:pt x="4570917" y="2097024"/>
                  <a:pt x="4329102" y="2134283"/>
                </a:cubicBezTo>
                <a:cubicBezTo>
                  <a:pt x="4087287" y="2171542"/>
                  <a:pt x="3868725" y="2070811"/>
                  <a:pt x="3679736" y="2134283"/>
                </a:cubicBezTo>
                <a:cubicBezTo>
                  <a:pt x="3490747" y="2197755"/>
                  <a:pt x="3370429" y="2130142"/>
                  <a:pt x="3138599" y="2134283"/>
                </a:cubicBezTo>
                <a:cubicBezTo>
                  <a:pt x="2906769" y="2138424"/>
                  <a:pt x="2853030" y="2090509"/>
                  <a:pt x="2759802" y="2134283"/>
                </a:cubicBezTo>
                <a:cubicBezTo>
                  <a:pt x="2666574" y="2178057"/>
                  <a:pt x="2441342" y="2083437"/>
                  <a:pt x="2326892" y="2134283"/>
                </a:cubicBezTo>
                <a:cubicBezTo>
                  <a:pt x="2212442" y="2185129"/>
                  <a:pt x="1812082" y="2066660"/>
                  <a:pt x="1677527" y="2134283"/>
                </a:cubicBezTo>
                <a:cubicBezTo>
                  <a:pt x="1542972" y="2201906"/>
                  <a:pt x="1386908" y="2111015"/>
                  <a:pt x="1136389" y="2134283"/>
                </a:cubicBezTo>
                <a:cubicBezTo>
                  <a:pt x="885870" y="2157551"/>
                  <a:pt x="876975" y="2087805"/>
                  <a:pt x="703479" y="2134283"/>
                </a:cubicBezTo>
                <a:cubicBezTo>
                  <a:pt x="529983" y="2180761"/>
                  <a:pt x="188514" y="2083124"/>
                  <a:pt x="0" y="2134283"/>
                </a:cubicBezTo>
                <a:cubicBezTo>
                  <a:pt x="-53231" y="2016341"/>
                  <a:pt x="47506" y="1808680"/>
                  <a:pt x="0" y="1664741"/>
                </a:cubicBezTo>
                <a:cubicBezTo>
                  <a:pt x="-47506" y="1520802"/>
                  <a:pt x="1185" y="1384728"/>
                  <a:pt x="0" y="1195198"/>
                </a:cubicBezTo>
                <a:cubicBezTo>
                  <a:pt x="-1185" y="1005668"/>
                  <a:pt x="44841" y="778890"/>
                  <a:pt x="0" y="640285"/>
                </a:cubicBezTo>
                <a:cubicBezTo>
                  <a:pt x="-44841" y="501680"/>
                  <a:pt x="7096" y="216996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dirty="0">
              <a:latin typeface="Comic Sans MS" panose="030F0702030302020204" pitchFamily="66" charset="0"/>
            </a:endParaRPr>
          </a:p>
          <a:p>
            <a:pPr algn="ctr"/>
            <a:r>
              <a:rPr lang="pt-BR" sz="2000" dirty="0">
                <a:latin typeface="Comic Sans MS" panose="030F0702030302020204" pitchFamily="66" charset="0"/>
              </a:rPr>
              <a:t>Daniel Henrique </a:t>
            </a:r>
            <a:r>
              <a:rPr lang="pt-BR" sz="2000" dirty="0" err="1">
                <a:latin typeface="Comic Sans MS" panose="030F0702030302020204" pitchFamily="66" charset="0"/>
              </a:rPr>
              <a:t>Venna</a:t>
            </a:r>
            <a:r>
              <a:rPr lang="pt-BR" sz="2000" dirty="0">
                <a:latin typeface="Comic Sans MS" panose="030F0702030302020204" pitchFamily="66" charset="0"/>
              </a:rPr>
              <a:t> </a:t>
            </a:r>
            <a:r>
              <a:rPr lang="pt-BR" sz="2000" dirty="0" err="1">
                <a:latin typeface="Comic Sans MS" panose="030F0702030302020204" pitchFamily="66" charset="0"/>
              </a:rPr>
              <a:t>Kauffmann</a:t>
            </a:r>
            <a:endParaRPr lang="pt-BR" sz="2000" dirty="0">
              <a:latin typeface="Comic Sans MS" panose="030F0702030302020204" pitchFamily="66" charset="0"/>
            </a:endParaRPr>
          </a:p>
          <a:p>
            <a:pPr algn="ctr"/>
            <a:r>
              <a:rPr lang="pt-BR" sz="2000" dirty="0">
                <a:latin typeface="Comic Sans MS" panose="030F0702030302020204" pitchFamily="66" charset="0"/>
              </a:rPr>
              <a:t>Lucas Santiago Garcia</a:t>
            </a:r>
          </a:p>
          <a:p>
            <a:pPr algn="ctr"/>
            <a:endParaRPr lang="pt-BR" sz="2000" dirty="0">
              <a:latin typeface="Comic Sans MS" panose="030F0702030302020204" pitchFamily="66" charset="0"/>
            </a:endParaRPr>
          </a:p>
          <a:p>
            <a:pPr algn="ctr"/>
            <a:r>
              <a:rPr lang="pt-BR" sz="1200" dirty="0">
                <a:latin typeface="Comic Sans MS" panose="030F0702030302020204" pitchFamily="66" charset="0"/>
              </a:rPr>
              <a:t>Professores:</a:t>
            </a:r>
          </a:p>
          <a:p>
            <a:pPr algn="ctr"/>
            <a:r>
              <a:rPr lang="pt-BR" sz="1200" dirty="0">
                <a:latin typeface="Comic Sans MS" panose="030F0702030302020204" pitchFamily="66" charset="0"/>
              </a:rPr>
              <a:t>Jean-Pierre </a:t>
            </a:r>
            <a:r>
              <a:rPr lang="pt-BR" sz="1200" dirty="0" err="1">
                <a:latin typeface="Comic Sans MS" panose="030F0702030302020204" pitchFamily="66" charset="0"/>
              </a:rPr>
              <a:t>Raulin</a:t>
            </a:r>
            <a:endParaRPr lang="pt-BR" sz="1200" dirty="0">
              <a:latin typeface="Comic Sans MS" panose="030F0702030302020204" pitchFamily="66" charset="0"/>
            </a:endParaRPr>
          </a:p>
          <a:p>
            <a:pPr algn="ctr"/>
            <a:r>
              <a:rPr lang="pt-BR" sz="1200" dirty="0">
                <a:latin typeface="Comic Sans MS" panose="030F0702030302020204" pitchFamily="66" charset="0"/>
              </a:rPr>
              <a:t>Emília Correia</a:t>
            </a:r>
          </a:p>
          <a:p>
            <a:pPr algn="ctr"/>
            <a:r>
              <a:rPr lang="pt-BR" sz="1200" dirty="0">
                <a:latin typeface="Comic Sans MS" panose="030F0702030302020204" pitchFamily="66" charset="0"/>
              </a:rPr>
              <a:t>Rogério de Oliveira</a:t>
            </a:r>
          </a:p>
          <a:p>
            <a:pPr algn="ctr"/>
            <a:endParaRPr lang="pt-BR" sz="1200" dirty="0">
              <a:latin typeface="Comic Sans MS" panose="030F0702030302020204" pitchFamily="66" charset="0"/>
            </a:endParaRPr>
          </a:p>
          <a:p>
            <a:pPr algn="ctr"/>
            <a:endParaRPr lang="pt-BR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6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94DDBBC-9010-5D74-EB51-91462DD9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393" y="354983"/>
            <a:ext cx="1794386" cy="20947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A10561-B4C5-DB39-8D0E-C1B8836E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92634"/>
            <a:ext cx="10515600" cy="820530"/>
          </a:xfrm>
        </p:spPr>
        <p:txBody>
          <a:bodyPr>
            <a:normAutofit/>
          </a:bodyPr>
          <a:lstStyle/>
          <a:p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Open VLF CRAAM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69E58-C8E2-8441-62BA-A984B5EC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837" y="2423917"/>
            <a:ext cx="6449432" cy="4413250"/>
          </a:xfrm>
        </p:spPr>
        <p:txBody>
          <a:bodyPr>
            <a:normAutofit/>
          </a:bodyPr>
          <a:lstStyle/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. </a:t>
            </a:r>
            <a:r>
              <a:rPr lang="pt-BR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Multiple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File </a:t>
            </a:r>
            <a:r>
              <a:rPr lang="pt-BR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Source</a:t>
            </a:r>
            <a:endParaRPr lang="pt-BR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r>
              <a:rPr lang="pt-BR" sz="1800" dirty="0">
                <a:latin typeface="Comic Sans MS" panose="030F0702030302020204" pitchFamily="66" charset="0"/>
              </a:rPr>
              <a:t>  - Possibilidade de uso dos repositórios originais (Google Drive, Dropbox, </a:t>
            </a:r>
            <a:r>
              <a:rPr lang="pt-BR" sz="1800" dirty="0" err="1">
                <a:latin typeface="Comic Sans MS" panose="030F0702030302020204" pitchFamily="66" charset="0"/>
              </a:rPr>
              <a:t>Amazon</a:t>
            </a:r>
            <a:r>
              <a:rPr lang="pt-BR" sz="1800" dirty="0">
                <a:latin typeface="Comic Sans MS" panose="030F0702030302020204" pitchFamily="66" charset="0"/>
              </a:rPr>
              <a:t> S3, Linux), sem a necessidade de upload dos arquivos</a:t>
            </a:r>
          </a:p>
          <a:p>
            <a:endParaRPr lang="pt-BR" sz="1800" dirty="0">
              <a:latin typeface="Comic Sans MS" panose="030F0702030302020204" pitchFamily="66" charset="0"/>
            </a:endParaRPr>
          </a:p>
          <a:p>
            <a:r>
              <a:rPr lang="pt-BR" sz="2000" dirty="0">
                <a:latin typeface="Comic Sans MS" panose="030F0702030302020204" pitchFamily="66" charset="0"/>
              </a:rPr>
              <a:t>. </a:t>
            </a:r>
            <a:r>
              <a:rPr lang="pt-BR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MongoDB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pt-BR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Directory</a:t>
            </a:r>
            <a:endParaRPr lang="pt-BR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r>
              <a:rPr lang="pt-BR" sz="1800" dirty="0">
                <a:latin typeface="Comic Sans MS" panose="030F0702030302020204" pitchFamily="66" charset="0"/>
              </a:rPr>
              <a:t>  - Um diretório de meta informações, sobre os arquivos e sua localização e responsáveis e citação das bases</a:t>
            </a:r>
          </a:p>
          <a:p>
            <a:endParaRPr lang="pt-BR" sz="1800" dirty="0">
              <a:latin typeface="Comic Sans MS" panose="030F0702030302020204" pitchFamily="66" charset="0"/>
            </a:endParaRPr>
          </a:p>
          <a:p>
            <a:r>
              <a:rPr lang="pt-B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. </a:t>
            </a:r>
            <a:r>
              <a:rPr lang="pt-BR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Single Web Interface</a:t>
            </a:r>
          </a:p>
          <a:p>
            <a:r>
              <a:rPr lang="pt-BR" sz="1800" dirty="0">
                <a:latin typeface="Comic Sans MS" panose="030F0702030302020204" pitchFamily="66" charset="0"/>
              </a:rPr>
              <a:t>  - Acesso Web, Informações sobre VLF, </a:t>
            </a:r>
            <a:r>
              <a:rPr lang="pt-BR" sz="1800" dirty="0" err="1">
                <a:latin typeface="Comic Sans MS" panose="030F0702030302020204" pitchFamily="66" charset="0"/>
              </a:rPr>
              <a:t>multilingual</a:t>
            </a:r>
            <a:r>
              <a:rPr lang="pt-BR" sz="1800" dirty="0">
                <a:latin typeface="Comic Sans MS" panose="030F0702030302020204" pitchFamily="66" charset="0"/>
              </a:rPr>
              <a:t>, Referências e Créditos etc.</a:t>
            </a:r>
            <a:r>
              <a:rPr lang="pt-BR" sz="2000" dirty="0">
                <a:latin typeface="Comic Sans MS" panose="030F0702030302020204" pitchFamily="66" charset="0"/>
              </a:rPr>
              <a:t>	</a:t>
            </a:r>
          </a:p>
        </p:txBody>
      </p:sp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1B82DF9D-6700-8923-B80D-DFEFC54545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" y="18921"/>
            <a:ext cx="1709842" cy="57371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0697B32-ECF7-9F0D-5B09-FCC7E04C466D}"/>
              </a:ext>
            </a:extLst>
          </p:cNvPr>
          <p:cNvGrpSpPr/>
          <p:nvPr/>
        </p:nvGrpSpPr>
        <p:grpSpPr>
          <a:xfrm>
            <a:off x="7192972" y="2687424"/>
            <a:ext cx="4154478" cy="3719040"/>
            <a:chOff x="7192972" y="2546326"/>
            <a:chExt cx="4773705" cy="411186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E078F1-F4C4-9984-D770-DEC739633B48}"/>
                </a:ext>
              </a:extLst>
            </p:cNvPr>
            <p:cNvSpPr/>
            <p:nvPr/>
          </p:nvSpPr>
          <p:spPr>
            <a:xfrm>
              <a:off x="7192972" y="5765161"/>
              <a:ext cx="4529044" cy="820288"/>
            </a:xfrm>
            <a:custGeom>
              <a:avLst/>
              <a:gdLst>
                <a:gd name="connsiteX0" fmla="*/ 0 w 3941554"/>
                <a:gd name="connsiteY0" fmla="*/ 0 h 741922"/>
                <a:gd name="connsiteX1" fmla="*/ 484248 w 3941554"/>
                <a:gd name="connsiteY1" fmla="*/ 0 h 741922"/>
                <a:gd name="connsiteX2" fmla="*/ 1086743 w 3941554"/>
                <a:gd name="connsiteY2" fmla="*/ 0 h 741922"/>
                <a:gd name="connsiteX3" fmla="*/ 1610406 w 3941554"/>
                <a:gd name="connsiteY3" fmla="*/ 0 h 741922"/>
                <a:gd name="connsiteX4" fmla="*/ 2094654 w 3941554"/>
                <a:gd name="connsiteY4" fmla="*/ 0 h 741922"/>
                <a:gd name="connsiteX5" fmla="*/ 2697149 w 3941554"/>
                <a:gd name="connsiteY5" fmla="*/ 0 h 741922"/>
                <a:gd name="connsiteX6" fmla="*/ 3260228 w 3941554"/>
                <a:gd name="connsiteY6" fmla="*/ 0 h 741922"/>
                <a:gd name="connsiteX7" fmla="*/ 3941554 w 3941554"/>
                <a:gd name="connsiteY7" fmla="*/ 0 h 741922"/>
                <a:gd name="connsiteX8" fmla="*/ 3941554 w 3941554"/>
                <a:gd name="connsiteY8" fmla="*/ 385799 h 741922"/>
                <a:gd name="connsiteX9" fmla="*/ 3941554 w 3941554"/>
                <a:gd name="connsiteY9" fmla="*/ 741922 h 741922"/>
                <a:gd name="connsiteX10" fmla="*/ 3457306 w 3941554"/>
                <a:gd name="connsiteY10" fmla="*/ 741922 h 741922"/>
                <a:gd name="connsiteX11" fmla="*/ 3012473 w 3941554"/>
                <a:gd name="connsiteY11" fmla="*/ 741922 h 741922"/>
                <a:gd name="connsiteX12" fmla="*/ 2409979 w 3941554"/>
                <a:gd name="connsiteY12" fmla="*/ 741922 h 741922"/>
                <a:gd name="connsiteX13" fmla="*/ 1925731 w 3941554"/>
                <a:gd name="connsiteY13" fmla="*/ 741922 h 741922"/>
                <a:gd name="connsiteX14" fmla="*/ 1323236 w 3941554"/>
                <a:gd name="connsiteY14" fmla="*/ 741922 h 741922"/>
                <a:gd name="connsiteX15" fmla="*/ 681326 w 3941554"/>
                <a:gd name="connsiteY15" fmla="*/ 741922 h 741922"/>
                <a:gd name="connsiteX16" fmla="*/ 0 w 3941554"/>
                <a:gd name="connsiteY16" fmla="*/ 741922 h 741922"/>
                <a:gd name="connsiteX17" fmla="*/ 0 w 3941554"/>
                <a:gd name="connsiteY17" fmla="*/ 356123 h 741922"/>
                <a:gd name="connsiteX18" fmla="*/ 0 w 3941554"/>
                <a:gd name="connsiteY18" fmla="*/ 0 h 741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41554" h="741922" fill="none" extrusionOk="0">
                  <a:moveTo>
                    <a:pt x="0" y="0"/>
                  </a:moveTo>
                  <a:cubicBezTo>
                    <a:pt x="170312" y="-22259"/>
                    <a:pt x="356228" y="37272"/>
                    <a:pt x="484248" y="0"/>
                  </a:cubicBezTo>
                  <a:cubicBezTo>
                    <a:pt x="612268" y="-37272"/>
                    <a:pt x="794581" y="67558"/>
                    <a:pt x="1086743" y="0"/>
                  </a:cubicBezTo>
                  <a:cubicBezTo>
                    <a:pt x="1378905" y="-67558"/>
                    <a:pt x="1497305" y="14326"/>
                    <a:pt x="1610406" y="0"/>
                  </a:cubicBezTo>
                  <a:cubicBezTo>
                    <a:pt x="1723507" y="-14326"/>
                    <a:pt x="1906112" y="1398"/>
                    <a:pt x="2094654" y="0"/>
                  </a:cubicBezTo>
                  <a:cubicBezTo>
                    <a:pt x="2283196" y="-1398"/>
                    <a:pt x="2494865" y="70348"/>
                    <a:pt x="2697149" y="0"/>
                  </a:cubicBezTo>
                  <a:cubicBezTo>
                    <a:pt x="2899434" y="-70348"/>
                    <a:pt x="3076776" y="52315"/>
                    <a:pt x="3260228" y="0"/>
                  </a:cubicBezTo>
                  <a:cubicBezTo>
                    <a:pt x="3443680" y="-52315"/>
                    <a:pt x="3641274" y="36087"/>
                    <a:pt x="3941554" y="0"/>
                  </a:cubicBezTo>
                  <a:cubicBezTo>
                    <a:pt x="3987137" y="91148"/>
                    <a:pt x="3932250" y="283328"/>
                    <a:pt x="3941554" y="385799"/>
                  </a:cubicBezTo>
                  <a:cubicBezTo>
                    <a:pt x="3950858" y="488270"/>
                    <a:pt x="3938981" y="585463"/>
                    <a:pt x="3941554" y="741922"/>
                  </a:cubicBezTo>
                  <a:cubicBezTo>
                    <a:pt x="3737305" y="782781"/>
                    <a:pt x="3592023" y="711510"/>
                    <a:pt x="3457306" y="741922"/>
                  </a:cubicBezTo>
                  <a:cubicBezTo>
                    <a:pt x="3322589" y="772334"/>
                    <a:pt x="3144886" y="689674"/>
                    <a:pt x="3012473" y="741922"/>
                  </a:cubicBezTo>
                  <a:cubicBezTo>
                    <a:pt x="2880060" y="794170"/>
                    <a:pt x="2679583" y="705178"/>
                    <a:pt x="2409979" y="741922"/>
                  </a:cubicBezTo>
                  <a:cubicBezTo>
                    <a:pt x="2140375" y="778666"/>
                    <a:pt x="2079973" y="703742"/>
                    <a:pt x="1925731" y="741922"/>
                  </a:cubicBezTo>
                  <a:cubicBezTo>
                    <a:pt x="1771489" y="780102"/>
                    <a:pt x="1525892" y="681837"/>
                    <a:pt x="1323236" y="741922"/>
                  </a:cubicBezTo>
                  <a:cubicBezTo>
                    <a:pt x="1120580" y="802007"/>
                    <a:pt x="875056" y="740349"/>
                    <a:pt x="681326" y="741922"/>
                  </a:cubicBezTo>
                  <a:cubicBezTo>
                    <a:pt x="487596" y="743495"/>
                    <a:pt x="339235" y="710315"/>
                    <a:pt x="0" y="741922"/>
                  </a:cubicBezTo>
                  <a:cubicBezTo>
                    <a:pt x="-9563" y="583547"/>
                    <a:pt x="36342" y="495423"/>
                    <a:pt x="0" y="356123"/>
                  </a:cubicBezTo>
                  <a:cubicBezTo>
                    <a:pt x="-36342" y="216823"/>
                    <a:pt x="30142" y="96714"/>
                    <a:pt x="0" y="0"/>
                  </a:cubicBezTo>
                  <a:close/>
                </a:path>
                <a:path w="3941554" h="741922" stroke="0" extrusionOk="0">
                  <a:moveTo>
                    <a:pt x="0" y="0"/>
                  </a:moveTo>
                  <a:cubicBezTo>
                    <a:pt x="163589" y="-62682"/>
                    <a:pt x="318684" y="20327"/>
                    <a:pt x="523664" y="0"/>
                  </a:cubicBezTo>
                  <a:cubicBezTo>
                    <a:pt x="728644" y="-20327"/>
                    <a:pt x="796982" y="13180"/>
                    <a:pt x="968496" y="0"/>
                  </a:cubicBezTo>
                  <a:cubicBezTo>
                    <a:pt x="1140010" y="-13180"/>
                    <a:pt x="1426699" y="52489"/>
                    <a:pt x="1610406" y="0"/>
                  </a:cubicBezTo>
                  <a:cubicBezTo>
                    <a:pt x="1794113" y="-52489"/>
                    <a:pt x="1973611" y="7067"/>
                    <a:pt x="2134070" y="0"/>
                  </a:cubicBezTo>
                  <a:cubicBezTo>
                    <a:pt x="2294529" y="-7067"/>
                    <a:pt x="2465022" y="16329"/>
                    <a:pt x="2657734" y="0"/>
                  </a:cubicBezTo>
                  <a:cubicBezTo>
                    <a:pt x="2850446" y="-16329"/>
                    <a:pt x="3086569" y="60445"/>
                    <a:pt x="3299644" y="0"/>
                  </a:cubicBezTo>
                  <a:cubicBezTo>
                    <a:pt x="3512719" y="-60445"/>
                    <a:pt x="3742312" y="37921"/>
                    <a:pt x="3941554" y="0"/>
                  </a:cubicBezTo>
                  <a:cubicBezTo>
                    <a:pt x="3977802" y="78727"/>
                    <a:pt x="3939735" y="282158"/>
                    <a:pt x="3941554" y="385799"/>
                  </a:cubicBezTo>
                  <a:cubicBezTo>
                    <a:pt x="3943373" y="489440"/>
                    <a:pt x="3923337" y="579510"/>
                    <a:pt x="3941554" y="741922"/>
                  </a:cubicBezTo>
                  <a:cubicBezTo>
                    <a:pt x="3704875" y="767401"/>
                    <a:pt x="3641595" y="689283"/>
                    <a:pt x="3457306" y="741922"/>
                  </a:cubicBezTo>
                  <a:cubicBezTo>
                    <a:pt x="3273017" y="794561"/>
                    <a:pt x="3027612" y="720500"/>
                    <a:pt x="2894227" y="741922"/>
                  </a:cubicBezTo>
                  <a:cubicBezTo>
                    <a:pt x="2760842" y="763344"/>
                    <a:pt x="2519183" y="692176"/>
                    <a:pt x="2370563" y="741922"/>
                  </a:cubicBezTo>
                  <a:cubicBezTo>
                    <a:pt x="2221943" y="791668"/>
                    <a:pt x="1872923" y="665014"/>
                    <a:pt x="1728653" y="741922"/>
                  </a:cubicBezTo>
                  <a:cubicBezTo>
                    <a:pt x="1584383" y="818830"/>
                    <a:pt x="1309813" y="679560"/>
                    <a:pt x="1086743" y="741922"/>
                  </a:cubicBezTo>
                  <a:cubicBezTo>
                    <a:pt x="863673" y="804284"/>
                    <a:pt x="764750" y="713500"/>
                    <a:pt x="602495" y="741922"/>
                  </a:cubicBezTo>
                  <a:cubicBezTo>
                    <a:pt x="440240" y="770344"/>
                    <a:pt x="123589" y="672695"/>
                    <a:pt x="0" y="741922"/>
                  </a:cubicBezTo>
                  <a:cubicBezTo>
                    <a:pt x="-35001" y="559405"/>
                    <a:pt x="9312" y="452006"/>
                    <a:pt x="0" y="356123"/>
                  </a:cubicBezTo>
                  <a:cubicBezTo>
                    <a:pt x="-9312" y="260240"/>
                    <a:pt x="33500" y="123151"/>
                    <a:pt x="0" y="0"/>
                  </a:cubicBez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45B6C4D-23D7-D8BE-CAC2-99F62C2F533A}"/>
                </a:ext>
              </a:extLst>
            </p:cNvPr>
            <p:cNvSpPr/>
            <p:nvPr/>
          </p:nvSpPr>
          <p:spPr>
            <a:xfrm>
              <a:off x="7192972" y="4453956"/>
              <a:ext cx="4529044" cy="1168922"/>
            </a:xfrm>
            <a:custGeom>
              <a:avLst/>
              <a:gdLst>
                <a:gd name="connsiteX0" fmla="*/ 0 w 3941554"/>
                <a:gd name="connsiteY0" fmla="*/ 0 h 1057249"/>
                <a:gd name="connsiteX1" fmla="*/ 484248 w 3941554"/>
                <a:gd name="connsiteY1" fmla="*/ 0 h 1057249"/>
                <a:gd name="connsiteX2" fmla="*/ 1086743 w 3941554"/>
                <a:gd name="connsiteY2" fmla="*/ 0 h 1057249"/>
                <a:gd name="connsiteX3" fmla="*/ 1610406 w 3941554"/>
                <a:gd name="connsiteY3" fmla="*/ 0 h 1057249"/>
                <a:gd name="connsiteX4" fmla="*/ 2094654 w 3941554"/>
                <a:gd name="connsiteY4" fmla="*/ 0 h 1057249"/>
                <a:gd name="connsiteX5" fmla="*/ 2697149 w 3941554"/>
                <a:gd name="connsiteY5" fmla="*/ 0 h 1057249"/>
                <a:gd name="connsiteX6" fmla="*/ 3260228 w 3941554"/>
                <a:gd name="connsiteY6" fmla="*/ 0 h 1057249"/>
                <a:gd name="connsiteX7" fmla="*/ 3941554 w 3941554"/>
                <a:gd name="connsiteY7" fmla="*/ 0 h 1057249"/>
                <a:gd name="connsiteX8" fmla="*/ 3941554 w 3941554"/>
                <a:gd name="connsiteY8" fmla="*/ 549769 h 1057249"/>
                <a:gd name="connsiteX9" fmla="*/ 3941554 w 3941554"/>
                <a:gd name="connsiteY9" fmla="*/ 1057249 h 1057249"/>
                <a:gd name="connsiteX10" fmla="*/ 3457306 w 3941554"/>
                <a:gd name="connsiteY10" fmla="*/ 1057249 h 1057249"/>
                <a:gd name="connsiteX11" fmla="*/ 3012473 w 3941554"/>
                <a:gd name="connsiteY11" fmla="*/ 1057249 h 1057249"/>
                <a:gd name="connsiteX12" fmla="*/ 2409979 w 3941554"/>
                <a:gd name="connsiteY12" fmla="*/ 1057249 h 1057249"/>
                <a:gd name="connsiteX13" fmla="*/ 1925731 w 3941554"/>
                <a:gd name="connsiteY13" fmla="*/ 1057249 h 1057249"/>
                <a:gd name="connsiteX14" fmla="*/ 1323236 w 3941554"/>
                <a:gd name="connsiteY14" fmla="*/ 1057249 h 1057249"/>
                <a:gd name="connsiteX15" fmla="*/ 681326 w 3941554"/>
                <a:gd name="connsiteY15" fmla="*/ 1057249 h 1057249"/>
                <a:gd name="connsiteX16" fmla="*/ 0 w 3941554"/>
                <a:gd name="connsiteY16" fmla="*/ 1057249 h 1057249"/>
                <a:gd name="connsiteX17" fmla="*/ 0 w 3941554"/>
                <a:gd name="connsiteY17" fmla="*/ 507480 h 1057249"/>
                <a:gd name="connsiteX18" fmla="*/ 0 w 3941554"/>
                <a:gd name="connsiteY18" fmla="*/ 0 h 1057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41554" h="1057249" fill="none" extrusionOk="0">
                  <a:moveTo>
                    <a:pt x="0" y="0"/>
                  </a:moveTo>
                  <a:cubicBezTo>
                    <a:pt x="170312" y="-22259"/>
                    <a:pt x="356228" y="37272"/>
                    <a:pt x="484248" y="0"/>
                  </a:cubicBezTo>
                  <a:cubicBezTo>
                    <a:pt x="612268" y="-37272"/>
                    <a:pt x="794581" y="67558"/>
                    <a:pt x="1086743" y="0"/>
                  </a:cubicBezTo>
                  <a:cubicBezTo>
                    <a:pt x="1378905" y="-67558"/>
                    <a:pt x="1497305" y="14326"/>
                    <a:pt x="1610406" y="0"/>
                  </a:cubicBezTo>
                  <a:cubicBezTo>
                    <a:pt x="1723507" y="-14326"/>
                    <a:pt x="1906112" y="1398"/>
                    <a:pt x="2094654" y="0"/>
                  </a:cubicBezTo>
                  <a:cubicBezTo>
                    <a:pt x="2283196" y="-1398"/>
                    <a:pt x="2494865" y="70348"/>
                    <a:pt x="2697149" y="0"/>
                  </a:cubicBezTo>
                  <a:cubicBezTo>
                    <a:pt x="2899434" y="-70348"/>
                    <a:pt x="3076776" y="52315"/>
                    <a:pt x="3260228" y="0"/>
                  </a:cubicBezTo>
                  <a:cubicBezTo>
                    <a:pt x="3443680" y="-52315"/>
                    <a:pt x="3641274" y="36087"/>
                    <a:pt x="3941554" y="0"/>
                  </a:cubicBezTo>
                  <a:cubicBezTo>
                    <a:pt x="4002304" y="155241"/>
                    <a:pt x="3887945" y="311789"/>
                    <a:pt x="3941554" y="549769"/>
                  </a:cubicBezTo>
                  <a:cubicBezTo>
                    <a:pt x="3995163" y="787749"/>
                    <a:pt x="3895179" y="880663"/>
                    <a:pt x="3941554" y="1057249"/>
                  </a:cubicBezTo>
                  <a:cubicBezTo>
                    <a:pt x="3737305" y="1098108"/>
                    <a:pt x="3592023" y="1026837"/>
                    <a:pt x="3457306" y="1057249"/>
                  </a:cubicBezTo>
                  <a:cubicBezTo>
                    <a:pt x="3322589" y="1087661"/>
                    <a:pt x="3144886" y="1005001"/>
                    <a:pt x="3012473" y="1057249"/>
                  </a:cubicBezTo>
                  <a:cubicBezTo>
                    <a:pt x="2880060" y="1109497"/>
                    <a:pt x="2679583" y="1020505"/>
                    <a:pt x="2409979" y="1057249"/>
                  </a:cubicBezTo>
                  <a:cubicBezTo>
                    <a:pt x="2140375" y="1093993"/>
                    <a:pt x="2079973" y="1019069"/>
                    <a:pt x="1925731" y="1057249"/>
                  </a:cubicBezTo>
                  <a:cubicBezTo>
                    <a:pt x="1771489" y="1095429"/>
                    <a:pt x="1525892" y="997164"/>
                    <a:pt x="1323236" y="1057249"/>
                  </a:cubicBezTo>
                  <a:cubicBezTo>
                    <a:pt x="1120580" y="1117334"/>
                    <a:pt x="875056" y="1055676"/>
                    <a:pt x="681326" y="1057249"/>
                  </a:cubicBezTo>
                  <a:cubicBezTo>
                    <a:pt x="487596" y="1058822"/>
                    <a:pt x="339235" y="1025642"/>
                    <a:pt x="0" y="1057249"/>
                  </a:cubicBezTo>
                  <a:cubicBezTo>
                    <a:pt x="-50150" y="843433"/>
                    <a:pt x="2506" y="738096"/>
                    <a:pt x="0" y="507480"/>
                  </a:cubicBezTo>
                  <a:cubicBezTo>
                    <a:pt x="-2506" y="276864"/>
                    <a:pt x="33763" y="182834"/>
                    <a:pt x="0" y="0"/>
                  </a:cubicBezTo>
                  <a:close/>
                </a:path>
                <a:path w="3941554" h="1057249" stroke="0" extrusionOk="0">
                  <a:moveTo>
                    <a:pt x="0" y="0"/>
                  </a:moveTo>
                  <a:cubicBezTo>
                    <a:pt x="163589" y="-62682"/>
                    <a:pt x="318684" y="20327"/>
                    <a:pt x="523664" y="0"/>
                  </a:cubicBezTo>
                  <a:cubicBezTo>
                    <a:pt x="728644" y="-20327"/>
                    <a:pt x="796982" y="13180"/>
                    <a:pt x="968496" y="0"/>
                  </a:cubicBezTo>
                  <a:cubicBezTo>
                    <a:pt x="1140010" y="-13180"/>
                    <a:pt x="1426699" y="52489"/>
                    <a:pt x="1610406" y="0"/>
                  </a:cubicBezTo>
                  <a:cubicBezTo>
                    <a:pt x="1794113" y="-52489"/>
                    <a:pt x="1973611" y="7067"/>
                    <a:pt x="2134070" y="0"/>
                  </a:cubicBezTo>
                  <a:cubicBezTo>
                    <a:pt x="2294529" y="-7067"/>
                    <a:pt x="2465022" y="16329"/>
                    <a:pt x="2657734" y="0"/>
                  </a:cubicBezTo>
                  <a:cubicBezTo>
                    <a:pt x="2850446" y="-16329"/>
                    <a:pt x="3086569" y="60445"/>
                    <a:pt x="3299644" y="0"/>
                  </a:cubicBezTo>
                  <a:cubicBezTo>
                    <a:pt x="3512719" y="-60445"/>
                    <a:pt x="3742312" y="37921"/>
                    <a:pt x="3941554" y="0"/>
                  </a:cubicBezTo>
                  <a:cubicBezTo>
                    <a:pt x="4003633" y="134258"/>
                    <a:pt x="3883272" y="345195"/>
                    <a:pt x="3941554" y="549769"/>
                  </a:cubicBezTo>
                  <a:cubicBezTo>
                    <a:pt x="3999836" y="754343"/>
                    <a:pt x="3940265" y="929268"/>
                    <a:pt x="3941554" y="1057249"/>
                  </a:cubicBezTo>
                  <a:cubicBezTo>
                    <a:pt x="3704875" y="1082728"/>
                    <a:pt x="3641595" y="1004610"/>
                    <a:pt x="3457306" y="1057249"/>
                  </a:cubicBezTo>
                  <a:cubicBezTo>
                    <a:pt x="3273017" y="1109888"/>
                    <a:pt x="3027612" y="1035827"/>
                    <a:pt x="2894227" y="1057249"/>
                  </a:cubicBezTo>
                  <a:cubicBezTo>
                    <a:pt x="2760842" y="1078671"/>
                    <a:pt x="2519183" y="1007503"/>
                    <a:pt x="2370563" y="1057249"/>
                  </a:cubicBezTo>
                  <a:cubicBezTo>
                    <a:pt x="2221943" y="1106995"/>
                    <a:pt x="1872923" y="980341"/>
                    <a:pt x="1728653" y="1057249"/>
                  </a:cubicBezTo>
                  <a:cubicBezTo>
                    <a:pt x="1584383" y="1134157"/>
                    <a:pt x="1309813" y="994887"/>
                    <a:pt x="1086743" y="1057249"/>
                  </a:cubicBezTo>
                  <a:cubicBezTo>
                    <a:pt x="863673" y="1119611"/>
                    <a:pt x="764750" y="1028827"/>
                    <a:pt x="602495" y="1057249"/>
                  </a:cubicBezTo>
                  <a:cubicBezTo>
                    <a:pt x="440240" y="1085671"/>
                    <a:pt x="123589" y="988022"/>
                    <a:pt x="0" y="1057249"/>
                  </a:cubicBezTo>
                  <a:cubicBezTo>
                    <a:pt x="-22997" y="792653"/>
                    <a:pt x="20371" y="709159"/>
                    <a:pt x="0" y="507480"/>
                  </a:cubicBezTo>
                  <a:cubicBezTo>
                    <a:pt x="-20371" y="305801"/>
                    <a:pt x="48499" y="252001"/>
                    <a:pt x="0" y="0"/>
                  </a:cubicBezTo>
                  <a:close/>
                </a:path>
              </a:pathLst>
            </a:custGeom>
            <a:solidFill>
              <a:srgbClr val="00B050">
                <a:alpha val="50000"/>
              </a:srgb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0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ECA93B-C21C-EAAF-D4A0-063C7F59A99A}"/>
                </a:ext>
              </a:extLst>
            </p:cNvPr>
            <p:cNvSpPr/>
            <p:nvPr/>
          </p:nvSpPr>
          <p:spPr>
            <a:xfrm>
              <a:off x="7192972" y="2546326"/>
              <a:ext cx="4529044" cy="1765347"/>
            </a:xfrm>
            <a:custGeom>
              <a:avLst/>
              <a:gdLst>
                <a:gd name="connsiteX0" fmla="*/ 0 w 3941554"/>
                <a:gd name="connsiteY0" fmla="*/ 0 h 1596695"/>
                <a:gd name="connsiteX1" fmla="*/ 523664 w 3941554"/>
                <a:gd name="connsiteY1" fmla="*/ 0 h 1596695"/>
                <a:gd name="connsiteX2" fmla="*/ 1007912 w 3941554"/>
                <a:gd name="connsiteY2" fmla="*/ 0 h 1596695"/>
                <a:gd name="connsiteX3" fmla="*/ 1610406 w 3941554"/>
                <a:gd name="connsiteY3" fmla="*/ 0 h 1596695"/>
                <a:gd name="connsiteX4" fmla="*/ 2173485 w 3941554"/>
                <a:gd name="connsiteY4" fmla="*/ 0 h 1596695"/>
                <a:gd name="connsiteX5" fmla="*/ 2736565 w 3941554"/>
                <a:gd name="connsiteY5" fmla="*/ 0 h 1596695"/>
                <a:gd name="connsiteX6" fmla="*/ 3378475 w 3941554"/>
                <a:gd name="connsiteY6" fmla="*/ 0 h 1596695"/>
                <a:gd name="connsiteX7" fmla="*/ 3941554 w 3941554"/>
                <a:gd name="connsiteY7" fmla="*/ 0 h 1596695"/>
                <a:gd name="connsiteX8" fmla="*/ 3941554 w 3941554"/>
                <a:gd name="connsiteY8" fmla="*/ 484331 h 1596695"/>
                <a:gd name="connsiteX9" fmla="*/ 3941554 w 3941554"/>
                <a:gd name="connsiteY9" fmla="*/ 1032529 h 1596695"/>
                <a:gd name="connsiteX10" fmla="*/ 3941554 w 3941554"/>
                <a:gd name="connsiteY10" fmla="*/ 1596695 h 1596695"/>
                <a:gd name="connsiteX11" fmla="*/ 3339059 w 3941554"/>
                <a:gd name="connsiteY11" fmla="*/ 1596695 h 1596695"/>
                <a:gd name="connsiteX12" fmla="*/ 2736565 w 3941554"/>
                <a:gd name="connsiteY12" fmla="*/ 1596695 h 1596695"/>
                <a:gd name="connsiteX13" fmla="*/ 2094654 w 3941554"/>
                <a:gd name="connsiteY13" fmla="*/ 1596695 h 1596695"/>
                <a:gd name="connsiteX14" fmla="*/ 1570991 w 3941554"/>
                <a:gd name="connsiteY14" fmla="*/ 1596695 h 1596695"/>
                <a:gd name="connsiteX15" fmla="*/ 929081 w 3941554"/>
                <a:gd name="connsiteY15" fmla="*/ 1596695 h 1596695"/>
                <a:gd name="connsiteX16" fmla="*/ 0 w 3941554"/>
                <a:gd name="connsiteY16" fmla="*/ 1596695 h 1596695"/>
                <a:gd name="connsiteX17" fmla="*/ 0 w 3941554"/>
                <a:gd name="connsiteY17" fmla="*/ 1112364 h 1596695"/>
                <a:gd name="connsiteX18" fmla="*/ 0 w 3941554"/>
                <a:gd name="connsiteY18" fmla="*/ 564166 h 1596695"/>
                <a:gd name="connsiteX19" fmla="*/ 0 w 3941554"/>
                <a:gd name="connsiteY19" fmla="*/ 0 h 159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41554" h="1596695" fill="none" extrusionOk="0">
                  <a:moveTo>
                    <a:pt x="0" y="0"/>
                  </a:moveTo>
                  <a:cubicBezTo>
                    <a:pt x="118185" y="-7088"/>
                    <a:pt x="409771" y="13844"/>
                    <a:pt x="523664" y="0"/>
                  </a:cubicBezTo>
                  <a:cubicBezTo>
                    <a:pt x="637557" y="-13844"/>
                    <a:pt x="819370" y="1398"/>
                    <a:pt x="1007912" y="0"/>
                  </a:cubicBezTo>
                  <a:cubicBezTo>
                    <a:pt x="1196454" y="-1398"/>
                    <a:pt x="1409891" y="2559"/>
                    <a:pt x="1610406" y="0"/>
                  </a:cubicBezTo>
                  <a:cubicBezTo>
                    <a:pt x="1810921" y="-2559"/>
                    <a:pt x="1990033" y="52315"/>
                    <a:pt x="2173485" y="0"/>
                  </a:cubicBezTo>
                  <a:cubicBezTo>
                    <a:pt x="2356937" y="-52315"/>
                    <a:pt x="2544305" y="54927"/>
                    <a:pt x="2736565" y="0"/>
                  </a:cubicBezTo>
                  <a:cubicBezTo>
                    <a:pt x="2928825" y="-54927"/>
                    <a:pt x="3152488" y="22095"/>
                    <a:pt x="3378475" y="0"/>
                  </a:cubicBezTo>
                  <a:cubicBezTo>
                    <a:pt x="3604462" y="-22095"/>
                    <a:pt x="3721783" y="56733"/>
                    <a:pt x="3941554" y="0"/>
                  </a:cubicBezTo>
                  <a:cubicBezTo>
                    <a:pt x="3948346" y="131242"/>
                    <a:pt x="3896032" y="267786"/>
                    <a:pt x="3941554" y="484331"/>
                  </a:cubicBezTo>
                  <a:cubicBezTo>
                    <a:pt x="3987076" y="700876"/>
                    <a:pt x="3903158" y="774801"/>
                    <a:pt x="3941554" y="1032529"/>
                  </a:cubicBezTo>
                  <a:cubicBezTo>
                    <a:pt x="3979950" y="1290257"/>
                    <a:pt x="3930141" y="1460760"/>
                    <a:pt x="3941554" y="1596695"/>
                  </a:cubicBezTo>
                  <a:cubicBezTo>
                    <a:pt x="3789560" y="1604135"/>
                    <a:pt x="3530897" y="1541846"/>
                    <a:pt x="3339059" y="1596695"/>
                  </a:cubicBezTo>
                  <a:cubicBezTo>
                    <a:pt x="3147221" y="1651544"/>
                    <a:pt x="2933148" y="1530883"/>
                    <a:pt x="2736565" y="1596695"/>
                  </a:cubicBezTo>
                  <a:cubicBezTo>
                    <a:pt x="2539982" y="1662507"/>
                    <a:pt x="2291721" y="1524307"/>
                    <a:pt x="2094654" y="1596695"/>
                  </a:cubicBezTo>
                  <a:cubicBezTo>
                    <a:pt x="1897587" y="1669083"/>
                    <a:pt x="1785701" y="1596470"/>
                    <a:pt x="1570991" y="1596695"/>
                  </a:cubicBezTo>
                  <a:cubicBezTo>
                    <a:pt x="1356281" y="1596920"/>
                    <a:pt x="1187917" y="1547502"/>
                    <a:pt x="929081" y="1596695"/>
                  </a:cubicBezTo>
                  <a:cubicBezTo>
                    <a:pt x="670245" y="1645888"/>
                    <a:pt x="208235" y="1578446"/>
                    <a:pt x="0" y="1596695"/>
                  </a:cubicBezTo>
                  <a:cubicBezTo>
                    <a:pt x="-16694" y="1463831"/>
                    <a:pt x="1944" y="1305719"/>
                    <a:pt x="0" y="1112364"/>
                  </a:cubicBezTo>
                  <a:cubicBezTo>
                    <a:pt x="-1944" y="919009"/>
                    <a:pt x="17655" y="810891"/>
                    <a:pt x="0" y="564166"/>
                  </a:cubicBezTo>
                  <a:cubicBezTo>
                    <a:pt x="-17655" y="317441"/>
                    <a:pt x="35661" y="218510"/>
                    <a:pt x="0" y="0"/>
                  </a:cubicBezTo>
                  <a:close/>
                </a:path>
                <a:path w="3941554" h="1596695" stroke="0" extrusionOk="0">
                  <a:moveTo>
                    <a:pt x="0" y="0"/>
                  </a:moveTo>
                  <a:cubicBezTo>
                    <a:pt x="163589" y="-62682"/>
                    <a:pt x="318684" y="20327"/>
                    <a:pt x="523664" y="0"/>
                  </a:cubicBezTo>
                  <a:cubicBezTo>
                    <a:pt x="728644" y="-20327"/>
                    <a:pt x="796982" y="13180"/>
                    <a:pt x="968496" y="0"/>
                  </a:cubicBezTo>
                  <a:cubicBezTo>
                    <a:pt x="1140010" y="-13180"/>
                    <a:pt x="1426699" y="52489"/>
                    <a:pt x="1610406" y="0"/>
                  </a:cubicBezTo>
                  <a:cubicBezTo>
                    <a:pt x="1794113" y="-52489"/>
                    <a:pt x="1973611" y="7067"/>
                    <a:pt x="2134070" y="0"/>
                  </a:cubicBezTo>
                  <a:cubicBezTo>
                    <a:pt x="2294529" y="-7067"/>
                    <a:pt x="2465022" y="16329"/>
                    <a:pt x="2657734" y="0"/>
                  </a:cubicBezTo>
                  <a:cubicBezTo>
                    <a:pt x="2850446" y="-16329"/>
                    <a:pt x="3086569" y="60445"/>
                    <a:pt x="3299644" y="0"/>
                  </a:cubicBezTo>
                  <a:cubicBezTo>
                    <a:pt x="3512719" y="-60445"/>
                    <a:pt x="3742312" y="37921"/>
                    <a:pt x="3941554" y="0"/>
                  </a:cubicBezTo>
                  <a:cubicBezTo>
                    <a:pt x="3965979" y="214505"/>
                    <a:pt x="3940854" y="440048"/>
                    <a:pt x="3941554" y="564166"/>
                  </a:cubicBezTo>
                  <a:cubicBezTo>
                    <a:pt x="3942254" y="688284"/>
                    <a:pt x="3941331" y="823136"/>
                    <a:pt x="3941554" y="1064463"/>
                  </a:cubicBezTo>
                  <a:cubicBezTo>
                    <a:pt x="3941777" y="1305790"/>
                    <a:pt x="3891201" y="1441437"/>
                    <a:pt x="3941554" y="1596695"/>
                  </a:cubicBezTo>
                  <a:cubicBezTo>
                    <a:pt x="3765070" y="1604057"/>
                    <a:pt x="3511860" y="1575273"/>
                    <a:pt x="3378475" y="1596695"/>
                  </a:cubicBezTo>
                  <a:cubicBezTo>
                    <a:pt x="3245090" y="1618117"/>
                    <a:pt x="3003431" y="1546949"/>
                    <a:pt x="2854811" y="1596695"/>
                  </a:cubicBezTo>
                  <a:cubicBezTo>
                    <a:pt x="2706191" y="1646441"/>
                    <a:pt x="2357171" y="1519787"/>
                    <a:pt x="2212901" y="1596695"/>
                  </a:cubicBezTo>
                  <a:cubicBezTo>
                    <a:pt x="2068631" y="1673603"/>
                    <a:pt x="1794061" y="1534333"/>
                    <a:pt x="1570991" y="1596695"/>
                  </a:cubicBezTo>
                  <a:cubicBezTo>
                    <a:pt x="1347921" y="1659057"/>
                    <a:pt x="1248998" y="1568273"/>
                    <a:pt x="1086743" y="1596695"/>
                  </a:cubicBezTo>
                  <a:cubicBezTo>
                    <a:pt x="924488" y="1625117"/>
                    <a:pt x="661564" y="1584567"/>
                    <a:pt x="523664" y="1596695"/>
                  </a:cubicBezTo>
                  <a:cubicBezTo>
                    <a:pt x="385764" y="1608823"/>
                    <a:pt x="117951" y="1581190"/>
                    <a:pt x="0" y="1596695"/>
                  </a:cubicBezTo>
                  <a:cubicBezTo>
                    <a:pt x="-41287" y="1401199"/>
                    <a:pt x="59659" y="1248249"/>
                    <a:pt x="0" y="1064463"/>
                  </a:cubicBezTo>
                  <a:cubicBezTo>
                    <a:pt x="-59659" y="880677"/>
                    <a:pt x="48423" y="680516"/>
                    <a:pt x="0" y="564166"/>
                  </a:cubicBezTo>
                  <a:cubicBezTo>
                    <a:pt x="-48423" y="447816"/>
                    <a:pt x="35080" y="149825"/>
                    <a:pt x="0" y="0"/>
                  </a:cubicBezTo>
                  <a:close/>
                </a:path>
              </a:pathLst>
            </a:custGeom>
            <a:solidFill>
              <a:schemeClr val="accent5">
                <a:alpha val="50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9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Text Placeholder 2">
              <a:extLst>
                <a:ext uri="{FF2B5EF4-FFF2-40B4-BE49-F238E27FC236}">
                  <a16:creationId xmlns:a16="http://schemas.microsoft.com/office/drawing/2014/main" id="{57193509-88D2-483E-44DD-26AFC28E47AD}"/>
                </a:ext>
              </a:extLst>
            </p:cNvPr>
            <p:cNvSpPr txBox="1">
              <a:spLocks/>
            </p:cNvSpPr>
            <p:nvPr/>
          </p:nvSpPr>
          <p:spPr>
            <a:xfrm>
              <a:off x="7313995" y="2688609"/>
              <a:ext cx="4652682" cy="396958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. Facilidade para Implementação</a:t>
              </a:r>
            </a:p>
            <a:p>
              <a:r>
                <a:rPr lang="pt-BR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. Mantêm a Propriedade dos </a:t>
              </a:r>
            </a:p>
            <a:p>
              <a:r>
                <a:rPr lang="pt-BR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Arquivos</a:t>
              </a:r>
            </a:p>
            <a:p>
              <a:r>
                <a:rPr lang="pt-BR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. Redução de Uso de Recursos e Riscos</a:t>
              </a:r>
            </a:p>
            <a:p>
              <a:r>
                <a:rPr lang="pt-BR" sz="1400" dirty="0">
                  <a:latin typeface="Comic Sans MS" panose="030F0702030302020204" pitchFamily="66" charset="0"/>
                </a:rPr>
                <a:t>  </a:t>
              </a:r>
            </a:p>
            <a:p>
              <a:endParaRPr lang="pt-BR" sz="1100" dirty="0">
                <a:latin typeface="Comic Sans MS" panose="030F0702030302020204" pitchFamily="66" charset="0"/>
              </a:endParaRPr>
            </a:p>
            <a:p>
              <a:r>
                <a:rPr lang="pt-BR" sz="1400" dirty="0">
                  <a:solidFill>
                    <a:srgbClr val="C00000"/>
                  </a:solidFill>
                  <a:latin typeface="Comic Sans MS" panose="030F0702030302020204" pitchFamily="66" charset="0"/>
                </a:rPr>
                <a:t>. </a:t>
              </a:r>
              <a:r>
                <a:rPr lang="pt-BR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Diretório dá possibilidade de suportar</a:t>
              </a:r>
            </a:p>
            <a:p>
              <a:r>
                <a:rPr lang="pt-BR" sz="1400" u="sng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várias redes</a:t>
              </a:r>
              <a:r>
                <a:rPr lang="pt-BR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 e </a:t>
              </a:r>
              <a:r>
                <a:rPr lang="pt-BR" sz="1400" u="sng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outros tipos de arquivos</a:t>
              </a:r>
              <a:endParaRPr lang="pt-BR" sz="1400" u="sng" dirty="0">
                <a:solidFill>
                  <a:srgbClr val="C00000"/>
                </a:solidFill>
                <a:latin typeface="Comic Sans MS" panose="030F0702030302020204" pitchFamily="66" charset="0"/>
              </a:endParaRPr>
            </a:p>
            <a:p>
              <a:endParaRPr lang="pt-B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  <a:p>
              <a:endParaRPr lang="pt-BR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  <a:p>
              <a:r>
                <a:rPr lang="pt-BR" sz="1400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. Acesso universal e simples</a:t>
              </a:r>
              <a:r>
                <a:rPr lang="pt-BR" sz="1400" dirty="0">
                  <a:latin typeface="Comic Sans MS" panose="030F0702030302020204" pitchFamily="66" charset="0"/>
                </a:rPr>
                <a:t>	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A1A7D62-B9F0-1DE9-4624-3E0812837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898" y="305777"/>
            <a:ext cx="1615432" cy="15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BEE13589-FB9D-D76B-F8ED-DDBE28E3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680" y="3521245"/>
            <a:ext cx="3903473" cy="2800965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8C8D384-5EF2-7B95-87F4-F4D17568B376}"/>
              </a:ext>
            </a:extLst>
          </p:cNvPr>
          <p:cNvSpPr/>
          <p:nvPr/>
        </p:nvSpPr>
        <p:spPr>
          <a:xfrm>
            <a:off x="5708647" y="3302661"/>
            <a:ext cx="914400" cy="32504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40" name="Picture 16" descr="Resultado de imagem para mongodb data base logo">
            <a:extLst>
              <a:ext uri="{FF2B5EF4-FFF2-40B4-BE49-F238E27FC236}">
                <a16:creationId xmlns:a16="http://schemas.microsoft.com/office/drawing/2014/main" id="{75B1BAF6-FF6F-0069-2DF5-8389C4016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01" y="5774533"/>
            <a:ext cx="1221746" cy="77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google drive logo">
            <a:extLst>
              <a:ext uri="{FF2B5EF4-FFF2-40B4-BE49-F238E27FC236}">
                <a16:creationId xmlns:a16="http://schemas.microsoft.com/office/drawing/2014/main" id="{2B9CCAA1-A2E4-2A34-DB90-F80651347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228" y="303377"/>
            <a:ext cx="1189897" cy="7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drop box  drive logo">
            <a:extLst>
              <a:ext uri="{FF2B5EF4-FFF2-40B4-BE49-F238E27FC236}">
                <a16:creationId xmlns:a16="http://schemas.microsoft.com/office/drawing/2014/main" id="{5D182510-D90E-AA93-2B2E-2900914AC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076" y="454864"/>
            <a:ext cx="539174" cy="53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plementando mock do Amazon AWS S3 no Java | by Leonardo Giuliani | Medium">
            <a:extLst>
              <a:ext uri="{FF2B5EF4-FFF2-40B4-BE49-F238E27FC236}">
                <a16:creationId xmlns:a16="http://schemas.microsoft.com/office/drawing/2014/main" id="{F70DDA11-99B4-4FC8-C79E-BF8BA6C48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973" y="477043"/>
            <a:ext cx="1564421" cy="53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098C038-8302-2EB1-3333-93251C0F3C98}"/>
              </a:ext>
            </a:extLst>
          </p:cNvPr>
          <p:cNvSpPr/>
          <p:nvPr/>
        </p:nvSpPr>
        <p:spPr>
          <a:xfrm>
            <a:off x="2136346" y="1134615"/>
            <a:ext cx="7939325" cy="2106859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0018F9-9E64-E597-2BCD-37BF31E3F689}"/>
              </a:ext>
            </a:extLst>
          </p:cNvPr>
          <p:cNvSpPr/>
          <p:nvPr/>
        </p:nvSpPr>
        <p:spPr>
          <a:xfrm>
            <a:off x="4758823" y="1369939"/>
            <a:ext cx="1948649" cy="1673181"/>
          </a:xfrm>
          <a:custGeom>
            <a:avLst/>
            <a:gdLst>
              <a:gd name="connsiteX0" fmla="*/ 0 w 1948649"/>
              <a:gd name="connsiteY0" fmla="*/ 0 h 1673181"/>
              <a:gd name="connsiteX1" fmla="*/ 487162 w 1948649"/>
              <a:gd name="connsiteY1" fmla="*/ 0 h 1673181"/>
              <a:gd name="connsiteX2" fmla="*/ 935352 w 1948649"/>
              <a:gd name="connsiteY2" fmla="*/ 0 h 1673181"/>
              <a:gd name="connsiteX3" fmla="*/ 1461487 w 1948649"/>
              <a:gd name="connsiteY3" fmla="*/ 0 h 1673181"/>
              <a:gd name="connsiteX4" fmla="*/ 1948649 w 1948649"/>
              <a:gd name="connsiteY4" fmla="*/ 0 h 1673181"/>
              <a:gd name="connsiteX5" fmla="*/ 1948649 w 1948649"/>
              <a:gd name="connsiteY5" fmla="*/ 557727 h 1673181"/>
              <a:gd name="connsiteX6" fmla="*/ 1948649 w 1948649"/>
              <a:gd name="connsiteY6" fmla="*/ 1065259 h 1673181"/>
              <a:gd name="connsiteX7" fmla="*/ 1948649 w 1948649"/>
              <a:gd name="connsiteY7" fmla="*/ 1673181 h 1673181"/>
              <a:gd name="connsiteX8" fmla="*/ 1500460 w 1948649"/>
              <a:gd name="connsiteY8" fmla="*/ 1673181 h 1673181"/>
              <a:gd name="connsiteX9" fmla="*/ 1013297 w 1948649"/>
              <a:gd name="connsiteY9" fmla="*/ 1673181 h 1673181"/>
              <a:gd name="connsiteX10" fmla="*/ 565108 w 1948649"/>
              <a:gd name="connsiteY10" fmla="*/ 1673181 h 1673181"/>
              <a:gd name="connsiteX11" fmla="*/ 0 w 1948649"/>
              <a:gd name="connsiteY11" fmla="*/ 1673181 h 1673181"/>
              <a:gd name="connsiteX12" fmla="*/ 0 w 1948649"/>
              <a:gd name="connsiteY12" fmla="*/ 1098722 h 1673181"/>
              <a:gd name="connsiteX13" fmla="*/ 0 w 1948649"/>
              <a:gd name="connsiteY13" fmla="*/ 524263 h 1673181"/>
              <a:gd name="connsiteX14" fmla="*/ 0 w 1948649"/>
              <a:gd name="connsiteY14" fmla="*/ 0 h 167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48649" h="1673181" fill="none" extrusionOk="0">
                <a:moveTo>
                  <a:pt x="0" y="0"/>
                </a:moveTo>
                <a:cubicBezTo>
                  <a:pt x="171322" y="-19787"/>
                  <a:pt x="359828" y="56490"/>
                  <a:pt x="487162" y="0"/>
                </a:cubicBezTo>
                <a:cubicBezTo>
                  <a:pt x="614496" y="-56490"/>
                  <a:pt x="765250" y="27426"/>
                  <a:pt x="935352" y="0"/>
                </a:cubicBezTo>
                <a:cubicBezTo>
                  <a:pt x="1105454" y="-27426"/>
                  <a:pt x="1341603" y="4262"/>
                  <a:pt x="1461487" y="0"/>
                </a:cubicBezTo>
                <a:cubicBezTo>
                  <a:pt x="1581372" y="-4262"/>
                  <a:pt x="1766223" y="4636"/>
                  <a:pt x="1948649" y="0"/>
                </a:cubicBezTo>
                <a:cubicBezTo>
                  <a:pt x="1987022" y="252358"/>
                  <a:pt x="1922028" y="350915"/>
                  <a:pt x="1948649" y="557727"/>
                </a:cubicBezTo>
                <a:cubicBezTo>
                  <a:pt x="1975270" y="764539"/>
                  <a:pt x="1914637" y="908705"/>
                  <a:pt x="1948649" y="1065259"/>
                </a:cubicBezTo>
                <a:cubicBezTo>
                  <a:pt x="1982661" y="1221813"/>
                  <a:pt x="1881426" y="1443600"/>
                  <a:pt x="1948649" y="1673181"/>
                </a:cubicBezTo>
                <a:cubicBezTo>
                  <a:pt x="1858001" y="1695970"/>
                  <a:pt x="1716333" y="1670088"/>
                  <a:pt x="1500460" y="1673181"/>
                </a:cubicBezTo>
                <a:cubicBezTo>
                  <a:pt x="1284587" y="1676274"/>
                  <a:pt x="1224895" y="1649180"/>
                  <a:pt x="1013297" y="1673181"/>
                </a:cubicBezTo>
                <a:cubicBezTo>
                  <a:pt x="801699" y="1697182"/>
                  <a:pt x="778688" y="1630076"/>
                  <a:pt x="565108" y="1673181"/>
                </a:cubicBezTo>
                <a:cubicBezTo>
                  <a:pt x="351528" y="1716286"/>
                  <a:pt x="123156" y="1663970"/>
                  <a:pt x="0" y="1673181"/>
                </a:cubicBezTo>
                <a:cubicBezTo>
                  <a:pt x="-28688" y="1545391"/>
                  <a:pt x="25248" y="1313829"/>
                  <a:pt x="0" y="1098722"/>
                </a:cubicBezTo>
                <a:cubicBezTo>
                  <a:pt x="-25248" y="883615"/>
                  <a:pt x="61957" y="725141"/>
                  <a:pt x="0" y="524263"/>
                </a:cubicBezTo>
                <a:cubicBezTo>
                  <a:pt x="-61957" y="323385"/>
                  <a:pt x="17115" y="187159"/>
                  <a:pt x="0" y="0"/>
                </a:cubicBezTo>
                <a:close/>
              </a:path>
              <a:path w="1948649" h="1673181" stroke="0" extrusionOk="0">
                <a:moveTo>
                  <a:pt x="0" y="0"/>
                </a:moveTo>
                <a:cubicBezTo>
                  <a:pt x="117137" y="-14910"/>
                  <a:pt x="304396" y="3174"/>
                  <a:pt x="428703" y="0"/>
                </a:cubicBezTo>
                <a:cubicBezTo>
                  <a:pt x="553010" y="-3174"/>
                  <a:pt x="715133" y="50850"/>
                  <a:pt x="935352" y="0"/>
                </a:cubicBezTo>
                <a:cubicBezTo>
                  <a:pt x="1155571" y="-50850"/>
                  <a:pt x="1221682" y="58275"/>
                  <a:pt x="1442000" y="0"/>
                </a:cubicBezTo>
                <a:cubicBezTo>
                  <a:pt x="1662318" y="-58275"/>
                  <a:pt x="1767840" y="23858"/>
                  <a:pt x="1948649" y="0"/>
                </a:cubicBezTo>
                <a:cubicBezTo>
                  <a:pt x="1978182" y="255863"/>
                  <a:pt x="1911992" y="395003"/>
                  <a:pt x="1948649" y="591191"/>
                </a:cubicBezTo>
                <a:cubicBezTo>
                  <a:pt x="1985306" y="787379"/>
                  <a:pt x="1879746" y="1026193"/>
                  <a:pt x="1948649" y="1165649"/>
                </a:cubicBezTo>
                <a:cubicBezTo>
                  <a:pt x="2017552" y="1305105"/>
                  <a:pt x="1894842" y="1471947"/>
                  <a:pt x="1948649" y="1673181"/>
                </a:cubicBezTo>
                <a:cubicBezTo>
                  <a:pt x="1806703" y="1688168"/>
                  <a:pt x="1657538" y="1640710"/>
                  <a:pt x="1442000" y="1673181"/>
                </a:cubicBezTo>
                <a:cubicBezTo>
                  <a:pt x="1226462" y="1705652"/>
                  <a:pt x="1058200" y="1672666"/>
                  <a:pt x="954838" y="1673181"/>
                </a:cubicBezTo>
                <a:cubicBezTo>
                  <a:pt x="851476" y="1673696"/>
                  <a:pt x="715344" y="1651489"/>
                  <a:pt x="506649" y="1673181"/>
                </a:cubicBezTo>
                <a:cubicBezTo>
                  <a:pt x="297954" y="1694873"/>
                  <a:pt x="203432" y="1664091"/>
                  <a:pt x="0" y="1673181"/>
                </a:cubicBezTo>
                <a:cubicBezTo>
                  <a:pt x="-34429" y="1523838"/>
                  <a:pt x="13400" y="1253711"/>
                  <a:pt x="0" y="1098722"/>
                </a:cubicBezTo>
                <a:cubicBezTo>
                  <a:pt x="-13400" y="943733"/>
                  <a:pt x="26130" y="799144"/>
                  <a:pt x="0" y="507532"/>
                </a:cubicBezTo>
                <a:cubicBezTo>
                  <a:pt x="-26130" y="215920"/>
                  <a:pt x="7632" y="145754"/>
                  <a:pt x="0" y="0"/>
                </a:cubicBezTo>
                <a:close/>
              </a:path>
            </a:pathLst>
          </a:custGeom>
          <a:solidFill>
            <a:srgbClr val="0070C0">
              <a:alpha val="50000"/>
            </a:srgb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7869708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2F06E9-4577-EA95-D39D-C743CBB064ED}"/>
              </a:ext>
            </a:extLst>
          </p:cNvPr>
          <p:cNvSpPr/>
          <p:nvPr/>
        </p:nvSpPr>
        <p:spPr>
          <a:xfrm>
            <a:off x="2665853" y="1352308"/>
            <a:ext cx="1948649" cy="1673181"/>
          </a:xfrm>
          <a:custGeom>
            <a:avLst/>
            <a:gdLst>
              <a:gd name="connsiteX0" fmla="*/ 0 w 1948649"/>
              <a:gd name="connsiteY0" fmla="*/ 0 h 1673181"/>
              <a:gd name="connsiteX1" fmla="*/ 526135 w 1948649"/>
              <a:gd name="connsiteY1" fmla="*/ 0 h 1673181"/>
              <a:gd name="connsiteX2" fmla="*/ 1032784 w 1948649"/>
              <a:gd name="connsiteY2" fmla="*/ 0 h 1673181"/>
              <a:gd name="connsiteX3" fmla="*/ 1948649 w 1948649"/>
              <a:gd name="connsiteY3" fmla="*/ 0 h 1673181"/>
              <a:gd name="connsiteX4" fmla="*/ 1948649 w 1948649"/>
              <a:gd name="connsiteY4" fmla="*/ 507532 h 1673181"/>
              <a:gd name="connsiteX5" fmla="*/ 1948649 w 1948649"/>
              <a:gd name="connsiteY5" fmla="*/ 1098722 h 1673181"/>
              <a:gd name="connsiteX6" fmla="*/ 1948649 w 1948649"/>
              <a:gd name="connsiteY6" fmla="*/ 1673181 h 1673181"/>
              <a:gd name="connsiteX7" fmla="*/ 1500460 w 1948649"/>
              <a:gd name="connsiteY7" fmla="*/ 1673181 h 1673181"/>
              <a:gd name="connsiteX8" fmla="*/ 1032784 w 1948649"/>
              <a:gd name="connsiteY8" fmla="*/ 1673181 h 1673181"/>
              <a:gd name="connsiteX9" fmla="*/ 604081 w 1948649"/>
              <a:gd name="connsiteY9" fmla="*/ 1673181 h 1673181"/>
              <a:gd name="connsiteX10" fmla="*/ 0 w 1948649"/>
              <a:gd name="connsiteY10" fmla="*/ 1673181 h 1673181"/>
              <a:gd name="connsiteX11" fmla="*/ 0 w 1948649"/>
              <a:gd name="connsiteY11" fmla="*/ 1098722 h 1673181"/>
              <a:gd name="connsiteX12" fmla="*/ 0 w 1948649"/>
              <a:gd name="connsiteY12" fmla="*/ 591191 h 1673181"/>
              <a:gd name="connsiteX13" fmla="*/ 0 w 1948649"/>
              <a:gd name="connsiteY13" fmla="*/ 0 h 167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48649" h="1673181" fill="none" extrusionOk="0">
                <a:moveTo>
                  <a:pt x="0" y="0"/>
                </a:moveTo>
                <a:cubicBezTo>
                  <a:pt x="158925" y="-21465"/>
                  <a:pt x="263175" y="59617"/>
                  <a:pt x="526135" y="0"/>
                </a:cubicBezTo>
                <a:cubicBezTo>
                  <a:pt x="789095" y="-59617"/>
                  <a:pt x="809963" y="45228"/>
                  <a:pt x="1032784" y="0"/>
                </a:cubicBezTo>
                <a:cubicBezTo>
                  <a:pt x="1255605" y="-45228"/>
                  <a:pt x="1582820" y="61194"/>
                  <a:pt x="1948649" y="0"/>
                </a:cubicBezTo>
                <a:cubicBezTo>
                  <a:pt x="2007854" y="154639"/>
                  <a:pt x="1934226" y="296834"/>
                  <a:pt x="1948649" y="507532"/>
                </a:cubicBezTo>
                <a:cubicBezTo>
                  <a:pt x="1963072" y="718230"/>
                  <a:pt x="1939803" y="896995"/>
                  <a:pt x="1948649" y="1098722"/>
                </a:cubicBezTo>
                <a:cubicBezTo>
                  <a:pt x="1957495" y="1300449"/>
                  <a:pt x="1945953" y="1550159"/>
                  <a:pt x="1948649" y="1673181"/>
                </a:cubicBezTo>
                <a:cubicBezTo>
                  <a:pt x="1788318" y="1725414"/>
                  <a:pt x="1590488" y="1647378"/>
                  <a:pt x="1500460" y="1673181"/>
                </a:cubicBezTo>
                <a:cubicBezTo>
                  <a:pt x="1410432" y="1698984"/>
                  <a:pt x="1155024" y="1664106"/>
                  <a:pt x="1032784" y="1673181"/>
                </a:cubicBezTo>
                <a:cubicBezTo>
                  <a:pt x="910544" y="1682256"/>
                  <a:pt x="736711" y="1651095"/>
                  <a:pt x="604081" y="1673181"/>
                </a:cubicBezTo>
                <a:cubicBezTo>
                  <a:pt x="471451" y="1695267"/>
                  <a:pt x="147803" y="1644135"/>
                  <a:pt x="0" y="1673181"/>
                </a:cubicBezTo>
                <a:cubicBezTo>
                  <a:pt x="-14788" y="1548896"/>
                  <a:pt x="23680" y="1353271"/>
                  <a:pt x="0" y="1098722"/>
                </a:cubicBezTo>
                <a:cubicBezTo>
                  <a:pt x="-23680" y="844173"/>
                  <a:pt x="29628" y="764868"/>
                  <a:pt x="0" y="591191"/>
                </a:cubicBezTo>
                <a:cubicBezTo>
                  <a:pt x="-29628" y="417514"/>
                  <a:pt x="50365" y="266007"/>
                  <a:pt x="0" y="0"/>
                </a:cubicBezTo>
                <a:close/>
              </a:path>
              <a:path w="1948649" h="1673181" stroke="0" extrusionOk="0">
                <a:moveTo>
                  <a:pt x="0" y="0"/>
                </a:moveTo>
                <a:cubicBezTo>
                  <a:pt x="120487" y="-34567"/>
                  <a:pt x="315821" y="54006"/>
                  <a:pt x="467676" y="0"/>
                </a:cubicBezTo>
                <a:cubicBezTo>
                  <a:pt x="619531" y="-54006"/>
                  <a:pt x="781215" y="24597"/>
                  <a:pt x="896379" y="0"/>
                </a:cubicBezTo>
                <a:cubicBezTo>
                  <a:pt x="1011543" y="-24597"/>
                  <a:pt x="1285821" y="675"/>
                  <a:pt x="1422514" y="0"/>
                </a:cubicBezTo>
                <a:cubicBezTo>
                  <a:pt x="1559207" y="-675"/>
                  <a:pt x="1800140" y="19795"/>
                  <a:pt x="1948649" y="0"/>
                </a:cubicBezTo>
                <a:cubicBezTo>
                  <a:pt x="2001242" y="134966"/>
                  <a:pt x="1933042" y="395543"/>
                  <a:pt x="1948649" y="540995"/>
                </a:cubicBezTo>
                <a:cubicBezTo>
                  <a:pt x="1964256" y="686448"/>
                  <a:pt x="1918236" y="938491"/>
                  <a:pt x="1948649" y="1065259"/>
                </a:cubicBezTo>
                <a:cubicBezTo>
                  <a:pt x="1979062" y="1192027"/>
                  <a:pt x="1924296" y="1404289"/>
                  <a:pt x="1948649" y="1673181"/>
                </a:cubicBezTo>
                <a:cubicBezTo>
                  <a:pt x="1774954" y="1698874"/>
                  <a:pt x="1647552" y="1617870"/>
                  <a:pt x="1461487" y="1673181"/>
                </a:cubicBezTo>
                <a:cubicBezTo>
                  <a:pt x="1275422" y="1728492"/>
                  <a:pt x="1173790" y="1671640"/>
                  <a:pt x="1032784" y="1673181"/>
                </a:cubicBezTo>
                <a:cubicBezTo>
                  <a:pt x="891778" y="1674722"/>
                  <a:pt x="746654" y="1655277"/>
                  <a:pt x="545622" y="1673181"/>
                </a:cubicBezTo>
                <a:cubicBezTo>
                  <a:pt x="344590" y="1691085"/>
                  <a:pt x="168264" y="1659054"/>
                  <a:pt x="0" y="1673181"/>
                </a:cubicBezTo>
                <a:cubicBezTo>
                  <a:pt x="-34976" y="1548898"/>
                  <a:pt x="11083" y="1339228"/>
                  <a:pt x="0" y="1132186"/>
                </a:cubicBezTo>
                <a:cubicBezTo>
                  <a:pt x="-11083" y="925145"/>
                  <a:pt x="35722" y="734402"/>
                  <a:pt x="0" y="591191"/>
                </a:cubicBezTo>
                <a:cubicBezTo>
                  <a:pt x="-35722" y="447981"/>
                  <a:pt x="14561" y="248026"/>
                  <a:pt x="0" y="0"/>
                </a:cubicBezTo>
                <a:close/>
              </a:path>
            </a:pathLst>
          </a:custGeom>
          <a:solidFill>
            <a:srgbClr val="92D050">
              <a:alpha val="95000"/>
            </a:srgb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: Top Corners One Rounded and One Snipped 29">
            <a:extLst>
              <a:ext uri="{FF2B5EF4-FFF2-40B4-BE49-F238E27FC236}">
                <a16:creationId xmlns:a16="http://schemas.microsoft.com/office/drawing/2014/main" id="{A4235B69-7BA8-217B-C904-5D870E162653}"/>
              </a:ext>
            </a:extLst>
          </p:cNvPr>
          <p:cNvSpPr/>
          <p:nvPr/>
        </p:nvSpPr>
        <p:spPr>
          <a:xfrm>
            <a:off x="5385592" y="1817697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4747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58420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22811" y="-17026"/>
                  <a:pt x="399832" y="7949"/>
                  <a:pt x="547471" y="0"/>
                </a:cubicBezTo>
                <a:cubicBezTo>
                  <a:pt x="695110" y="-7949"/>
                  <a:pt x="807968" y="24994"/>
                  <a:pt x="1016211" y="0"/>
                </a:cubicBezTo>
                <a:cubicBezTo>
                  <a:pt x="1056066" y="29891"/>
                  <a:pt x="1072085" y="58786"/>
                  <a:pt x="1094942" y="78731"/>
                </a:cubicBezTo>
                <a:cubicBezTo>
                  <a:pt x="1123037" y="219246"/>
                  <a:pt x="1052662" y="382038"/>
                  <a:pt x="1094942" y="472375"/>
                </a:cubicBezTo>
                <a:cubicBezTo>
                  <a:pt x="891321" y="516037"/>
                  <a:pt x="693106" y="410574"/>
                  <a:pt x="558420" y="472375"/>
                </a:cubicBezTo>
                <a:cubicBezTo>
                  <a:pt x="423734" y="534176"/>
                  <a:pt x="247386" y="419409"/>
                  <a:pt x="0" y="472375"/>
                </a:cubicBezTo>
                <a:cubicBezTo>
                  <a:pt x="-22270" y="362929"/>
                  <a:pt x="42082" y="184350"/>
                  <a:pt x="0" y="78731"/>
                </a:cubicBezTo>
                <a:cubicBezTo>
                  <a:pt x="-6000" y="28268"/>
                  <a:pt x="39267" y="-8909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297241" y="-38919"/>
                  <a:pt x="429546" y="33224"/>
                  <a:pt x="566221" y="0"/>
                </a:cubicBezTo>
                <a:cubicBezTo>
                  <a:pt x="702896" y="-33224"/>
                  <a:pt x="897833" y="24645"/>
                  <a:pt x="1016211" y="0"/>
                </a:cubicBezTo>
                <a:cubicBezTo>
                  <a:pt x="1046594" y="23794"/>
                  <a:pt x="1066683" y="62002"/>
                  <a:pt x="1094942" y="78731"/>
                </a:cubicBezTo>
                <a:cubicBezTo>
                  <a:pt x="1122054" y="199408"/>
                  <a:pt x="1071840" y="327113"/>
                  <a:pt x="1094942" y="472375"/>
                </a:cubicBezTo>
                <a:cubicBezTo>
                  <a:pt x="833373" y="482761"/>
                  <a:pt x="753823" y="428529"/>
                  <a:pt x="569370" y="472375"/>
                </a:cubicBezTo>
                <a:cubicBezTo>
                  <a:pt x="384917" y="516221"/>
                  <a:pt x="203799" y="464812"/>
                  <a:pt x="0" y="472375"/>
                </a:cubicBezTo>
                <a:cubicBezTo>
                  <a:pt x="-19160" y="289178"/>
                  <a:pt x="5704" y="263712"/>
                  <a:pt x="0" y="78731"/>
                </a:cubicBezTo>
                <a:cubicBezTo>
                  <a:pt x="9257" y="33881"/>
                  <a:pt x="32117" y="1505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26" name="Rectangle: Top Corners One Rounded and One Snipped 25">
            <a:extLst>
              <a:ext uri="{FF2B5EF4-FFF2-40B4-BE49-F238E27FC236}">
                <a16:creationId xmlns:a16="http://schemas.microsoft.com/office/drawing/2014/main" id="{28E1B286-1A23-8112-3749-E66EEC94CCC7}"/>
              </a:ext>
            </a:extLst>
          </p:cNvPr>
          <p:cNvSpPr/>
          <p:nvPr/>
        </p:nvSpPr>
        <p:spPr>
          <a:xfrm>
            <a:off x="3315662" y="1793731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4747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58420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22811" y="-17026"/>
                  <a:pt x="399832" y="7949"/>
                  <a:pt x="547471" y="0"/>
                </a:cubicBezTo>
                <a:cubicBezTo>
                  <a:pt x="695110" y="-7949"/>
                  <a:pt x="807968" y="24994"/>
                  <a:pt x="1016211" y="0"/>
                </a:cubicBezTo>
                <a:cubicBezTo>
                  <a:pt x="1056066" y="29891"/>
                  <a:pt x="1072085" y="58786"/>
                  <a:pt x="1094942" y="78731"/>
                </a:cubicBezTo>
                <a:cubicBezTo>
                  <a:pt x="1123037" y="219246"/>
                  <a:pt x="1052662" y="382038"/>
                  <a:pt x="1094942" y="472375"/>
                </a:cubicBezTo>
                <a:cubicBezTo>
                  <a:pt x="891321" y="516037"/>
                  <a:pt x="693106" y="410574"/>
                  <a:pt x="558420" y="472375"/>
                </a:cubicBezTo>
                <a:cubicBezTo>
                  <a:pt x="423734" y="534176"/>
                  <a:pt x="247386" y="419409"/>
                  <a:pt x="0" y="472375"/>
                </a:cubicBezTo>
                <a:cubicBezTo>
                  <a:pt x="-22270" y="362929"/>
                  <a:pt x="42082" y="184350"/>
                  <a:pt x="0" y="78731"/>
                </a:cubicBezTo>
                <a:cubicBezTo>
                  <a:pt x="-6000" y="28268"/>
                  <a:pt x="39267" y="-8909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297241" y="-38919"/>
                  <a:pt x="429546" y="33224"/>
                  <a:pt x="566221" y="0"/>
                </a:cubicBezTo>
                <a:cubicBezTo>
                  <a:pt x="702896" y="-33224"/>
                  <a:pt x="897833" y="24645"/>
                  <a:pt x="1016211" y="0"/>
                </a:cubicBezTo>
                <a:cubicBezTo>
                  <a:pt x="1046594" y="23794"/>
                  <a:pt x="1066683" y="62002"/>
                  <a:pt x="1094942" y="78731"/>
                </a:cubicBezTo>
                <a:cubicBezTo>
                  <a:pt x="1122054" y="199408"/>
                  <a:pt x="1071840" y="327113"/>
                  <a:pt x="1094942" y="472375"/>
                </a:cubicBezTo>
                <a:cubicBezTo>
                  <a:pt x="833373" y="482761"/>
                  <a:pt x="753823" y="428529"/>
                  <a:pt x="569370" y="472375"/>
                </a:cubicBezTo>
                <a:cubicBezTo>
                  <a:pt x="384917" y="516221"/>
                  <a:pt x="203799" y="464812"/>
                  <a:pt x="0" y="472375"/>
                </a:cubicBezTo>
                <a:cubicBezTo>
                  <a:pt x="-19160" y="289178"/>
                  <a:pt x="5704" y="263712"/>
                  <a:pt x="0" y="78731"/>
                </a:cubicBezTo>
                <a:cubicBezTo>
                  <a:pt x="9257" y="33881"/>
                  <a:pt x="32117" y="1505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25" name="Rectangle: Top Corners One Rounded and One Snipped 24">
            <a:extLst>
              <a:ext uri="{FF2B5EF4-FFF2-40B4-BE49-F238E27FC236}">
                <a16:creationId xmlns:a16="http://schemas.microsoft.com/office/drawing/2014/main" id="{EC09EB6B-FEFE-8ED7-7A20-BD588586B45C}"/>
              </a:ext>
            </a:extLst>
          </p:cNvPr>
          <p:cNvSpPr/>
          <p:nvPr/>
        </p:nvSpPr>
        <p:spPr>
          <a:xfrm>
            <a:off x="3100599" y="1638466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4747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58420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22811" y="-17026"/>
                  <a:pt x="399832" y="7949"/>
                  <a:pt x="547471" y="0"/>
                </a:cubicBezTo>
                <a:cubicBezTo>
                  <a:pt x="695110" y="-7949"/>
                  <a:pt x="807968" y="24994"/>
                  <a:pt x="1016211" y="0"/>
                </a:cubicBezTo>
                <a:cubicBezTo>
                  <a:pt x="1056066" y="29891"/>
                  <a:pt x="1072085" y="58786"/>
                  <a:pt x="1094942" y="78731"/>
                </a:cubicBezTo>
                <a:cubicBezTo>
                  <a:pt x="1123037" y="219246"/>
                  <a:pt x="1052662" y="382038"/>
                  <a:pt x="1094942" y="472375"/>
                </a:cubicBezTo>
                <a:cubicBezTo>
                  <a:pt x="891321" y="516037"/>
                  <a:pt x="693106" y="410574"/>
                  <a:pt x="558420" y="472375"/>
                </a:cubicBezTo>
                <a:cubicBezTo>
                  <a:pt x="423734" y="534176"/>
                  <a:pt x="247386" y="419409"/>
                  <a:pt x="0" y="472375"/>
                </a:cubicBezTo>
                <a:cubicBezTo>
                  <a:pt x="-22270" y="362929"/>
                  <a:pt x="42082" y="184350"/>
                  <a:pt x="0" y="78731"/>
                </a:cubicBezTo>
                <a:cubicBezTo>
                  <a:pt x="-6000" y="28268"/>
                  <a:pt x="39267" y="-8909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297241" y="-38919"/>
                  <a:pt x="429546" y="33224"/>
                  <a:pt x="566221" y="0"/>
                </a:cubicBezTo>
                <a:cubicBezTo>
                  <a:pt x="702896" y="-33224"/>
                  <a:pt x="897833" y="24645"/>
                  <a:pt x="1016211" y="0"/>
                </a:cubicBezTo>
                <a:cubicBezTo>
                  <a:pt x="1046594" y="23794"/>
                  <a:pt x="1066683" y="62002"/>
                  <a:pt x="1094942" y="78731"/>
                </a:cubicBezTo>
                <a:cubicBezTo>
                  <a:pt x="1122054" y="199408"/>
                  <a:pt x="1071840" y="327113"/>
                  <a:pt x="1094942" y="472375"/>
                </a:cubicBezTo>
                <a:cubicBezTo>
                  <a:pt x="833373" y="482761"/>
                  <a:pt x="753823" y="428529"/>
                  <a:pt x="569370" y="472375"/>
                </a:cubicBezTo>
                <a:cubicBezTo>
                  <a:pt x="384917" y="516221"/>
                  <a:pt x="203799" y="464812"/>
                  <a:pt x="0" y="472375"/>
                </a:cubicBezTo>
                <a:cubicBezTo>
                  <a:pt x="-19160" y="289178"/>
                  <a:pt x="5704" y="263712"/>
                  <a:pt x="0" y="78731"/>
                </a:cubicBezTo>
                <a:cubicBezTo>
                  <a:pt x="9257" y="33881"/>
                  <a:pt x="32117" y="1505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24" name="Rectangle: Top Corners One Rounded and One Snipped 23">
            <a:extLst>
              <a:ext uri="{FF2B5EF4-FFF2-40B4-BE49-F238E27FC236}">
                <a16:creationId xmlns:a16="http://schemas.microsoft.com/office/drawing/2014/main" id="{FBB43057-95C1-DDE3-CA70-25E82FE66388}"/>
              </a:ext>
            </a:extLst>
          </p:cNvPr>
          <p:cNvSpPr/>
          <p:nvPr/>
        </p:nvSpPr>
        <p:spPr>
          <a:xfrm>
            <a:off x="3401050" y="1599490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4747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58420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22811" y="-17026"/>
                  <a:pt x="399832" y="7949"/>
                  <a:pt x="547471" y="0"/>
                </a:cubicBezTo>
                <a:cubicBezTo>
                  <a:pt x="695110" y="-7949"/>
                  <a:pt x="807968" y="24994"/>
                  <a:pt x="1016211" y="0"/>
                </a:cubicBezTo>
                <a:cubicBezTo>
                  <a:pt x="1056066" y="29891"/>
                  <a:pt x="1072085" y="58786"/>
                  <a:pt x="1094942" y="78731"/>
                </a:cubicBezTo>
                <a:cubicBezTo>
                  <a:pt x="1123037" y="219246"/>
                  <a:pt x="1052662" y="382038"/>
                  <a:pt x="1094942" y="472375"/>
                </a:cubicBezTo>
                <a:cubicBezTo>
                  <a:pt x="891321" y="516037"/>
                  <a:pt x="693106" y="410574"/>
                  <a:pt x="558420" y="472375"/>
                </a:cubicBezTo>
                <a:cubicBezTo>
                  <a:pt x="423734" y="534176"/>
                  <a:pt x="247386" y="419409"/>
                  <a:pt x="0" y="472375"/>
                </a:cubicBezTo>
                <a:cubicBezTo>
                  <a:pt x="-22270" y="362929"/>
                  <a:pt x="42082" y="184350"/>
                  <a:pt x="0" y="78731"/>
                </a:cubicBezTo>
                <a:cubicBezTo>
                  <a:pt x="-6000" y="28268"/>
                  <a:pt x="39267" y="-8909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297241" y="-38919"/>
                  <a:pt x="429546" y="33224"/>
                  <a:pt x="566221" y="0"/>
                </a:cubicBezTo>
                <a:cubicBezTo>
                  <a:pt x="702896" y="-33224"/>
                  <a:pt x="897833" y="24645"/>
                  <a:pt x="1016211" y="0"/>
                </a:cubicBezTo>
                <a:cubicBezTo>
                  <a:pt x="1046594" y="23794"/>
                  <a:pt x="1066683" y="62002"/>
                  <a:pt x="1094942" y="78731"/>
                </a:cubicBezTo>
                <a:cubicBezTo>
                  <a:pt x="1122054" y="199408"/>
                  <a:pt x="1071840" y="327113"/>
                  <a:pt x="1094942" y="472375"/>
                </a:cubicBezTo>
                <a:cubicBezTo>
                  <a:pt x="833373" y="482761"/>
                  <a:pt x="753823" y="428529"/>
                  <a:pt x="569370" y="472375"/>
                </a:cubicBezTo>
                <a:cubicBezTo>
                  <a:pt x="384917" y="516221"/>
                  <a:pt x="203799" y="464812"/>
                  <a:pt x="0" y="472375"/>
                </a:cubicBezTo>
                <a:cubicBezTo>
                  <a:pt x="-19160" y="289178"/>
                  <a:pt x="5704" y="263712"/>
                  <a:pt x="0" y="78731"/>
                </a:cubicBezTo>
                <a:cubicBezTo>
                  <a:pt x="9257" y="33881"/>
                  <a:pt x="32117" y="1505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Peru Lima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FBFA836B-62D0-ACD2-58DA-514C243C8D7A}"/>
              </a:ext>
            </a:extLst>
          </p:cNvPr>
          <p:cNvSpPr/>
          <p:nvPr/>
        </p:nvSpPr>
        <p:spPr>
          <a:xfrm>
            <a:off x="2972461" y="2316887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2872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80319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58037" y="-22987"/>
                  <a:pt x="408923" y="18613"/>
                  <a:pt x="528721" y="0"/>
                </a:cubicBezTo>
                <a:cubicBezTo>
                  <a:pt x="648519" y="-18613"/>
                  <a:pt x="834238" y="37731"/>
                  <a:pt x="1016211" y="0"/>
                </a:cubicBezTo>
                <a:cubicBezTo>
                  <a:pt x="1055952" y="27230"/>
                  <a:pt x="1053689" y="46351"/>
                  <a:pt x="1094942" y="78731"/>
                </a:cubicBezTo>
                <a:cubicBezTo>
                  <a:pt x="1126698" y="193377"/>
                  <a:pt x="1049921" y="389473"/>
                  <a:pt x="1094942" y="472375"/>
                </a:cubicBezTo>
                <a:cubicBezTo>
                  <a:pt x="875837" y="493708"/>
                  <a:pt x="771006" y="471716"/>
                  <a:pt x="580319" y="472375"/>
                </a:cubicBezTo>
                <a:cubicBezTo>
                  <a:pt x="389632" y="473034"/>
                  <a:pt x="186697" y="429597"/>
                  <a:pt x="0" y="472375"/>
                </a:cubicBezTo>
                <a:cubicBezTo>
                  <a:pt x="-25488" y="331840"/>
                  <a:pt x="40502" y="197177"/>
                  <a:pt x="0" y="78731"/>
                </a:cubicBezTo>
                <a:cubicBezTo>
                  <a:pt x="6685" y="31623"/>
                  <a:pt x="30432" y="-454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214121" y="-11871"/>
                  <a:pt x="329037" y="5820"/>
                  <a:pt x="538096" y="0"/>
                </a:cubicBezTo>
                <a:cubicBezTo>
                  <a:pt x="747156" y="-5820"/>
                  <a:pt x="899303" y="41813"/>
                  <a:pt x="1016211" y="0"/>
                </a:cubicBezTo>
                <a:cubicBezTo>
                  <a:pt x="1044591" y="18783"/>
                  <a:pt x="1054985" y="47532"/>
                  <a:pt x="1094942" y="78731"/>
                </a:cubicBezTo>
                <a:cubicBezTo>
                  <a:pt x="1110903" y="240772"/>
                  <a:pt x="1081633" y="383706"/>
                  <a:pt x="1094942" y="472375"/>
                </a:cubicBezTo>
                <a:cubicBezTo>
                  <a:pt x="881233" y="486207"/>
                  <a:pt x="691173" y="457887"/>
                  <a:pt x="580319" y="472375"/>
                </a:cubicBezTo>
                <a:cubicBezTo>
                  <a:pt x="469465" y="486863"/>
                  <a:pt x="143023" y="459244"/>
                  <a:pt x="0" y="472375"/>
                </a:cubicBezTo>
                <a:cubicBezTo>
                  <a:pt x="-2107" y="291511"/>
                  <a:pt x="21784" y="165018"/>
                  <a:pt x="0" y="78731"/>
                </a:cubicBezTo>
                <a:cubicBezTo>
                  <a:pt x="7571" y="42952"/>
                  <a:pt x="30241" y="-4177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126252875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Antartica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8" name="Rectangle: Top Corners One Rounded and One Snipped 17">
            <a:extLst>
              <a:ext uri="{FF2B5EF4-FFF2-40B4-BE49-F238E27FC236}">
                <a16:creationId xmlns:a16="http://schemas.microsoft.com/office/drawing/2014/main" id="{7255543E-33B4-6CF6-2566-FC0C23E72626}"/>
              </a:ext>
            </a:extLst>
          </p:cNvPr>
          <p:cNvSpPr/>
          <p:nvPr/>
        </p:nvSpPr>
        <p:spPr>
          <a:xfrm>
            <a:off x="2760808" y="1809249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4747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58420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22811" y="-17026"/>
                  <a:pt x="399832" y="7949"/>
                  <a:pt x="547471" y="0"/>
                </a:cubicBezTo>
                <a:cubicBezTo>
                  <a:pt x="695110" y="-7949"/>
                  <a:pt x="807968" y="24994"/>
                  <a:pt x="1016211" y="0"/>
                </a:cubicBezTo>
                <a:cubicBezTo>
                  <a:pt x="1056066" y="29891"/>
                  <a:pt x="1072085" y="58786"/>
                  <a:pt x="1094942" y="78731"/>
                </a:cubicBezTo>
                <a:cubicBezTo>
                  <a:pt x="1123037" y="219246"/>
                  <a:pt x="1052662" y="382038"/>
                  <a:pt x="1094942" y="472375"/>
                </a:cubicBezTo>
                <a:cubicBezTo>
                  <a:pt x="891321" y="516037"/>
                  <a:pt x="693106" y="410574"/>
                  <a:pt x="558420" y="472375"/>
                </a:cubicBezTo>
                <a:cubicBezTo>
                  <a:pt x="423734" y="534176"/>
                  <a:pt x="247386" y="419409"/>
                  <a:pt x="0" y="472375"/>
                </a:cubicBezTo>
                <a:cubicBezTo>
                  <a:pt x="-22270" y="362929"/>
                  <a:pt x="42082" y="184350"/>
                  <a:pt x="0" y="78731"/>
                </a:cubicBezTo>
                <a:cubicBezTo>
                  <a:pt x="-6000" y="28268"/>
                  <a:pt x="39267" y="-8909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297241" y="-38919"/>
                  <a:pt x="429546" y="33224"/>
                  <a:pt x="566221" y="0"/>
                </a:cubicBezTo>
                <a:cubicBezTo>
                  <a:pt x="702896" y="-33224"/>
                  <a:pt x="897833" y="24645"/>
                  <a:pt x="1016211" y="0"/>
                </a:cubicBezTo>
                <a:cubicBezTo>
                  <a:pt x="1046594" y="23794"/>
                  <a:pt x="1066683" y="62002"/>
                  <a:pt x="1094942" y="78731"/>
                </a:cubicBezTo>
                <a:cubicBezTo>
                  <a:pt x="1122054" y="199408"/>
                  <a:pt x="1071840" y="327113"/>
                  <a:pt x="1094942" y="472375"/>
                </a:cubicBezTo>
                <a:cubicBezTo>
                  <a:pt x="833373" y="482761"/>
                  <a:pt x="753823" y="428529"/>
                  <a:pt x="569370" y="472375"/>
                </a:cubicBezTo>
                <a:cubicBezTo>
                  <a:pt x="384917" y="516221"/>
                  <a:pt x="203799" y="464812"/>
                  <a:pt x="0" y="472375"/>
                </a:cubicBezTo>
                <a:cubicBezTo>
                  <a:pt x="-19160" y="289178"/>
                  <a:pt x="5704" y="263712"/>
                  <a:pt x="0" y="78731"/>
                </a:cubicBezTo>
                <a:cubicBezTo>
                  <a:pt x="9257" y="33881"/>
                  <a:pt x="32117" y="1505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Santiago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22" name="Rectangle: Top Corners One Rounded and One Snipped 21">
            <a:extLst>
              <a:ext uri="{FF2B5EF4-FFF2-40B4-BE49-F238E27FC236}">
                <a16:creationId xmlns:a16="http://schemas.microsoft.com/office/drawing/2014/main" id="{03E810DE-AE0A-B74D-2282-FEDD27548B58}"/>
              </a:ext>
            </a:extLst>
          </p:cNvPr>
          <p:cNvSpPr/>
          <p:nvPr/>
        </p:nvSpPr>
        <p:spPr>
          <a:xfrm>
            <a:off x="5055129" y="2352379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2872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80319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58037" y="-22987"/>
                  <a:pt x="408923" y="18613"/>
                  <a:pt x="528721" y="0"/>
                </a:cubicBezTo>
                <a:cubicBezTo>
                  <a:pt x="648519" y="-18613"/>
                  <a:pt x="834238" y="37731"/>
                  <a:pt x="1016211" y="0"/>
                </a:cubicBezTo>
                <a:cubicBezTo>
                  <a:pt x="1055952" y="27230"/>
                  <a:pt x="1053689" y="46351"/>
                  <a:pt x="1094942" y="78731"/>
                </a:cubicBezTo>
                <a:cubicBezTo>
                  <a:pt x="1126698" y="193377"/>
                  <a:pt x="1049921" y="389473"/>
                  <a:pt x="1094942" y="472375"/>
                </a:cubicBezTo>
                <a:cubicBezTo>
                  <a:pt x="875837" y="493708"/>
                  <a:pt x="771006" y="471716"/>
                  <a:pt x="580319" y="472375"/>
                </a:cubicBezTo>
                <a:cubicBezTo>
                  <a:pt x="389632" y="473034"/>
                  <a:pt x="186697" y="429597"/>
                  <a:pt x="0" y="472375"/>
                </a:cubicBezTo>
                <a:cubicBezTo>
                  <a:pt x="-25488" y="331840"/>
                  <a:pt x="40502" y="197177"/>
                  <a:pt x="0" y="78731"/>
                </a:cubicBezTo>
                <a:cubicBezTo>
                  <a:pt x="6685" y="31623"/>
                  <a:pt x="30432" y="-454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214121" y="-11871"/>
                  <a:pt x="329037" y="5820"/>
                  <a:pt x="538096" y="0"/>
                </a:cubicBezTo>
                <a:cubicBezTo>
                  <a:pt x="747156" y="-5820"/>
                  <a:pt x="899303" y="41813"/>
                  <a:pt x="1016211" y="0"/>
                </a:cubicBezTo>
                <a:cubicBezTo>
                  <a:pt x="1044591" y="18783"/>
                  <a:pt x="1054985" y="47532"/>
                  <a:pt x="1094942" y="78731"/>
                </a:cubicBezTo>
                <a:cubicBezTo>
                  <a:pt x="1110903" y="240772"/>
                  <a:pt x="1081633" y="383706"/>
                  <a:pt x="1094942" y="472375"/>
                </a:cubicBezTo>
                <a:cubicBezTo>
                  <a:pt x="881233" y="486207"/>
                  <a:pt x="691173" y="457887"/>
                  <a:pt x="580319" y="472375"/>
                </a:cubicBezTo>
                <a:cubicBezTo>
                  <a:pt x="469465" y="486863"/>
                  <a:pt x="143023" y="459244"/>
                  <a:pt x="0" y="472375"/>
                </a:cubicBezTo>
                <a:cubicBezTo>
                  <a:pt x="-2107" y="291511"/>
                  <a:pt x="21784" y="165018"/>
                  <a:pt x="0" y="78731"/>
                </a:cubicBezTo>
                <a:cubicBezTo>
                  <a:pt x="7571" y="42952"/>
                  <a:pt x="30241" y="-4177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126252875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Atibaia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27" name="Rectangle: Top Corners One Rounded and One Snipped 26">
            <a:extLst>
              <a:ext uri="{FF2B5EF4-FFF2-40B4-BE49-F238E27FC236}">
                <a16:creationId xmlns:a16="http://schemas.microsoft.com/office/drawing/2014/main" id="{A2F12B11-5897-206E-9A3D-93709B1E2395}"/>
              </a:ext>
            </a:extLst>
          </p:cNvPr>
          <p:cNvSpPr/>
          <p:nvPr/>
        </p:nvSpPr>
        <p:spPr>
          <a:xfrm>
            <a:off x="5279048" y="1710541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4747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58420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22811" y="-17026"/>
                  <a:pt x="399832" y="7949"/>
                  <a:pt x="547471" y="0"/>
                </a:cubicBezTo>
                <a:cubicBezTo>
                  <a:pt x="695110" y="-7949"/>
                  <a:pt x="807968" y="24994"/>
                  <a:pt x="1016211" y="0"/>
                </a:cubicBezTo>
                <a:cubicBezTo>
                  <a:pt x="1056066" y="29891"/>
                  <a:pt x="1072085" y="58786"/>
                  <a:pt x="1094942" y="78731"/>
                </a:cubicBezTo>
                <a:cubicBezTo>
                  <a:pt x="1123037" y="219246"/>
                  <a:pt x="1052662" y="382038"/>
                  <a:pt x="1094942" y="472375"/>
                </a:cubicBezTo>
                <a:cubicBezTo>
                  <a:pt x="891321" y="516037"/>
                  <a:pt x="693106" y="410574"/>
                  <a:pt x="558420" y="472375"/>
                </a:cubicBezTo>
                <a:cubicBezTo>
                  <a:pt x="423734" y="534176"/>
                  <a:pt x="247386" y="419409"/>
                  <a:pt x="0" y="472375"/>
                </a:cubicBezTo>
                <a:cubicBezTo>
                  <a:pt x="-22270" y="362929"/>
                  <a:pt x="42082" y="184350"/>
                  <a:pt x="0" y="78731"/>
                </a:cubicBezTo>
                <a:cubicBezTo>
                  <a:pt x="-6000" y="28268"/>
                  <a:pt x="39267" y="-8909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297241" y="-38919"/>
                  <a:pt x="429546" y="33224"/>
                  <a:pt x="566221" y="0"/>
                </a:cubicBezTo>
                <a:cubicBezTo>
                  <a:pt x="702896" y="-33224"/>
                  <a:pt x="897833" y="24645"/>
                  <a:pt x="1016211" y="0"/>
                </a:cubicBezTo>
                <a:cubicBezTo>
                  <a:pt x="1046594" y="23794"/>
                  <a:pt x="1066683" y="62002"/>
                  <a:pt x="1094942" y="78731"/>
                </a:cubicBezTo>
                <a:cubicBezTo>
                  <a:pt x="1122054" y="199408"/>
                  <a:pt x="1071840" y="327113"/>
                  <a:pt x="1094942" y="472375"/>
                </a:cubicBezTo>
                <a:cubicBezTo>
                  <a:pt x="833373" y="482761"/>
                  <a:pt x="753823" y="428529"/>
                  <a:pt x="569370" y="472375"/>
                </a:cubicBezTo>
                <a:cubicBezTo>
                  <a:pt x="384917" y="516221"/>
                  <a:pt x="203799" y="464812"/>
                  <a:pt x="0" y="472375"/>
                </a:cubicBezTo>
                <a:cubicBezTo>
                  <a:pt x="-19160" y="289178"/>
                  <a:pt x="5704" y="263712"/>
                  <a:pt x="0" y="78731"/>
                </a:cubicBezTo>
                <a:cubicBezTo>
                  <a:pt x="9257" y="33881"/>
                  <a:pt x="32117" y="1505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28" name="Rectangle: Top Corners One Rounded and One Snipped 27">
            <a:extLst>
              <a:ext uri="{FF2B5EF4-FFF2-40B4-BE49-F238E27FC236}">
                <a16:creationId xmlns:a16="http://schemas.microsoft.com/office/drawing/2014/main" id="{7C91F538-5FE7-ABCD-3E46-9E2763E833A7}"/>
              </a:ext>
            </a:extLst>
          </p:cNvPr>
          <p:cNvSpPr/>
          <p:nvPr/>
        </p:nvSpPr>
        <p:spPr>
          <a:xfrm>
            <a:off x="5231189" y="1573062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4747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58420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22811" y="-17026"/>
                  <a:pt x="399832" y="7949"/>
                  <a:pt x="547471" y="0"/>
                </a:cubicBezTo>
                <a:cubicBezTo>
                  <a:pt x="695110" y="-7949"/>
                  <a:pt x="807968" y="24994"/>
                  <a:pt x="1016211" y="0"/>
                </a:cubicBezTo>
                <a:cubicBezTo>
                  <a:pt x="1056066" y="29891"/>
                  <a:pt x="1072085" y="58786"/>
                  <a:pt x="1094942" y="78731"/>
                </a:cubicBezTo>
                <a:cubicBezTo>
                  <a:pt x="1123037" y="219246"/>
                  <a:pt x="1052662" y="382038"/>
                  <a:pt x="1094942" y="472375"/>
                </a:cubicBezTo>
                <a:cubicBezTo>
                  <a:pt x="891321" y="516037"/>
                  <a:pt x="693106" y="410574"/>
                  <a:pt x="558420" y="472375"/>
                </a:cubicBezTo>
                <a:cubicBezTo>
                  <a:pt x="423734" y="534176"/>
                  <a:pt x="247386" y="419409"/>
                  <a:pt x="0" y="472375"/>
                </a:cubicBezTo>
                <a:cubicBezTo>
                  <a:pt x="-22270" y="362929"/>
                  <a:pt x="42082" y="184350"/>
                  <a:pt x="0" y="78731"/>
                </a:cubicBezTo>
                <a:cubicBezTo>
                  <a:pt x="-6000" y="28268"/>
                  <a:pt x="39267" y="-8909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297241" y="-38919"/>
                  <a:pt x="429546" y="33224"/>
                  <a:pt x="566221" y="0"/>
                </a:cubicBezTo>
                <a:cubicBezTo>
                  <a:pt x="702896" y="-33224"/>
                  <a:pt x="897833" y="24645"/>
                  <a:pt x="1016211" y="0"/>
                </a:cubicBezTo>
                <a:cubicBezTo>
                  <a:pt x="1046594" y="23794"/>
                  <a:pt x="1066683" y="62002"/>
                  <a:pt x="1094942" y="78731"/>
                </a:cubicBezTo>
                <a:cubicBezTo>
                  <a:pt x="1122054" y="199408"/>
                  <a:pt x="1071840" y="327113"/>
                  <a:pt x="1094942" y="472375"/>
                </a:cubicBezTo>
                <a:cubicBezTo>
                  <a:pt x="833373" y="482761"/>
                  <a:pt x="753823" y="428529"/>
                  <a:pt x="569370" y="472375"/>
                </a:cubicBezTo>
                <a:cubicBezTo>
                  <a:pt x="384917" y="516221"/>
                  <a:pt x="203799" y="464812"/>
                  <a:pt x="0" y="472375"/>
                </a:cubicBezTo>
                <a:cubicBezTo>
                  <a:pt x="-19160" y="289178"/>
                  <a:pt x="5704" y="263712"/>
                  <a:pt x="0" y="78731"/>
                </a:cubicBezTo>
                <a:cubicBezTo>
                  <a:pt x="9257" y="33881"/>
                  <a:pt x="32117" y="1505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Fortaleza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29" name="Rectangle: Top Corners One Rounded and One Snipped 28">
            <a:extLst>
              <a:ext uri="{FF2B5EF4-FFF2-40B4-BE49-F238E27FC236}">
                <a16:creationId xmlns:a16="http://schemas.microsoft.com/office/drawing/2014/main" id="{34B75D2C-40EE-BB18-D981-1032923EADDE}"/>
              </a:ext>
            </a:extLst>
          </p:cNvPr>
          <p:cNvSpPr/>
          <p:nvPr/>
        </p:nvSpPr>
        <p:spPr>
          <a:xfrm>
            <a:off x="5047746" y="1848020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4747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58420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22811" y="-17026"/>
                  <a:pt x="399832" y="7949"/>
                  <a:pt x="547471" y="0"/>
                </a:cubicBezTo>
                <a:cubicBezTo>
                  <a:pt x="695110" y="-7949"/>
                  <a:pt x="807968" y="24994"/>
                  <a:pt x="1016211" y="0"/>
                </a:cubicBezTo>
                <a:cubicBezTo>
                  <a:pt x="1056066" y="29891"/>
                  <a:pt x="1072085" y="58786"/>
                  <a:pt x="1094942" y="78731"/>
                </a:cubicBezTo>
                <a:cubicBezTo>
                  <a:pt x="1123037" y="219246"/>
                  <a:pt x="1052662" y="382038"/>
                  <a:pt x="1094942" y="472375"/>
                </a:cubicBezTo>
                <a:cubicBezTo>
                  <a:pt x="891321" y="516037"/>
                  <a:pt x="693106" y="410574"/>
                  <a:pt x="558420" y="472375"/>
                </a:cubicBezTo>
                <a:cubicBezTo>
                  <a:pt x="423734" y="534176"/>
                  <a:pt x="247386" y="419409"/>
                  <a:pt x="0" y="472375"/>
                </a:cubicBezTo>
                <a:cubicBezTo>
                  <a:pt x="-22270" y="362929"/>
                  <a:pt x="42082" y="184350"/>
                  <a:pt x="0" y="78731"/>
                </a:cubicBezTo>
                <a:cubicBezTo>
                  <a:pt x="-6000" y="28268"/>
                  <a:pt x="39267" y="-8909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297241" y="-38919"/>
                  <a:pt x="429546" y="33224"/>
                  <a:pt x="566221" y="0"/>
                </a:cubicBezTo>
                <a:cubicBezTo>
                  <a:pt x="702896" y="-33224"/>
                  <a:pt x="897833" y="24645"/>
                  <a:pt x="1016211" y="0"/>
                </a:cubicBezTo>
                <a:cubicBezTo>
                  <a:pt x="1046594" y="23794"/>
                  <a:pt x="1066683" y="62002"/>
                  <a:pt x="1094942" y="78731"/>
                </a:cubicBezTo>
                <a:cubicBezTo>
                  <a:pt x="1122054" y="199408"/>
                  <a:pt x="1071840" y="327113"/>
                  <a:pt x="1094942" y="472375"/>
                </a:cubicBezTo>
                <a:cubicBezTo>
                  <a:pt x="833373" y="482761"/>
                  <a:pt x="753823" y="428529"/>
                  <a:pt x="569370" y="472375"/>
                </a:cubicBezTo>
                <a:cubicBezTo>
                  <a:pt x="384917" y="516221"/>
                  <a:pt x="203799" y="464812"/>
                  <a:pt x="0" y="472375"/>
                </a:cubicBezTo>
                <a:cubicBezTo>
                  <a:pt x="-19160" y="289178"/>
                  <a:pt x="5704" y="263712"/>
                  <a:pt x="0" y="78731"/>
                </a:cubicBezTo>
                <a:cubicBezTo>
                  <a:pt x="9257" y="33881"/>
                  <a:pt x="32117" y="1505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ICA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546E54-F7ED-8E74-9E2E-B8533A092EBB}"/>
              </a:ext>
            </a:extLst>
          </p:cNvPr>
          <p:cNvSpPr/>
          <p:nvPr/>
        </p:nvSpPr>
        <p:spPr>
          <a:xfrm>
            <a:off x="7754986" y="1381433"/>
            <a:ext cx="1948649" cy="1673181"/>
          </a:xfrm>
          <a:custGeom>
            <a:avLst/>
            <a:gdLst>
              <a:gd name="connsiteX0" fmla="*/ 0 w 1948649"/>
              <a:gd name="connsiteY0" fmla="*/ 0 h 1673181"/>
              <a:gd name="connsiteX1" fmla="*/ 526135 w 1948649"/>
              <a:gd name="connsiteY1" fmla="*/ 0 h 1673181"/>
              <a:gd name="connsiteX2" fmla="*/ 1032784 w 1948649"/>
              <a:gd name="connsiteY2" fmla="*/ 0 h 1673181"/>
              <a:gd name="connsiteX3" fmla="*/ 1948649 w 1948649"/>
              <a:gd name="connsiteY3" fmla="*/ 0 h 1673181"/>
              <a:gd name="connsiteX4" fmla="*/ 1948649 w 1948649"/>
              <a:gd name="connsiteY4" fmla="*/ 507532 h 1673181"/>
              <a:gd name="connsiteX5" fmla="*/ 1948649 w 1948649"/>
              <a:gd name="connsiteY5" fmla="*/ 1098722 h 1673181"/>
              <a:gd name="connsiteX6" fmla="*/ 1948649 w 1948649"/>
              <a:gd name="connsiteY6" fmla="*/ 1673181 h 1673181"/>
              <a:gd name="connsiteX7" fmla="*/ 1500460 w 1948649"/>
              <a:gd name="connsiteY7" fmla="*/ 1673181 h 1673181"/>
              <a:gd name="connsiteX8" fmla="*/ 1032784 w 1948649"/>
              <a:gd name="connsiteY8" fmla="*/ 1673181 h 1673181"/>
              <a:gd name="connsiteX9" fmla="*/ 604081 w 1948649"/>
              <a:gd name="connsiteY9" fmla="*/ 1673181 h 1673181"/>
              <a:gd name="connsiteX10" fmla="*/ 0 w 1948649"/>
              <a:gd name="connsiteY10" fmla="*/ 1673181 h 1673181"/>
              <a:gd name="connsiteX11" fmla="*/ 0 w 1948649"/>
              <a:gd name="connsiteY11" fmla="*/ 1098722 h 1673181"/>
              <a:gd name="connsiteX12" fmla="*/ 0 w 1948649"/>
              <a:gd name="connsiteY12" fmla="*/ 591191 h 1673181"/>
              <a:gd name="connsiteX13" fmla="*/ 0 w 1948649"/>
              <a:gd name="connsiteY13" fmla="*/ 0 h 167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48649" h="1673181" fill="none" extrusionOk="0">
                <a:moveTo>
                  <a:pt x="0" y="0"/>
                </a:moveTo>
                <a:cubicBezTo>
                  <a:pt x="158925" y="-21465"/>
                  <a:pt x="263175" y="59617"/>
                  <a:pt x="526135" y="0"/>
                </a:cubicBezTo>
                <a:cubicBezTo>
                  <a:pt x="789095" y="-59617"/>
                  <a:pt x="809963" y="45228"/>
                  <a:pt x="1032784" y="0"/>
                </a:cubicBezTo>
                <a:cubicBezTo>
                  <a:pt x="1255605" y="-45228"/>
                  <a:pt x="1582820" y="61194"/>
                  <a:pt x="1948649" y="0"/>
                </a:cubicBezTo>
                <a:cubicBezTo>
                  <a:pt x="2007854" y="154639"/>
                  <a:pt x="1934226" y="296834"/>
                  <a:pt x="1948649" y="507532"/>
                </a:cubicBezTo>
                <a:cubicBezTo>
                  <a:pt x="1963072" y="718230"/>
                  <a:pt x="1939803" y="896995"/>
                  <a:pt x="1948649" y="1098722"/>
                </a:cubicBezTo>
                <a:cubicBezTo>
                  <a:pt x="1957495" y="1300449"/>
                  <a:pt x="1945953" y="1550159"/>
                  <a:pt x="1948649" y="1673181"/>
                </a:cubicBezTo>
                <a:cubicBezTo>
                  <a:pt x="1788318" y="1725414"/>
                  <a:pt x="1590488" y="1647378"/>
                  <a:pt x="1500460" y="1673181"/>
                </a:cubicBezTo>
                <a:cubicBezTo>
                  <a:pt x="1410432" y="1698984"/>
                  <a:pt x="1155024" y="1664106"/>
                  <a:pt x="1032784" y="1673181"/>
                </a:cubicBezTo>
                <a:cubicBezTo>
                  <a:pt x="910544" y="1682256"/>
                  <a:pt x="736711" y="1651095"/>
                  <a:pt x="604081" y="1673181"/>
                </a:cubicBezTo>
                <a:cubicBezTo>
                  <a:pt x="471451" y="1695267"/>
                  <a:pt x="147803" y="1644135"/>
                  <a:pt x="0" y="1673181"/>
                </a:cubicBezTo>
                <a:cubicBezTo>
                  <a:pt x="-14788" y="1548896"/>
                  <a:pt x="23680" y="1353271"/>
                  <a:pt x="0" y="1098722"/>
                </a:cubicBezTo>
                <a:cubicBezTo>
                  <a:pt x="-23680" y="844173"/>
                  <a:pt x="29628" y="764868"/>
                  <a:pt x="0" y="591191"/>
                </a:cubicBezTo>
                <a:cubicBezTo>
                  <a:pt x="-29628" y="417514"/>
                  <a:pt x="50365" y="266007"/>
                  <a:pt x="0" y="0"/>
                </a:cubicBezTo>
                <a:close/>
              </a:path>
              <a:path w="1948649" h="1673181" stroke="0" extrusionOk="0">
                <a:moveTo>
                  <a:pt x="0" y="0"/>
                </a:moveTo>
                <a:cubicBezTo>
                  <a:pt x="120487" y="-34567"/>
                  <a:pt x="315821" y="54006"/>
                  <a:pt x="467676" y="0"/>
                </a:cubicBezTo>
                <a:cubicBezTo>
                  <a:pt x="619531" y="-54006"/>
                  <a:pt x="781215" y="24597"/>
                  <a:pt x="896379" y="0"/>
                </a:cubicBezTo>
                <a:cubicBezTo>
                  <a:pt x="1011543" y="-24597"/>
                  <a:pt x="1285821" y="675"/>
                  <a:pt x="1422514" y="0"/>
                </a:cubicBezTo>
                <a:cubicBezTo>
                  <a:pt x="1559207" y="-675"/>
                  <a:pt x="1800140" y="19795"/>
                  <a:pt x="1948649" y="0"/>
                </a:cubicBezTo>
                <a:cubicBezTo>
                  <a:pt x="2001242" y="134966"/>
                  <a:pt x="1933042" y="395543"/>
                  <a:pt x="1948649" y="540995"/>
                </a:cubicBezTo>
                <a:cubicBezTo>
                  <a:pt x="1964256" y="686448"/>
                  <a:pt x="1918236" y="938491"/>
                  <a:pt x="1948649" y="1065259"/>
                </a:cubicBezTo>
                <a:cubicBezTo>
                  <a:pt x="1979062" y="1192027"/>
                  <a:pt x="1924296" y="1404289"/>
                  <a:pt x="1948649" y="1673181"/>
                </a:cubicBezTo>
                <a:cubicBezTo>
                  <a:pt x="1774954" y="1698874"/>
                  <a:pt x="1647552" y="1617870"/>
                  <a:pt x="1461487" y="1673181"/>
                </a:cubicBezTo>
                <a:cubicBezTo>
                  <a:pt x="1275422" y="1728492"/>
                  <a:pt x="1173790" y="1671640"/>
                  <a:pt x="1032784" y="1673181"/>
                </a:cubicBezTo>
                <a:cubicBezTo>
                  <a:pt x="891778" y="1674722"/>
                  <a:pt x="746654" y="1655277"/>
                  <a:pt x="545622" y="1673181"/>
                </a:cubicBezTo>
                <a:cubicBezTo>
                  <a:pt x="344590" y="1691085"/>
                  <a:pt x="168264" y="1659054"/>
                  <a:pt x="0" y="1673181"/>
                </a:cubicBezTo>
                <a:cubicBezTo>
                  <a:pt x="-34976" y="1548898"/>
                  <a:pt x="11083" y="1339228"/>
                  <a:pt x="0" y="1132186"/>
                </a:cubicBezTo>
                <a:cubicBezTo>
                  <a:pt x="-11083" y="925145"/>
                  <a:pt x="35722" y="734402"/>
                  <a:pt x="0" y="591191"/>
                </a:cubicBezTo>
                <a:cubicBezTo>
                  <a:pt x="-35722" y="447981"/>
                  <a:pt x="14561" y="248026"/>
                  <a:pt x="0" y="0"/>
                </a:cubicBezTo>
                <a:close/>
              </a:path>
            </a:pathLst>
          </a:custGeom>
          <a:solidFill>
            <a:srgbClr val="FFC000">
              <a:alpha val="50000"/>
            </a:srgb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7D964-B644-FAD1-0825-BE0CB15522A2}"/>
              </a:ext>
            </a:extLst>
          </p:cNvPr>
          <p:cNvSpPr txBox="1"/>
          <p:nvPr/>
        </p:nvSpPr>
        <p:spPr>
          <a:xfrm>
            <a:off x="7003778" y="2182916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. . </a:t>
            </a:r>
          </a:p>
        </p:txBody>
      </p:sp>
      <p:sp>
        <p:nvSpPr>
          <p:cNvPr id="38" name="Rectangle: Top Corners One Rounded and One Snipped 37">
            <a:extLst>
              <a:ext uri="{FF2B5EF4-FFF2-40B4-BE49-F238E27FC236}">
                <a16:creationId xmlns:a16="http://schemas.microsoft.com/office/drawing/2014/main" id="{AD074BFA-6392-B8E4-8BB5-032A6F5F58BF}"/>
              </a:ext>
            </a:extLst>
          </p:cNvPr>
          <p:cNvSpPr/>
          <p:nvPr/>
        </p:nvSpPr>
        <p:spPr>
          <a:xfrm>
            <a:off x="8475452" y="2437052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4747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25572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33433" y="-3816"/>
                  <a:pt x="372401" y="35688"/>
                  <a:pt x="547471" y="0"/>
                </a:cubicBezTo>
                <a:cubicBezTo>
                  <a:pt x="722541" y="-35688"/>
                  <a:pt x="884783" y="17868"/>
                  <a:pt x="1016211" y="0"/>
                </a:cubicBezTo>
                <a:cubicBezTo>
                  <a:pt x="1057036" y="36236"/>
                  <a:pt x="1060903" y="55864"/>
                  <a:pt x="1094942" y="78731"/>
                </a:cubicBezTo>
                <a:cubicBezTo>
                  <a:pt x="1104833" y="190883"/>
                  <a:pt x="1066895" y="292630"/>
                  <a:pt x="1094942" y="472375"/>
                </a:cubicBezTo>
                <a:cubicBezTo>
                  <a:pt x="845900" y="499159"/>
                  <a:pt x="707005" y="459022"/>
                  <a:pt x="525572" y="472375"/>
                </a:cubicBezTo>
                <a:cubicBezTo>
                  <a:pt x="344139" y="485728"/>
                  <a:pt x="239871" y="425061"/>
                  <a:pt x="0" y="472375"/>
                </a:cubicBezTo>
                <a:cubicBezTo>
                  <a:pt x="-1621" y="390642"/>
                  <a:pt x="17842" y="264490"/>
                  <a:pt x="0" y="78731"/>
                </a:cubicBezTo>
                <a:cubicBezTo>
                  <a:pt x="2646" y="45830"/>
                  <a:pt x="41956" y="-7213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300678" y="-12957"/>
                  <a:pt x="378627" y="46910"/>
                  <a:pt x="547471" y="0"/>
                </a:cubicBezTo>
                <a:cubicBezTo>
                  <a:pt x="716315" y="-46910"/>
                  <a:pt x="846444" y="33116"/>
                  <a:pt x="1016211" y="0"/>
                </a:cubicBezTo>
                <a:cubicBezTo>
                  <a:pt x="1050266" y="32039"/>
                  <a:pt x="1050902" y="49147"/>
                  <a:pt x="1094942" y="78731"/>
                </a:cubicBezTo>
                <a:cubicBezTo>
                  <a:pt x="1116424" y="242981"/>
                  <a:pt x="1055731" y="312961"/>
                  <a:pt x="1094942" y="472375"/>
                </a:cubicBezTo>
                <a:cubicBezTo>
                  <a:pt x="875058" y="494780"/>
                  <a:pt x="726348" y="440516"/>
                  <a:pt x="547471" y="472375"/>
                </a:cubicBezTo>
                <a:cubicBezTo>
                  <a:pt x="368594" y="504234"/>
                  <a:pt x="152808" y="425581"/>
                  <a:pt x="0" y="472375"/>
                </a:cubicBezTo>
                <a:cubicBezTo>
                  <a:pt x="-19276" y="304189"/>
                  <a:pt x="34621" y="273238"/>
                  <a:pt x="0" y="78731"/>
                </a:cubicBezTo>
                <a:cubicBezTo>
                  <a:pt x="3345" y="34154"/>
                  <a:pt x="40092" y="412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99823571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Other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98AF44-5AC7-3BCB-8ADC-D65C6992EAD6}"/>
              </a:ext>
            </a:extLst>
          </p:cNvPr>
          <p:cNvSpPr/>
          <p:nvPr/>
        </p:nvSpPr>
        <p:spPr>
          <a:xfrm>
            <a:off x="2136345" y="338676"/>
            <a:ext cx="7939325" cy="675108"/>
          </a:xfrm>
          <a:custGeom>
            <a:avLst/>
            <a:gdLst>
              <a:gd name="connsiteX0" fmla="*/ 0 w 7939325"/>
              <a:gd name="connsiteY0" fmla="*/ 0 h 675108"/>
              <a:gd name="connsiteX1" fmla="*/ 646488 w 7939325"/>
              <a:gd name="connsiteY1" fmla="*/ 0 h 675108"/>
              <a:gd name="connsiteX2" fmla="*/ 1372369 w 7939325"/>
              <a:gd name="connsiteY2" fmla="*/ 0 h 675108"/>
              <a:gd name="connsiteX3" fmla="*/ 1780677 w 7939325"/>
              <a:gd name="connsiteY3" fmla="*/ 0 h 675108"/>
              <a:gd name="connsiteX4" fmla="*/ 2427165 w 7939325"/>
              <a:gd name="connsiteY4" fmla="*/ 0 h 675108"/>
              <a:gd name="connsiteX5" fmla="*/ 2835473 w 7939325"/>
              <a:gd name="connsiteY5" fmla="*/ 0 h 675108"/>
              <a:gd name="connsiteX6" fmla="*/ 3402568 w 7939325"/>
              <a:gd name="connsiteY6" fmla="*/ 0 h 675108"/>
              <a:gd name="connsiteX7" fmla="*/ 4049056 w 7939325"/>
              <a:gd name="connsiteY7" fmla="*/ 0 h 675108"/>
              <a:gd name="connsiteX8" fmla="*/ 4377971 w 7939325"/>
              <a:gd name="connsiteY8" fmla="*/ 0 h 675108"/>
              <a:gd name="connsiteX9" fmla="*/ 4706886 w 7939325"/>
              <a:gd name="connsiteY9" fmla="*/ 0 h 675108"/>
              <a:gd name="connsiteX10" fmla="*/ 5432767 w 7939325"/>
              <a:gd name="connsiteY10" fmla="*/ 0 h 675108"/>
              <a:gd name="connsiteX11" fmla="*/ 5999861 w 7939325"/>
              <a:gd name="connsiteY11" fmla="*/ 0 h 675108"/>
              <a:gd name="connsiteX12" fmla="*/ 6328776 w 7939325"/>
              <a:gd name="connsiteY12" fmla="*/ 0 h 675108"/>
              <a:gd name="connsiteX13" fmla="*/ 6895871 w 7939325"/>
              <a:gd name="connsiteY13" fmla="*/ 0 h 675108"/>
              <a:gd name="connsiteX14" fmla="*/ 7939325 w 7939325"/>
              <a:gd name="connsiteY14" fmla="*/ 0 h 675108"/>
              <a:gd name="connsiteX15" fmla="*/ 7939325 w 7939325"/>
              <a:gd name="connsiteY15" fmla="*/ 330803 h 675108"/>
              <a:gd name="connsiteX16" fmla="*/ 7939325 w 7939325"/>
              <a:gd name="connsiteY16" fmla="*/ 675108 h 675108"/>
              <a:gd name="connsiteX17" fmla="*/ 7610410 w 7939325"/>
              <a:gd name="connsiteY17" fmla="*/ 675108 h 675108"/>
              <a:gd name="connsiteX18" fmla="*/ 6884529 w 7939325"/>
              <a:gd name="connsiteY18" fmla="*/ 675108 h 675108"/>
              <a:gd name="connsiteX19" fmla="*/ 6238041 w 7939325"/>
              <a:gd name="connsiteY19" fmla="*/ 675108 h 675108"/>
              <a:gd name="connsiteX20" fmla="*/ 5591553 w 7939325"/>
              <a:gd name="connsiteY20" fmla="*/ 675108 h 675108"/>
              <a:gd name="connsiteX21" fmla="*/ 4945065 w 7939325"/>
              <a:gd name="connsiteY21" fmla="*/ 675108 h 675108"/>
              <a:gd name="connsiteX22" fmla="*/ 4536757 w 7939325"/>
              <a:gd name="connsiteY22" fmla="*/ 675108 h 675108"/>
              <a:gd name="connsiteX23" fmla="*/ 3810876 w 7939325"/>
              <a:gd name="connsiteY23" fmla="*/ 675108 h 675108"/>
              <a:gd name="connsiteX24" fmla="*/ 3243781 w 7939325"/>
              <a:gd name="connsiteY24" fmla="*/ 675108 h 675108"/>
              <a:gd name="connsiteX25" fmla="*/ 2914866 w 7939325"/>
              <a:gd name="connsiteY25" fmla="*/ 675108 h 675108"/>
              <a:gd name="connsiteX26" fmla="*/ 2347772 w 7939325"/>
              <a:gd name="connsiteY26" fmla="*/ 675108 h 675108"/>
              <a:gd name="connsiteX27" fmla="*/ 1860070 w 7939325"/>
              <a:gd name="connsiteY27" fmla="*/ 675108 h 675108"/>
              <a:gd name="connsiteX28" fmla="*/ 1372369 w 7939325"/>
              <a:gd name="connsiteY28" fmla="*/ 675108 h 675108"/>
              <a:gd name="connsiteX29" fmla="*/ 884668 w 7939325"/>
              <a:gd name="connsiteY29" fmla="*/ 675108 h 675108"/>
              <a:gd name="connsiteX30" fmla="*/ 0 w 7939325"/>
              <a:gd name="connsiteY30" fmla="*/ 675108 h 675108"/>
              <a:gd name="connsiteX31" fmla="*/ 0 w 7939325"/>
              <a:gd name="connsiteY31" fmla="*/ 330803 h 675108"/>
              <a:gd name="connsiteX32" fmla="*/ 0 w 7939325"/>
              <a:gd name="connsiteY32" fmla="*/ 0 h 67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39325" h="675108" fill="none" extrusionOk="0">
                <a:moveTo>
                  <a:pt x="0" y="0"/>
                </a:moveTo>
                <a:cubicBezTo>
                  <a:pt x="322317" y="-800"/>
                  <a:pt x="343621" y="31373"/>
                  <a:pt x="646488" y="0"/>
                </a:cubicBezTo>
                <a:cubicBezTo>
                  <a:pt x="949355" y="-31373"/>
                  <a:pt x="1078076" y="27962"/>
                  <a:pt x="1372369" y="0"/>
                </a:cubicBezTo>
                <a:cubicBezTo>
                  <a:pt x="1666662" y="-27962"/>
                  <a:pt x="1680514" y="38943"/>
                  <a:pt x="1780677" y="0"/>
                </a:cubicBezTo>
                <a:cubicBezTo>
                  <a:pt x="1880840" y="-38943"/>
                  <a:pt x="2179015" y="17330"/>
                  <a:pt x="2427165" y="0"/>
                </a:cubicBezTo>
                <a:cubicBezTo>
                  <a:pt x="2675315" y="-17330"/>
                  <a:pt x="2718420" y="41446"/>
                  <a:pt x="2835473" y="0"/>
                </a:cubicBezTo>
                <a:cubicBezTo>
                  <a:pt x="2952526" y="-41446"/>
                  <a:pt x="3247304" y="45688"/>
                  <a:pt x="3402568" y="0"/>
                </a:cubicBezTo>
                <a:cubicBezTo>
                  <a:pt x="3557833" y="-45688"/>
                  <a:pt x="3756289" y="73233"/>
                  <a:pt x="4049056" y="0"/>
                </a:cubicBezTo>
                <a:cubicBezTo>
                  <a:pt x="4341823" y="-73233"/>
                  <a:pt x="4300105" y="13451"/>
                  <a:pt x="4377971" y="0"/>
                </a:cubicBezTo>
                <a:cubicBezTo>
                  <a:pt x="4455838" y="-13451"/>
                  <a:pt x="4622816" y="18900"/>
                  <a:pt x="4706886" y="0"/>
                </a:cubicBezTo>
                <a:cubicBezTo>
                  <a:pt x="4790957" y="-18900"/>
                  <a:pt x="5178677" y="28319"/>
                  <a:pt x="5432767" y="0"/>
                </a:cubicBezTo>
                <a:cubicBezTo>
                  <a:pt x="5686857" y="-28319"/>
                  <a:pt x="5883389" y="39597"/>
                  <a:pt x="5999861" y="0"/>
                </a:cubicBezTo>
                <a:cubicBezTo>
                  <a:pt x="6116333" y="-39597"/>
                  <a:pt x="6234175" y="779"/>
                  <a:pt x="6328776" y="0"/>
                </a:cubicBezTo>
                <a:cubicBezTo>
                  <a:pt x="6423378" y="-779"/>
                  <a:pt x="6759197" y="26871"/>
                  <a:pt x="6895871" y="0"/>
                </a:cubicBezTo>
                <a:cubicBezTo>
                  <a:pt x="7032545" y="-26871"/>
                  <a:pt x="7533371" y="25864"/>
                  <a:pt x="7939325" y="0"/>
                </a:cubicBezTo>
                <a:cubicBezTo>
                  <a:pt x="7973135" y="74950"/>
                  <a:pt x="7924629" y="243358"/>
                  <a:pt x="7939325" y="330803"/>
                </a:cubicBezTo>
                <a:cubicBezTo>
                  <a:pt x="7954021" y="418248"/>
                  <a:pt x="7934004" y="595188"/>
                  <a:pt x="7939325" y="675108"/>
                </a:cubicBezTo>
                <a:cubicBezTo>
                  <a:pt x="7862191" y="697143"/>
                  <a:pt x="7689096" y="657070"/>
                  <a:pt x="7610410" y="675108"/>
                </a:cubicBezTo>
                <a:cubicBezTo>
                  <a:pt x="7531725" y="693146"/>
                  <a:pt x="7041517" y="609545"/>
                  <a:pt x="6884529" y="675108"/>
                </a:cubicBezTo>
                <a:cubicBezTo>
                  <a:pt x="6727541" y="740671"/>
                  <a:pt x="6517775" y="620838"/>
                  <a:pt x="6238041" y="675108"/>
                </a:cubicBezTo>
                <a:cubicBezTo>
                  <a:pt x="5958307" y="729378"/>
                  <a:pt x="5760192" y="634541"/>
                  <a:pt x="5591553" y="675108"/>
                </a:cubicBezTo>
                <a:cubicBezTo>
                  <a:pt x="5422914" y="715675"/>
                  <a:pt x="5185182" y="658209"/>
                  <a:pt x="4945065" y="675108"/>
                </a:cubicBezTo>
                <a:cubicBezTo>
                  <a:pt x="4704948" y="692007"/>
                  <a:pt x="4679714" y="638507"/>
                  <a:pt x="4536757" y="675108"/>
                </a:cubicBezTo>
                <a:cubicBezTo>
                  <a:pt x="4393800" y="711709"/>
                  <a:pt x="4051436" y="657851"/>
                  <a:pt x="3810876" y="675108"/>
                </a:cubicBezTo>
                <a:cubicBezTo>
                  <a:pt x="3570316" y="692365"/>
                  <a:pt x="3421048" y="657333"/>
                  <a:pt x="3243781" y="675108"/>
                </a:cubicBezTo>
                <a:cubicBezTo>
                  <a:pt x="3066514" y="692883"/>
                  <a:pt x="3040113" y="662743"/>
                  <a:pt x="2914866" y="675108"/>
                </a:cubicBezTo>
                <a:cubicBezTo>
                  <a:pt x="2789619" y="687473"/>
                  <a:pt x="2523420" y="642527"/>
                  <a:pt x="2347772" y="675108"/>
                </a:cubicBezTo>
                <a:cubicBezTo>
                  <a:pt x="2172124" y="707689"/>
                  <a:pt x="2038798" y="619819"/>
                  <a:pt x="1860070" y="675108"/>
                </a:cubicBezTo>
                <a:cubicBezTo>
                  <a:pt x="1681342" y="730397"/>
                  <a:pt x="1499000" y="629469"/>
                  <a:pt x="1372369" y="675108"/>
                </a:cubicBezTo>
                <a:cubicBezTo>
                  <a:pt x="1245738" y="720747"/>
                  <a:pt x="1017949" y="668555"/>
                  <a:pt x="884668" y="675108"/>
                </a:cubicBezTo>
                <a:cubicBezTo>
                  <a:pt x="751387" y="681661"/>
                  <a:pt x="192519" y="594591"/>
                  <a:pt x="0" y="675108"/>
                </a:cubicBezTo>
                <a:cubicBezTo>
                  <a:pt x="-4981" y="545563"/>
                  <a:pt x="8168" y="405966"/>
                  <a:pt x="0" y="330803"/>
                </a:cubicBezTo>
                <a:cubicBezTo>
                  <a:pt x="-8168" y="255641"/>
                  <a:pt x="13210" y="77165"/>
                  <a:pt x="0" y="0"/>
                </a:cubicBezTo>
                <a:close/>
              </a:path>
              <a:path w="7939325" h="675108" stroke="0" extrusionOk="0">
                <a:moveTo>
                  <a:pt x="0" y="0"/>
                </a:moveTo>
                <a:cubicBezTo>
                  <a:pt x="103419" y="-35325"/>
                  <a:pt x="386885" y="46407"/>
                  <a:pt x="487701" y="0"/>
                </a:cubicBezTo>
                <a:cubicBezTo>
                  <a:pt x="588517" y="-46407"/>
                  <a:pt x="679833" y="22084"/>
                  <a:pt x="816616" y="0"/>
                </a:cubicBezTo>
                <a:cubicBezTo>
                  <a:pt x="953400" y="-22084"/>
                  <a:pt x="1222663" y="14984"/>
                  <a:pt x="1542497" y="0"/>
                </a:cubicBezTo>
                <a:cubicBezTo>
                  <a:pt x="1862331" y="-14984"/>
                  <a:pt x="1859930" y="38401"/>
                  <a:pt x="2030199" y="0"/>
                </a:cubicBezTo>
                <a:cubicBezTo>
                  <a:pt x="2200468" y="-38401"/>
                  <a:pt x="2398696" y="10743"/>
                  <a:pt x="2517900" y="0"/>
                </a:cubicBezTo>
                <a:cubicBezTo>
                  <a:pt x="2637104" y="-10743"/>
                  <a:pt x="3035073" y="19048"/>
                  <a:pt x="3243781" y="0"/>
                </a:cubicBezTo>
                <a:cubicBezTo>
                  <a:pt x="3452489" y="-19048"/>
                  <a:pt x="3457033" y="20716"/>
                  <a:pt x="3652090" y="0"/>
                </a:cubicBezTo>
                <a:cubicBezTo>
                  <a:pt x="3847147" y="-20716"/>
                  <a:pt x="4175220" y="84089"/>
                  <a:pt x="4377971" y="0"/>
                </a:cubicBezTo>
                <a:cubicBezTo>
                  <a:pt x="4580722" y="-84089"/>
                  <a:pt x="4766279" y="82053"/>
                  <a:pt x="5103852" y="0"/>
                </a:cubicBezTo>
                <a:cubicBezTo>
                  <a:pt x="5441425" y="-82053"/>
                  <a:pt x="5542195" y="54469"/>
                  <a:pt x="5670946" y="0"/>
                </a:cubicBezTo>
                <a:cubicBezTo>
                  <a:pt x="5799697" y="-54469"/>
                  <a:pt x="6074204" y="45658"/>
                  <a:pt x="6396828" y="0"/>
                </a:cubicBezTo>
                <a:cubicBezTo>
                  <a:pt x="6719452" y="-45658"/>
                  <a:pt x="6785196" y="35154"/>
                  <a:pt x="6884529" y="0"/>
                </a:cubicBezTo>
                <a:cubicBezTo>
                  <a:pt x="6983862" y="-35154"/>
                  <a:pt x="7242693" y="7105"/>
                  <a:pt x="7372230" y="0"/>
                </a:cubicBezTo>
                <a:cubicBezTo>
                  <a:pt x="7501767" y="-7105"/>
                  <a:pt x="7686688" y="62396"/>
                  <a:pt x="7939325" y="0"/>
                </a:cubicBezTo>
                <a:cubicBezTo>
                  <a:pt x="7971647" y="91229"/>
                  <a:pt x="7934306" y="178343"/>
                  <a:pt x="7939325" y="330803"/>
                </a:cubicBezTo>
                <a:cubicBezTo>
                  <a:pt x="7944344" y="483263"/>
                  <a:pt x="7926534" y="584552"/>
                  <a:pt x="7939325" y="675108"/>
                </a:cubicBezTo>
                <a:cubicBezTo>
                  <a:pt x="7800859" y="689609"/>
                  <a:pt x="7497714" y="618273"/>
                  <a:pt x="7292837" y="675108"/>
                </a:cubicBezTo>
                <a:cubicBezTo>
                  <a:pt x="7087960" y="731943"/>
                  <a:pt x="6844811" y="640097"/>
                  <a:pt x="6725742" y="675108"/>
                </a:cubicBezTo>
                <a:cubicBezTo>
                  <a:pt x="6606673" y="710119"/>
                  <a:pt x="6541471" y="669002"/>
                  <a:pt x="6396828" y="675108"/>
                </a:cubicBezTo>
                <a:cubicBezTo>
                  <a:pt x="6252185" y="681214"/>
                  <a:pt x="6139124" y="646096"/>
                  <a:pt x="5988519" y="675108"/>
                </a:cubicBezTo>
                <a:cubicBezTo>
                  <a:pt x="5837914" y="704120"/>
                  <a:pt x="5613736" y="652184"/>
                  <a:pt x="5262638" y="675108"/>
                </a:cubicBezTo>
                <a:cubicBezTo>
                  <a:pt x="4911540" y="698032"/>
                  <a:pt x="4859032" y="665239"/>
                  <a:pt x="4695544" y="675108"/>
                </a:cubicBezTo>
                <a:cubicBezTo>
                  <a:pt x="4532056" y="684977"/>
                  <a:pt x="4457734" y="667251"/>
                  <a:pt x="4287236" y="675108"/>
                </a:cubicBezTo>
                <a:cubicBezTo>
                  <a:pt x="4116738" y="682965"/>
                  <a:pt x="3964246" y="608826"/>
                  <a:pt x="3720141" y="675108"/>
                </a:cubicBezTo>
                <a:cubicBezTo>
                  <a:pt x="3476037" y="741390"/>
                  <a:pt x="3518414" y="659873"/>
                  <a:pt x="3391226" y="675108"/>
                </a:cubicBezTo>
                <a:cubicBezTo>
                  <a:pt x="3264038" y="690343"/>
                  <a:pt x="3226758" y="663101"/>
                  <a:pt x="3062311" y="675108"/>
                </a:cubicBezTo>
                <a:cubicBezTo>
                  <a:pt x="2897865" y="687115"/>
                  <a:pt x="2643726" y="638112"/>
                  <a:pt x="2495216" y="675108"/>
                </a:cubicBezTo>
                <a:cubicBezTo>
                  <a:pt x="2346706" y="712104"/>
                  <a:pt x="2225139" y="647765"/>
                  <a:pt x="2086908" y="675108"/>
                </a:cubicBezTo>
                <a:cubicBezTo>
                  <a:pt x="1948677" y="702451"/>
                  <a:pt x="1758629" y="657386"/>
                  <a:pt x="1440420" y="675108"/>
                </a:cubicBezTo>
                <a:cubicBezTo>
                  <a:pt x="1122211" y="692830"/>
                  <a:pt x="1200696" y="637466"/>
                  <a:pt x="1032112" y="675108"/>
                </a:cubicBezTo>
                <a:cubicBezTo>
                  <a:pt x="863528" y="712750"/>
                  <a:pt x="431172" y="557180"/>
                  <a:pt x="0" y="675108"/>
                </a:cubicBezTo>
                <a:cubicBezTo>
                  <a:pt x="-27635" y="588325"/>
                  <a:pt x="16832" y="484250"/>
                  <a:pt x="0" y="357807"/>
                </a:cubicBezTo>
                <a:cubicBezTo>
                  <a:pt x="-16832" y="231364"/>
                  <a:pt x="30584" y="173579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F9A04CE-DDBE-2152-BE3F-6161CFD59226}"/>
                  </a:ext>
                </a:extLst>
              </p14:cNvPr>
              <p14:cNvContentPartPr/>
              <p14:nvPr/>
            </p14:nvContentPartPr>
            <p14:xfrm>
              <a:off x="5750700" y="4477685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F9A04CE-DDBE-2152-BE3F-6161CFD592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33060" y="4369685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C0A460E6-9657-484D-40EB-3EB0B8E4640E}"/>
              </a:ext>
            </a:extLst>
          </p:cNvPr>
          <p:cNvGrpSpPr/>
          <p:nvPr/>
        </p:nvGrpSpPr>
        <p:grpSpPr>
          <a:xfrm rot="1175003">
            <a:off x="1958127" y="2399215"/>
            <a:ext cx="924963" cy="1586021"/>
            <a:chOff x="1568047" y="2685442"/>
            <a:chExt cx="1350000" cy="160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39D03C2-95F0-B356-4F78-BD4B746053BF}"/>
                    </a:ext>
                  </a:extLst>
                </p14:cNvPr>
                <p14:cNvContentPartPr/>
                <p14:nvPr/>
              </p14:nvContentPartPr>
              <p14:xfrm>
                <a:off x="1568047" y="2685442"/>
                <a:ext cx="1332360" cy="1543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39D03C2-95F0-B356-4F78-BD4B746053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54913" y="2676708"/>
                  <a:ext cx="1358104" cy="1561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C4DB57-269A-1B6B-AA73-01A092778DEE}"/>
                    </a:ext>
                  </a:extLst>
                </p14:cNvPr>
                <p14:cNvContentPartPr/>
                <p14:nvPr/>
              </p14:nvContentPartPr>
              <p14:xfrm>
                <a:off x="2715727" y="4099882"/>
                <a:ext cx="202320" cy="189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C4DB57-269A-1B6B-AA73-01A092778D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02623" y="4090795"/>
                  <a:ext cx="228003" cy="20681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8614CB2-EA11-DF1F-44F8-83483295E024}"/>
              </a:ext>
            </a:extLst>
          </p:cNvPr>
          <p:cNvSpPr txBox="1"/>
          <p:nvPr/>
        </p:nvSpPr>
        <p:spPr>
          <a:xfrm>
            <a:off x="2031875" y="3565891"/>
            <a:ext cx="124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Root</a:t>
            </a:r>
          </a:p>
        </p:txBody>
      </p:sp>
      <p:pic>
        <p:nvPicPr>
          <p:cNvPr id="1038" name="Picture 14" descr="Resultado de imagem para mongodb data base logo">
            <a:extLst>
              <a:ext uri="{FF2B5EF4-FFF2-40B4-BE49-F238E27FC236}">
                <a16:creationId xmlns:a16="http://schemas.microsoft.com/office/drawing/2014/main" id="{A3377DE4-094C-7C56-7B1F-EDCEF0434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168" y="4094379"/>
            <a:ext cx="673519" cy="77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8ABE5C1D-3EE7-4E4B-1B2F-E53FD1B12A86}"/>
              </a:ext>
            </a:extLst>
          </p:cNvPr>
          <p:cNvSpPr/>
          <p:nvPr/>
        </p:nvSpPr>
        <p:spPr>
          <a:xfrm>
            <a:off x="2144636" y="3348153"/>
            <a:ext cx="3853567" cy="3031852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82F3D78-B53A-9041-63BF-F9DD6AC3BFF3}"/>
              </a:ext>
            </a:extLst>
          </p:cNvPr>
          <p:cNvGrpSpPr/>
          <p:nvPr/>
        </p:nvGrpSpPr>
        <p:grpSpPr>
          <a:xfrm rot="1175003">
            <a:off x="1768970" y="1880229"/>
            <a:ext cx="924963" cy="1586021"/>
            <a:chOff x="1568047" y="2685442"/>
            <a:chExt cx="1350000" cy="160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5E4749-7E12-1C7B-3A93-D71A4A1FC47A}"/>
                    </a:ext>
                  </a:extLst>
                </p14:cNvPr>
                <p14:cNvContentPartPr/>
                <p14:nvPr/>
              </p14:nvContentPartPr>
              <p14:xfrm>
                <a:off x="1568047" y="2685442"/>
                <a:ext cx="1332360" cy="1543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5E4749-7E12-1C7B-3A93-D71A4A1FC47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54913" y="2676708"/>
                  <a:ext cx="1358104" cy="1561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764CFC8-FD80-5894-0898-04C49B697469}"/>
                    </a:ext>
                  </a:extLst>
                </p14:cNvPr>
                <p14:cNvContentPartPr/>
                <p14:nvPr/>
              </p14:nvContentPartPr>
              <p14:xfrm>
                <a:off x="2715727" y="4099882"/>
                <a:ext cx="202320" cy="189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764CFC8-FD80-5894-0898-04C49B6974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02623" y="4090795"/>
                  <a:ext cx="228003" cy="20681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C3370327-BB9E-4F50-80D2-6391F4C015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10401" y="3395825"/>
            <a:ext cx="3431340" cy="77787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E63A88B-47B7-CA4A-E04B-7B6711B4E5F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57436" y="4184864"/>
            <a:ext cx="3384305" cy="910714"/>
          </a:xfrm>
          <a:prstGeom prst="rect">
            <a:avLst/>
          </a:prstGeom>
        </p:spPr>
      </p:pic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8252C23-0CFE-9639-7AED-A9CCC2114CC8}"/>
              </a:ext>
            </a:extLst>
          </p:cNvPr>
          <p:cNvSpPr/>
          <p:nvPr/>
        </p:nvSpPr>
        <p:spPr>
          <a:xfrm>
            <a:off x="9054179" y="4513059"/>
            <a:ext cx="363784" cy="1120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" dirty="0">
                <a:latin typeface="Comic Sans MS" panose="030F0702030302020204" pitchFamily="66" charset="0"/>
              </a:rPr>
              <a:t>Download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ECBCCD0-127F-BF09-866D-7DB5D7948270}"/>
              </a:ext>
            </a:extLst>
          </p:cNvPr>
          <p:cNvSpPr/>
          <p:nvPr/>
        </p:nvSpPr>
        <p:spPr>
          <a:xfrm>
            <a:off x="9447960" y="4513059"/>
            <a:ext cx="363784" cy="1120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" dirty="0" err="1">
                <a:latin typeface="Comic Sans MS" panose="030F0702030302020204" pitchFamily="66" charset="0"/>
              </a:rPr>
              <a:t>View</a:t>
            </a:r>
            <a:r>
              <a:rPr lang="pt-BR" sz="300" dirty="0">
                <a:latin typeface="Comic Sans MS" panose="030F0702030302020204" pitchFamily="66" charset="0"/>
              </a:rPr>
              <a:t> </a:t>
            </a:r>
            <a:r>
              <a:rPr lang="pt-BR" sz="300" dirty="0" err="1">
                <a:latin typeface="Comic Sans MS" panose="030F0702030302020204" pitchFamily="66" charset="0"/>
              </a:rPr>
              <a:t>Plot</a:t>
            </a:r>
            <a:endParaRPr lang="pt-BR" sz="300" dirty="0">
              <a:latin typeface="Comic Sans MS" panose="030F0702030302020204" pitchFamily="66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CCF88FB-DA38-F044-6444-746A6500508B}"/>
              </a:ext>
            </a:extLst>
          </p:cNvPr>
          <p:cNvSpPr/>
          <p:nvPr/>
        </p:nvSpPr>
        <p:spPr>
          <a:xfrm>
            <a:off x="9054179" y="4674974"/>
            <a:ext cx="363784" cy="1120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" dirty="0">
                <a:latin typeface="Comic Sans MS" panose="030F0702030302020204" pitchFamily="66" charset="0"/>
              </a:rPr>
              <a:t>Download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BE38AC9-E9E3-ADA1-C8CE-C4D5550A417B}"/>
              </a:ext>
            </a:extLst>
          </p:cNvPr>
          <p:cNvSpPr/>
          <p:nvPr/>
        </p:nvSpPr>
        <p:spPr>
          <a:xfrm>
            <a:off x="9447960" y="4674974"/>
            <a:ext cx="363784" cy="1120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" dirty="0" err="1">
                <a:latin typeface="Comic Sans MS" panose="030F0702030302020204" pitchFamily="66" charset="0"/>
              </a:rPr>
              <a:t>View</a:t>
            </a:r>
            <a:r>
              <a:rPr lang="pt-BR" sz="300" dirty="0">
                <a:latin typeface="Comic Sans MS" panose="030F0702030302020204" pitchFamily="66" charset="0"/>
              </a:rPr>
              <a:t> </a:t>
            </a:r>
            <a:r>
              <a:rPr lang="pt-BR" sz="300" dirty="0" err="1">
                <a:latin typeface="Comic Sans MS" panose="030F0702030302020204" pitchFamily="66" charset="0"/>
              </a:rPr>
              <a:t>Plot</a:t>
            </a:r>
            <a:endParaRPr lang="pt-BR" sz="300" dirty="0">
              <a:latin typeface="Comic Sans MS" panose="030F0702030302020204" pitchFamily="66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3018EB8-C35E-5177-D2B2-BE143E758AA3}"/>
              </a:ext>
            </a:extLst>
          </p:cNvPr>
          <p:cNvSpPr/>
          <p:nvPr/>
        </p:nvSpPr>
        <p:spPr>
          <a:xfrm>
            <a:off x="9054179" y="4816919"/>
            <a:ext cx="363784" cy="1120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" dirty="0">
                <a:latin typeface="Comic Sans MS" panose="030F0702030302020204" pitchFamily="66" charset="0"/>
              </a:rPr>
              <a:t>Download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36A49F5-AFEB-FC3A-B7BF-D299085AA608}"/>
              </a:ext>
            </a:extLst>
          </p:cNvPr>
          <p:cNvSpPr/>
          <p:nvPr/>
        </p:nvSpPr>
        <p:spPr>
          <a:xfrm>
            <a:off x="9447960" y="4816919"/>
            <a:ext cx="363784" cy="1120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" dirty="0" err="1">
                <a:latin typeface="Comic Sans MS" panose="030F0702030302020204" pitchFamily="66" charset="0"/>
              </a:rPr>
              <a:t>View</a:t>
            </a:r>
            <a:r>
              <a:rPr lang="pt-BR" sz="300" dirty="0">
                <a:latin typeface="Comic Sans MS" panose="030F0702030302020204" pitchFamily="66" charset="0"/>
              </a:rPr>
              <a:t> </a:t>
            </a:r>
            <a:r>
              <a:rPr lang="pt-BR" sz="300" dirty="0" err="1">
                <a:latin typeface="Comic Sans MS" panose="030F0702030302020204" pitchFamily="66" charset="0"/>
              </a:rPr>
              <a:t>Plot</a:t>
            </a:r>
            <a:endParaRPr lang="pt-BR" sz="300" dirty="0">
              <a:latin typeface="Comic Sans MS" panose="030F0702030302020204" pitchFamily="66" charset="0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892B6F6-76D0-2CC2-B996-6987E8D4F97C}"/>
              </a:ext>
            </a:extLst>
          </p:cNvPr>
          <p:cNvSpPr/>
          <p:nvPr/>
        </p:nvSpPr>
        <p:spPr>
          <a:xfrm>
            <a:off x="9054179" y="4953300"/>
            <a:ext cx="363784" cy="1120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" dirty="0">
                <a:latin typeface="Comic Sans MS" panose="030F0702030302020204" pitchFamily="66" charset="0"/>
              </a:rPr>
              <a:t>Download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9AFABB3-4725-94BB-96CF-FDEE76A7C124}"/>
              </a:ext>
            </a:extLst>
          </p:cNvPr>
          <p:cNvSpPr/>
          <p:nvPr/>
        </p:nvSpPr>
        <p:spPr>
          <a:xfrm>
            <a:off x="9447960" y="4953300"/>
            <a:ext cx="363784" cy="1120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" dirty="0" err="1">
                <a:latin typeface="Comic Sans MS" panose="030F0702030302020204" pitchFamily="66" charset="0"/>
              </a:rPr>
              <a:t>View</a:t>
            </a:r>
            <a:r>
              <a:rPr lang="pt-BR" sz="300" dirty="0">
                <a:latin typeface="Comic Sans MS" panose="030F0702030302020204" pitchFamily="66" charset="0"/>
              </a:rPr>
              <a:t> </a:t>
            </a:r>
            <a:r>
              <a:rPr lang="pt-BR" sz="300" dirty="0" err="1">
                <a:latin typeface="Comic Sans MS" panose="030F0702030302020204" pitchFamily="66" charset="0"/>
              </a:rPr>
              <a:t>Plot</a:t>
            </a:r>
            <a:endParaRPr lang="pt-BR" sz="300" dirty="0">
              <a:latin typeface="Comic Sans MS" panose="030F0702030302020204" pitchFamily="66" charset="0"/>
            </a:endParaRP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02777027-7109-4A45-BBC8-A1F280DDA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721" y="5201870"/>
            <a:ext cx="1950373" cy="114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A8CE103B-8F46-D9EE-8A13-02833BE7857D}"/>
              </a:ext>
            </a:extLst>
          </p:cNvPr>
          <p:cNvSpPr/>
          <p:nvPr/>
        </p:nvSpPr>
        <p:spPr>
          <a:xfrm>
            <a:off x="6068445" y="3338373"/>
            <a:ext cx="4007226" cy="3031852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F3ABA47-5BED-1729-93CF-A06D60052DA1}"/>
                  </a:ext>
                </a:extLst>
              </p14:cNvPr>
              <p14:cNvContentPartPr/>
              <p14:nvPr/>
            </p14:nvContentPartPr>
            <p14:xfrm>
              <a:off x="5153148" y="5173079"/>
              <a:ext cx="1596600" cy="5652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F3ABA47-5BED-1729-93CF-A06D60052D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44148" y="5164079"/>
                <a:ext cx="161424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74C4EE8-35BD-494B-1F24-07963CC57281}"/>
                  </a:ext>
                </a:extLst>
              </p14:cNvPr>
              <p14:cNvContentPartPr/>
              <p14:nvPr/>
            </p14:nvContentPartPr>
            <p14:xfrm>
              <a:off x="6607908" y="5184599"/>
              <a:ext cx="150840" cy="1180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74C4EE8-35BD-494B-1F24-07963CC5728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8908" y="5175959"/>
                <a:ext cx="16848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DED83A0-A408-AD77-DA5B-31B20B21C4AE}"/>
              </a:ext>
            </a:extLst>
          </p:cNvPr>
          <p:cNvGrpSpPr/>
          <p:nvPr/>
        </p:nvGrpSpPr>
        <p:grpSpPr>
          <a:xfrm>
            <a:off x="5485068" y="4100999"/>
            <a:ext cx="3686400" cy="583560"/>
            <a:chOff x="5277535" y="4180756"/>
            <a:chExt cx="368640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86D1CD3-CD6E-B839-677C-0253B7CF75CF}"/>
                    </a:ext>
                  </a:extLst>
                </p14:cNvPr>
                <p14:cNvContentPartPr/>
                <p14:nvPr/>
              </p14:nvContentPartPr>
              <p14:xfrm>
                <a:off x="5337295" y="4180756"/>
                <a:ext cx="3626640" cy="519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86D1CD3-CD6E-B839-677C-0253B7CF75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28295" y="4171756"/>
                  <a:ext cx="36442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1B12F53-DDF1-1962-B02B-A371E70DD441}"/>
                    </a:ext>
                  </a:extLst>
                </p14:cNvPr>
                <p14:cNvContentPartPr/>
                <p14:nvPr/>
              </p14:nvContentPartPr>
              <p14:xfrm>
                <a:off x="5277535" y="4585396"/>
                <a:ext cx="92880" cy="178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1B12F53-DDF1-1962-B02B-A371E70DD4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68895" y="4576396"/>
                  <a:ext cx="11052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5DBDA04-9769-551F-5496-7AEB6D587F3C}"/>
                  </a:ext>
                </a:extLst>
              </p14:cNvPr>
              <p14:cNvContentPartPr/>
              <p14:nvPr/>
            </p14:nvContentPartPr>
            <p14:xfrm>
              <a:off x="373615" y="3269596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5DBDA04-9769-551F-5496-7AEB6D587F3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4975" y="326059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9" name="Rectangle 128">
            <a:extLst>
              <a:ext uri="{FF2B5EF4-FFF2-40B4-BE49-F238E27FC236}">
                <a16:creationId xmlns:a16="http://schemas.microsoft.com/office/drawing/2014/main" id="{D380479C-D212-540E-53E3-E0C9397FCB52}"/>
              </a:ext>
            </a:extLst>
          </p:cNvPr>
          <p:cNvSpPr/>
          <p:nvPr/>
        </p:nvSpPr>
        <p:spPr>
          <a:xfrm>
            <a:off x="3602620" y="4720813"/>
            <a:ext cx="2278257" cy="172495"/>
          </a:xfrm>
          <a:custGeom>
            <a:avLst/>
            <a:gdLst>
              <a:gd name="connsiteX0" fmla="*/ 0 w 2278257"/>
              <a:gd name="connsiteY0" fmla="*/ 0 h 172495"/>
              <a:gd name="connsiteX1" fmla="*/ 546782 w 2278257"/>
              <a:gd name="connsiteY1" fmla="*/ 0 h 172495"/>
              <a:gd name="connsiteX2" fmla="*/ 1116346 w 2278257"/>
              <a:gd name="connsiteY2" fmla="*/ 0 h 172495"/>
              <a:gd name="connsiteX3" fmla="*/ 1685910 w 2278257"/>
              <a:gd name="connsiteY3" fmla="*/ 0 h 172495"/>
              <a:gd name="connsiteX4" fmla="*/ 2278257 w 2278257"/>
              <a:gd name="connsiteY4" fmla="*/ 0 h 172495"/>
              <a:gd name="connsiteX5" fmla="*/ 2278257 w 2278257"/>
              <a:gd name="connsiteY5" fmla="*/ 172495 h 172495"/>
              <a:gd name="connsiteX6" fmla="*/ 1708693 w 2278257"/>
              <a:gd name="connsiteY6" fmla="*/ 172495 h 172495"/>
              <a:gd name="connsiteX7" fmla="*/ 1184694 w 2278257"/>
              <a:gd name="connsiteY7" fmla="*/ 172495 h 172495"/>
              <a:gd name="connsiteX8" fmla="*/ 660695 w 2278257"/>
              <a:gd name="connsiteY8" fmla="*/ 172495 h 172495"/>
              <a:gd name="connsiteX9" fmla="*/ 0 w 2278257"/>
              <a:gd name="connsiteY9" fmla="*/ 172495 h 172495"/>
              <a:gd name="connsiteX10" fmla="*/ 0 w 2278257"/>
              <a:gd name="connsiteY10" fmla="*/ 0 h 17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257" h="172495" fill="none" extrusionOk="0">
                <a:moveTo>
                  <a:pt x="0" y="0"/>
                </a:moveTo>
                <a:cubicBezTo>
                  <a:pt x="241313" y="-60215"/>
                  <a:pt x="410559" y="15239"/>
                  <a:pt x="546782" y="0"/>
                </a:cubicBezTo>
                <a:cubicBezTo>
                  <a:pt x="683005" y="-15239"/>
                  <a:pt x="974802" y="67658"/>
                  <a:pt x="1116346" y="0"/>
                </a:cubicBezTo>
                <a:cubicBezTo>
                  <a:pt x="1257890" y="-67658"/>
                  <a:pt x="1422660" y="65493"/>
                  <a:pt x="1685910" y="0"/>
                </a:cubicBezTo>
                <a:cubicBezTo>
                  <a:pt x="1949160" y="-65493"/>
                  <a:pt x="2146885" y="11824"/>
                  <a:pt x="2278257" y="0"/>
                </a:cubicBezTo>
                <a:cubicBezTo>
                  <a:pt x="2289951" y="59686"/>
                  <a:pt x="2273803" y="86357"/>
                  <a:pt x="2278257" y="172495"/>
                </a:cubicBezTo>
                <a:cubicBezTo>
                  <a:pt x="2012413" y="174418"/>
                  <a:pt x="1861683" y="107744"/>
                  <a:pt x="1708693" y="172495"/>
                </a:cubicBezTo>
                <a:cubicBezTo>
                  <a:pt x="1555703" y="237246"/>
                  <a:pt x="1391202" y="157618"/>
                  <a:pt x="1184694" y="172495"/>
                </a:cubicBezTo>
                <a:cubicBezTo>
                  <a:pt x="978186" y="187372"/>
                  <a:pt x="840542" y="144006"/>
                  <a:pt x="660695" y="172495"/>
                </a:cubicBezTo>
                <a:cubicBezTo>
                  <a:pt x="480848" y="200984"/>
                  <a:pt x="196206" y="144604"/>
                  <a:pt x="0" y="172495"/>
                </a:cubicBezTo>
                <a:cubicBezTo>
                  <a:pt x="-5090" y="86858"/>
                  <a:pt x="10385" y="42983"/>
                  <a:pt x="0" y="0"/>
                </a:cubicBezTo>
                <a:close/>
              </a:path>
              <a:path w="2278257" h="172495" stroke="0" extrusionOk="0">
                <a:moveTo>
                  <a:pt x="0" y="0"/>
                </a:moveTo>
                <a:cubicBezTo>
                  <a:pt x="203228" y="-1153"/>
                  <a:pt x="408209" y="64594"/>
                  <a:pt x="546782" y="0"/>
                </a:cubicBezTo>
                <a:cubicBezTo>
                  <a:pt x="685355" y="-64594"/>
                  <a:pt x="824148" y="54778"/>
                  <a:pt x="1047998" y="0"/>
                </a:cubicBezTo>
                <a:cubicBezTo>
                  <a:pt x="1271848" y="-54778"/>
                  <a:pt x="1496203" y="33346"/>
                  <a:pt x="1663128" y="0"/>
                </a:cubicBezTo>
                <a:cubicBezTo>
                  <a:pt x="1830053" y="-33346"/>
                  <a:pt x="2119367" y="60384"/>
                  <a:pt x="2278257" y="0"/>
                </a:cubicBezTo>
                <a:cubicBezTo>
                  <a:pt x="2288244" y="83887"/>
                  <a:pt x="2265800" y="134810"/>
                  <a:pt x="2278257" y="172495"/>
                </a:cubicBezTo>
                <a:cubicBezTo>
                  <a:pt x="2141706" y="219101"/>
                  <a:pt x="1873927" y="132179"/>
                  <a:pt x="1754258" y="172495"/>
                </a:cubicBezTo>
                <a:cubicBezTo>
                  <a:pt x="1634589" y="212811"/>
                  <a:pt x="1470593" y="163870"/>
                  <a:pt x="1230259" y="172495"/>
                </a:cubicBezTo>
                <a:cubicBezTo>
                  <a:pt x="989925" y="181120"/>
                  <a:pt x="837421" y="136578"/>
                  <a:pt x="615129" y="172495"/>
                </a:cubicBezTo>
                <a:cubicBezTo>
                  <a:pt x="392837" y="208412"/>
                  <a:pt x="209243" y="152672"/>
                  <a:pt x="0" y="172495"/>
                </a:cubicBezTo>
                <a:cubicBezTo>
                  <a:pt x="-6288" y="93125"/>
                  <a:pt x="15593" y="54391"/>
                  <a:pt x="0" y="0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7E0F87C-E4F3-5155-C1A4-4267D03F1A4F}"/>
              </a:ext>
            </a:extLst>
          </p:cNvPr>
          <p:cNvSpPr/>
          <p:nvPr/>
        </p:nvSpPr>
        <p:spPr>
          <a:xfrm>
            <a:off x="2922392" y="2304079"/>
            <a:ext cx="1235873" cy="504711"/>
          </a:xfrm>
          <a:custGeom>
            <a:avLst/>
            <a:gdLst>
              <a:gd name="connsiteX0" fmla="*/ 0 w 1235873"/>
              <a:gd name="connsiteY0" fmla="*/ 0 h 504711"/>
              <a:gd name="connsiteX1" fmla="*/ 436675 w 1235873"/>
              <a:gd name="connsiteY1" fmla="*/ 0 h 504711"/>
              <a:gd name="connsiteX2" fmla="*/ 860992 w 1235873"/>
              <a:gd name="connsiteY2" fmla="*/ 0 h 504711"/>
              <a:gd name="connsiteX3" fmla="*/ 1235873 w 1235873"/>
              <a:gd name="connsiteY3" fmla="*/ 0 h 504711"/>
              <a:gd name="connsiteX4" fmla="*/ 1235873 w 1235873"/>
              <a:gd name="connsiteY4" fmla="*/ 504711 h 504711"/>
              <a:gd name="connsiteX5" fmla="*/ 848633 w 1235873"/>
              <a:gd name="connsiteY5" fmla="*/ 504711 h 504711"/>
              <a:gd name="connsiteX6" fmla="*/ 436675 w 1235873"/>
              <a:gd name="connsiteY6" fmla="*/ 504711 h 504711"/>
              <a:gd name="connsiteX7" fmla="*/ 0 w 1235873"/>
              <a:gd name="connsiteY7" fmla="*/ 504711 h 504711"/>
              <a:gd name="connsiteX8" fmla="*/ 0 w 1235873"/>
              <a:gd name="connsiteY8" fmla="*/ 0 h 50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5873" h="504711" fill="none" extrusionOk="0">
                <a:moveTo>
                  <a:pt x="0" y="0"/>
                </a:moveTo>
                <a:cubicBezTo>
                  <a:pt x="131521" y="-42987"/>
                  <a:pt x="229118" y="47493"/>
                  <a:pt x="436675" y="0"/>
                </a:cubicBezTo>
                <a:cubicBezTo>
                  <a:pt x="644233" y="-47493"/>
                  <a:pt x="724221" y="15873"/>
                  <a:pt x="860992" y="0"/>
                </a:cubicBezTo>
                <a:cubicBezTo>
                  <a:pt x="997763" y="-15873"/>
                  <a:pt x="1106391" y="3212"/>
                  <a:pt x="1235873" y="0"/>
                </a:cubicBezTo>
                <a:cubicBezTo>
                  <a:pt x="1269031" y="117834"/>
                  <a:pt x="1182995" y="395599"/>
                  <a:pt x="1235873" y="504711"/>
                </a:cubicBezTo>
                <a:cubicBezTo>
                  <a:pt x="1051835" y="545164"/>
                  <a:pt x="985073" y="461975"/>
                  <a:pt x="848633" y="504711"/>
                </a:cubicBezTo>
                <a:cubicBezTo>
                  <a:pt x="712193" y="547447"/>
                  <a:pt x="566042" y="476218"/>
                  <a:pt x="436675" y="504711"/>
                </a:cubicBezTo>
                <a:cubicBezTo>
                  <a:pt x="307308" y="533204"/>
                  <a:pt x="183730" y="500318"/>
                  <a:pt x="0" y="504711"/>
                </a:cubicBezTo>
                <a:cubicBezTo>
                  <a:pt x="-14063" y="252992"/>
                  <a:pt x="43991" y="149270"/>
                  <a:pt x="0" y="0"/>
                </a:cubicBezTo>
                <a:close/>
              </a:path>
              <a:path w="1235873" h="504711" stroke="0" extrusionOk="0">
                <a:moveTo>
                  <a:pt x="0" y="0"/>
                </a:moveTo>
                <a:cubicBezTo>
                  <a:pt x="110239" y="-14744"/>
                  <a:pt x="276242" y="29701"/>
                  <a:pt x="399599" y="0"/>
                </a:cubicBezTo>
                <a:cubicBezTo>
                  <a:pt x="522956" y="-29701"/>
                  <a:pt x="688144" y="32523"/>
                  <a:pt x="774480" y="0"/>
                </a:cubicBezTo>
                <a:cubicBezTo>
                  <a:pt x="860816" y="-32523"/>
                  <a:pt x="1084380" y="12271"/>
                  <a:pt x="1235873" y="0"/>
                </a:cubicBezTo>
                <a:cubicBezTo>
                  <a:pt x="1266122" y="224965"/>
                  <a:pt x="1231909" y="267725"/>
                  <a:pt x="1235873" y="504711"/>
                </a:cubicBezTo>
                <a:cubicBezTo>
                  <a:pt x="1094905" y="520154"/>
                  <a:pt x="930489" y="467768"/>
                  <a:pt x="848633" y="504711"/>
                </a:cubicBezTo>
                <a:cubicBezTo>
                  <a:pt x="766777" y="541654"/>
                  <a:pt x="619249" y="474001"/>
                  <a:pt x="411958" y="504711"/>
                </a:cubicBezTo>
                <a:cubicBezTo>
                  <a:pt x="204668" y="535421"/>
                  <a:pt x="127856" y="463063"/>
                  <a:pt x="0" y="504711"/>
                </a:cubicBezTo>
                <a:cubicBezTo>
                  <a:pt x="-22464" y="325105"/>
                  <a:pt x="36979" y="247792"/>
                  <a:pt x="0" y="0"/>
                </a:cubicBezTo>
                <a:close/>
              </a:path>
            </a:pathLst>
          </a:custGeom>
          <a:solidFill>
            <a:srgbClr val="FF0000">
              <a:alpha val="0"/>
            </a:srgb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B68873-EC15-80F4-EED5-CC0EE3EDEF1B}"/>
              </a:ext>
            </a:extLst>
          </p:cNvPr>
          <p:cNvSpPr/>
          <p:nvPr/>
        </p:nvSpPr>
        <p:spPr>
          <a:xfrm>
            <a:off x="10262965" y="634971"/>
            <a:ext cx="1598393" cy="2930920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Multiple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File</a:t>
            </a:r>
          </a:p>
          <a:p>
            <a:pPr algn="ctr"/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Source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4D78CD2-6F1E-316F-8381-313E7846F00D}"/>
              </a:ext>
            </a:extLst>
          </p:cNvPr>
          <p:cNvSpPr/>
          <p:nvPr/>
        </p:nvSpPr>
        <p:spPr>
          <a:xfrm>
            <a:off x="10183697" y="3353367"/>
            <a:ext cx="1598393" cy="3016857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Single</a:t>
            </a:r>
          </a:p>
          <a:p>
            <a:pPr algn="ctr"/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Web </a:t>
            </a:r>
          </a:p>
          <a:p>
            <a:pPr algn="ctr"/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Interface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E2FFC69-32CE-7417-0F12-4330E52BD9C2}"/>
              </a:ext>
            </a:extLst>
          </p:cNvPr>
          <p:cNvSpPr/>
          <p:nvPr/>
        </p:nvSpPr>
        <p:spPr>
          <a:xfrm>
            <a:off x="430354" y="3308490"/>
            <a:ext cx="1598393" cy="3016857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MongoDB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Directory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A99F9E6-51C3-6833-4039-148BCC28923A}"/>
              </a:ext>
            </a:extLst>
          </p:cNvPr>
          <p:cNvSpPr/>
          <p:nvPr/>
        </p:nvSpPr>
        <p:spPr>
          <a:xfrm>
            <a:off x="443438" y="338676"/>
            <a:ext cx="1598393" cy="2863928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8B7750-1DEC-1A12-D138-EEFCD3D45AFD}"/>
              </a:ext>
            </a:extLst>
          </p:cNvPr>
          <p:cNvSpPr/>
          <p:nvPr/>
        </p:nvSpPr>
        <p:spPr>
          <a:xfrm>
            <a:off x="2144636" y="1106026"/>
            <a:ext cx="7939325" cy="2140046"/>
          </a:xfrm>
          <a:custGeom>
            <a:avLst/>
            <a:gdLst>
              <a:gd name="connsiteX0" fmla="*/ 0 w 7939325"/>
              <a:gd name="connsiteY0" fmla="*/ 0 h 2140046"/>
              <a:gd name="connsiteX1" fmla="*/ 408308 w 7939325"/>
              <a:gd name="connsiteY1" fmla="*/ 0 h 2140046"/>
              <a:gd name="connsiteX2" fmla="*/ 975403 w 7939325"/>
              <a:gd name="connsiteY2" fmla="*/ 0 h 2140046"/>
              <a:gd name="connsiteX3" fmla="*/ 1621891 w 7939325"/>
              <a:gd name="connsiteY3" fmla="*/ 0 h 2140046"/>
              <a:gd name="connsiteX4" fmla="*/ 1950806 w 7939325"/>
              <a:gd name="connsiteY4" fmla="*/ 0 h 2140046"/>
              <a:gd name="connsiteX5" fmla="*/ 2279720 w 7939325"/>
              <a:gd name="connsiteY5" fmla="*/ 0 h 2140046"/>
              <a:gd name="connsiteX6" fmla="*/ 3005602 w 7939325"/>
              <a:gd name="connsiteY6" fmla="*/ 0 h 2140046"/>
              <a:gd name="connsiteX7" fmla="*/ 3572696 w 7939325"/>
              <a:gd name="connsiteY7" fmla="*/ 0 h 2140046"/>
              <a:gd name="connsiteX8" fmla="*/ 3901611 w 7939325"/>
              <a:gd name="connsiteY8" fmla="*/ 0 h 2140046"/>
              <a:gd name="connsiteX9" fmla="*/ 4468706 w 7939325"/>
              <a:gd name="connsiteY9" fmla="*/ 0 h 2140046"/>
              <a:gd name="connsiteX10" fmla="*/ 5194587 w 7939325"/>
              <a:gd name="connsiteY10" fmla="*/ 0 h 2140046"/>
              <a:gd name="connsiteX11" fmla="*/ 5682288 w 7939325"/>
              <a:gd name="connsiteY11" fmla="*/ 0 h 2140046"/>
              <a:gd name="connsiteX12" fmla="*/ 6169990 w 7939325"/>
              <a:gd name="connsiteY12" fmla="*/ 0 h 2140046"/>
              <a:gd name="connsiteX13" fmla="*/ 6737084 w 7939325"/>
              <a:gd name="connsiteY13" fmla="*/ 0 h 2140046"/>
              <a:gd name="connsiteX14" fmla="*/ 7383572 w 7939325"/>
              <a:gd name="connsiteY14" fmla="*/ 0 h 2140046"/>
              <a:gd name="connsiteX15" fmla="*/ 7939325 w 7939325"/>
              <a:gd name="connsiteY15" fmla="*/ 0 h 2140046"/>
              <a:gd name="connsiteX16" fmla="*/ 7939325 w 7939325"/>
              <a:gd name="connsiteY16" fmla="*/ 556412 h 2140046"/>
              <a:gd name="connsiteX17" fmla="*/ 7939325 w 7939325"/>
              <a:gd name="connsiteY17" fmla="*/ 1070023 h 2140046"/>
              <a:gd name="connsiteX18" fmla="*/ 7939325 w 7939325"/>
              <a:gd name="connsiteY18" fmla="*/ 1562234 h 2140046"/>
              <a:gd name="connsiteX19" fmla="*/ 7939325 w 7939325"/>
              <a:gd name="connsiteY19" fmla="*/ 2140046 h 2140046"/>
              <a:gd name="connsiteX20" fmla="*/ 7292837 w 7939325"/>
              <a:gd name="connsiteY20" fmla="*/ 2140046 h 2140046"/>
              <a:gd name="connsiteX21" fmla="*/ 6963922 w 7939325"/>
              <a:gd name="connsiteY21" fmla="*/ 2140046 h 2140046"/>
              <a:gd name="connsiteX22" fmla="*/ 6396828 w 7939325"/>
              <a:gd name="connsiteY22" fmla="*/ 2140046 h 2140046"/>
              <a:gd name="connsiteX23" fmla="*/ 5909126 w 7939325"/>
              <a:gd name="connsiteY23" fmla="*/ 2140046 h 2140046"/>
              <a:gd name="connsiteX24" fmla="*/ 5421425 w 7939325"/>
              <a:gd name="connsiteY24" fmla="*/ 2140046 h 2140046"/>
              <a:gd name="connsiteX25" fmla="*/ 4933723 w 7939325"/>
              <a:gd name="connsiteY25" fmla="*/ 2140046 h 2140046"/>
              <a:gd name="connsiteX26" fmla="*/ 4446022 w 7939325"/>
              <a:gd name="connsiteY26" fmla="*/ 2140046 h 2140046"/>
              <a:gd name="connsiteX27" fmla="*/ 3799534 w 7939325"/>
              <a:gd name="connsiteY27" fmla="*/ 2140046 h 2140046"/>
              <a:gd name="connsiteX28" fmla="*/ 3232439 w 7939325"/>
              <a:gd name="connsiteY28" fmla="*/ 2140046 h 2140046"/>
              <a:gd name="connsiteX29" fmla="*/ 2903525 w 7939325"/>
              <a:gd name="connsiteY29" fmla="*/ 2140046 h 2140046"/>
              <a:gd name="connsiteX30" fmla="*/ 2415823 w 7939325"/>
              <a:gd name="connsiteY30" fmla="*/ 2140046 h 2140046"/>
              <a:gd name="connsiteX31" fmla="*/ 1769335 w 7939325"/>
              <a:gd name="connsiteY31" fmla="*/ 2140046 h 2140046"/>
              <a:gd name="connsiteX32" fmla="*/ 1361027 w 7939325"/>
              <a:gd name="connsiteY32" fmla="*/ 2140046 h 2140046"/>
              <a:gd name="connsiteX33" fmla="*/ 635146 w 7939325"/>
              <a:gd name="connsiteY33" fmla="*/ 2140046 h 2140046"/>
              <a:gd name="connsiteX34" fmla="*/ 0 w 7939325"/>
              <a:gd name="connsiteY34" fmla="*/ 2140046 h 2140046"/>
              <a:gd name="connsiteX35" fmla="*/ 0 w 7939325"/>
              <a:gd name="connsiteY35" fmla="*/ 1605035 h 2140046"/>
              <a:gd name="connsiteX36" fmla="*/ 0 w 7939325"/>
              <a:gd name="connsiteY36" fmla="*/ 1134224 h 2140046"/>
              <a:gd name="connsiteX37" fmla="*/ 0 w 7939325"/>
              <a:gd name="connsiteY37" fmla="*/ 599213 h 2140046"/>
              <a:gd name="connsiteX38" fmla="*/ 0 w 7939325"/>
              <a:gd name="connsiteY38" fmla="*/ 0 h 214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939325" h="2140046" fill="none" extrusionOk="0">
                <a:moveTo>
                  <a:pt x="0" y="0"/>
                </a:moveTo>
                <a:cubicBezTo>
                  <a:pt x="162998" y="-37324"/>
                  <a:pt x="291255" y="41446"/>
                  <a:pt x="408308" y="0"/>
                </a:cubicBezTo>
                <a:cubicBezTo>
                  <a:pt x="525361" y="-41446"/>
                  <a:pt x="820139" y="45688"/>
                  <a:pt x="975403" y="0"/>
                </a:cubicBezTo>
                <a:cubicBezTo>
                  <a:pt x="1130668" y="-45688"/>
                  <a:pt x="1329124" y="73233"/>
                  <a:pt x="1621891" y="0"/>
                </a:cubicBezTo>
                <a:cubicBezTo>
                  <a:pt x="1914658" y="-73233"/>
                  <a:pt x="1872940" y="13451"/>
                  <a:pt x="1950806" y="0"/>
                </a:cubicBezTo>
                <a:cubicBezTo>
                  <a:pt x="2028673" y="-13451"/>
                  <a:pt x="2196404" y="28773"/>
                  <a:pt x="2279720" y="0"/>
                </a:cubicBezTo>
                <a:cubicBezTo>
                  <a:pt x="2363036" y="-28773"/>
                  <a:pt x="2748671" y="24172"/>
                  <a:pt x="3005602" y="0"/>
                </a:cubicBezTo>
                <a:cubicBezTo>
                  <a:pt x="3262533" y="-24172"/>
                  <a:pt x="3456224" y="39597"/>
                  <a:pt x="3572696" y="0"/>
                </a:cubicBezTo>
                <a:cubicBezTo>
                  <a:pt x="3689168" y="-39597"/>
                  <a:pt x="3807010" y="779"/>
                  <a:pt x="3901611" y="0"/>
                </a:cubicBezTo>
                <a:cubicBezTo>
                  <a:pt x="3996213" y="-779"/>
                  <a:pt x="4332032" y="26871"/>
                  <a:pt x="4468706" y="0"/>
                </a:cubicBezTo>
                <a:cubicBezTo>
                  <a:pt x="4605380" y="-26871"/>
                  <a:pt x="5042095" y="31548"/>
                  <a:pt x="5194587" y="0"/>
                </a:cubicBezTo>
                <a:cubicBezTo>
                  <a:pt x="5347079" y="-31548"/>
                  <a:pt x="5543761" y="49063"/>
                  <a:pt x="5682288" y="0"/>
                </a:cubicBezTo>
                <a:cubicBezTo>
                  <a:pt x="5820815" y="-49063"/>
                  <a:pt x="5935840" y="41223"/>
                  <a:pt x="6169990" y="0"/>
                </a:cubicBezTo>
                <a:cubicBezTo>
                  <a:pt x="6404140" y="-41223"/>
                  <a:pt x="6518646" y="30187"/>
                  <a:pt x="6737084" y="0"/>
                </a:cubicBezTo>
                <a:cubicBezTo>
                  <a:pt x="6955522" y="-30187"/>
                  <a:pt x="7233815" y="72556"/>
                  <a:pt x="7383572" y="0"/>
                </a:cubicBezTo>
                <a:cubicBezTo>
                  <a:pt x="7533329" y="-72556"/>
                  <a:pt x="7806111" y="32717"/>
                  <a:pt x="7939325" y="0"/>
                </a:cubicBezTo>
                <a:cubicBezTo>
                  <a:pt x="7944754" y="255662"/>
                  <a:pt x="7932170" y="296828"/>
                  <a:pt x="7939325" y="556412"/>
                </a:cubicBezTo>
                <a:cubicBezTo>
                  <a:pt x="7946480" y="815996"/>
                  <a:pt x="7892456" y="885811"/>
                  <a:pt x="7939325" y="1070023"/>
                </a:cubicBezTo>
                <a:cubicBezTo>
                  <a:pt x="7986194" y="1254235"/>
                  <a:pt x="7891850" y="1393297"/>
                  <a:pt x="7939325" y="1562234"/>
                </a:cubicBezTo>
                <a:cubicBezTo>
                  <a:pt x="7986800" y="1731171"/>
                  <a:pt x="7879867" y="1867912"/>
                  <a:pt x="7939325" y="2140046"/>
                </a:cubicBezTo>
                <a:cubicBezTo>
                  <a:pt x="7763763" y="2159201"/>
                  <a:pt x="7518829" y="2095751"/>
                  <a:pt x="7292837" y="2140046"/>
                </a:cubicBezTo>
                <a:cubicBezTo>
                  <a:pt x="7066845" y="2184341"/>
                  <a:pt x="7089169" y="2127681"/>
                  <a:pt x="6963922" y="2140046"/>
                </a:cubicBezTo>
                <a:cubicBezTo>
                  <a:pt x="6838675" y="2152411"/>
                  <a:pt x="6572476" y="2107465"/>
                  <a:pt x="6396828" y="2140046"/>
                </a:cubicBezTo>
                <a:cubicBezTo>
                  <a:pt x="6221180" y="2172627"/>
                  <a:pt x="6087854" y="2084757"/>
                  <a:pt x="5909126" y="2140046"/>
                </a:cubicBezTo>
                <a:cubicBezTo>
                  <a:pt x="5730398" y="2195335"/>
                  <a:pt x="5548056" y="2094407"/>
                  <a:pt x="5421425" y="2140046"/>
                </a:cubicBezTo>
                <a:cubicBezTo>
                  <a:pt x="5294794" y="2185685"/>
                  <a:pt x="5068826" y="2136856"/>
                  <a:pt x="4933723" y="2140046"/>
                </a:cubicBezTo>
                <a:cubicBezTo>
                  <a:pt x="4798620" y="2143236"/>
                  <a:pt x="4666821" y="2081940"/>
                  <a:pt x="4446022" y="2140046"/>
                </a:cubicBezTo>
                <a:cubicBezTo>
                  <a:pt x="4225223" y="2198152"/>
                  <a:pt x="4105632" y="2137694"/>
                  <a:pt x="3799534" y="2140046"/>
                </a:cubicBezTo>
                <a:cubicBezTo>
                  <a:pt x="3493436" y="2142398"/>
                  <a:pt x="3507728" y="2093929"/>
                  <a:pt x="3232439" y="2140046"/>
                </a:cubicBezTo>
                <a:cubicBezTo>
                  <a:pt x="2957150" y="2186163"/>
                  <a:pt x="3032649" y="2106610"/>
                  <a:pt x="2903525" y="2140046"/>
                </a:cubicBezTo>
                <a:cubicBezTo>
                  <a:pt x="2774401" y="2173482"/>
                  <a:pt x="2523864" y="2116098"/>
                  <a:pt x="2415823" y="2140046"/>
                </a:cubicBezTo>
                <a:cubicBezTo>
                  <a:pt x="2307782" y="2163994"/>
                  <a:pt x="1922446" y="2083005"/>
                  <a:pt x="1769335" y="2140046"/>
                </a:cubicBezTo>
                <a:cubicBezTo>
                  <a:pt x="1616224" y="2197087"/>
                  <a:pt x="1469803" y="2106593"/>
                  <a:pt x="1361027" y="2140046"/>
                </a:cubicBezTo>
                <a:cubicBezTo>
                  <a:pt x="1252251" y="2173499"/>
                  <a:pt x="888989" y="2124563"/>
                  <a:pt x="635146" y="2140046"/>
                </a:cubicBezTo>
                <a:cubicBezTo>
                  <a:pt x="381303" y="2155529"/>
                  <a:pt x="136952" y="2107794"/>
                  <a:pt x="0" y="2140046"/>
                </a:cubicBezTo>
                <a:cubicBezTo>
                  <a:pt x="-59273" y="1931303"/>
                  <a:pt x="44530" y="1812987"/>
                  <a:pt x="0" y="1605035"/>
                </a:cubicBezTo>
                <a:cubicBezTo>
                  <a:pt x="-44530" y="1397083"/>
                  <a:pt x="42466" y="1315242"/>
                  <a:pt x="0" y="1134224"/>
                </a:cubicBezTo>
                <a:cubicBezTo>
                  <a:pt x="-42466" y="953206"/>
                  <a:pt x="63490" y="718297"/>
                  <a:pt x="0" y="599213"/>
                </a:cubicBezTo>
                <a:cubicBezTo>
                  <a:pt x="-63490" y="480129"/>
                  <a:pt x="55104" y="222040"/>
                  <a:pt x="0" y="0"/>
                </a:cubicBezTo>
                <a:close/>
              </a:path>
              <a:path w="7939325" h="2140046" stroke="0" extrusionOk="0">
                <a:moveTo>
                  <a:pt x="0" y="0"/>
                </a:moveTo>
                <a:cubicBezTo>
                  <a:pt x="103419" y="-35325"/>
                  <a:pt x="386885" y="46407"/>
                  <a:pt x="487701" y="0"/>
                </a:cubicBezTo>
                <a:cubicBezTo>
                  <a:pt x="588517" y="-46407"/>
                  <a:pt x="679833" y="22084"/>
                  <a:pt x="816616" y="0"/>
                </a:cubicBezTo>
                <a:cubicBezTo>
                  <a:pt x="953400" y="-22084"/>
                  <a:pt x="1222663" y="14984"/>
                  <a:pt x="1542497" y="0"/>
                </a:cubicBezTo>
                <a:cubicBezTo>
                  <a:pt x="1862331" y="-14984"/>
                  <a:pt x="1859930" y="38401"/>
                  <a:pt x="2030199" y="0"/>
                </a:cubicBezTo>
                <a:cubicBezTo>
                  <a:pt x="2200468" y="-38401"/>
                  <a:pt x="2398696" y="10743"/>
                  <a:pt x="2517900" y="0"/>
                </a:cubicBezTo>
                <a:cubicBezTo>
                  <a:pt x="2637104" y="-10743"/>
                  <a:pt x="3035073" y="19048"/>
                  <a:pt x="3243781" y="0"/>
                </a:cubicBezTo>
                <a:cubicBezTo>
                  <a:pt x="3452489" y="-19048"/>
                  <a:pt x="3457033" y="20716"/>
                  <a:pt x="3652090" y="0"/>
                </a:cubicBezTo>
                <a:cubicBezTo>
                  <a:pt x="3847147" y="-20716"/>
                  <a:pt x="4175220" y="84089"/>
                  <a:pt x="4377971" y="0"/>
                </a:cubicBezTo>
                <a:cubicBezTo>
                  <a:pt x="4580722" y="-84089"/>
                  <a:pt x="4766279" y="82053"/>
                  <a:pt x="5103852" y="0"/>
                </a:cubicBezTo>
                <a:cubicBezTo>
                  <a:pt x="5441425" y="-82053"/>
                  <a:pt x="5542195" y="54469"/>
                  <a:pt x="5670946" y="0"/>
                </a:cubicBezTo>
                <a:cubicBezTo>
                  <a:pt x="5799697" y="-54469"/>
                  <a:pt x="6074204" y="45658"/>
                  <a:pt x="6396828" y="0"/>
                </a:cubicBezTo>
                <a:cubicBezTo>
                  <a:pt x="6719452" y="-45658"/>
                  <a:pt x="6785196" y="35154"/>
                  <a:pt x="6884529" y="0"/>
                </a:cubicBezTo>
                <a:cubicBezTo>
                  <a:pt x="6983862" y="-35154"/>
                  <a:pt x="7242693" y="7105"/>
                  <a:pt x="7372230" y="0"/>
                </a:cubicBezTo>
                <a:cubicBezTo>
                  <a:pt x="7501767" y="-7105"/>
                  <a:pt x="7686688" y="62396"/>
                  <a:pt x="7939325" y="0"/>
                </a:cubicBezTo>
                <a:cubicBezTo>
                  <a:pt x="7978144" y="156920"/>
                  <a:pt x="7927759" y="375790"/>
                  <a:pt x="7939325" y="513611"/>
                </a:cubicBezTo>
                <a:cubicBezTo>
                  <a:pt x="7950891" y="651432"/>
                  <a:pt x="7888442" y="787729"/>
                  <a:pt x="7939325" y="1048623"/>
                </a:cubicBezTo>
                <a:cubicBezTo>
                  <a:pt x="7990208" y="1309517"/>
                  <a:pt x="7908932" y="1363016"/>
                  <a:pt x="7939325" y="1605035"/>
                </a:cubicBezTo>
                <a:cubicBezTo>
                  <a:pt x="7969718" y="1847054"/>
                  <a:pt x="7879324" y="1955423"/>
                  <a:pt x="7939325" y="2140046"/>
                </a:cubicBezTo>
                <a:cubicBezTo>
                  <a:pt x="7630425" y="2199449"/>
                  <a:pt x="7573453" y="2109018"/>
                  <a:pt x="7292837" y="2140046"/>
                </a:cubicBezTo>
                <a:cubicBezTo>
                  <a:pt x="7012221" y="2171074"/>
                  <a:pt x="7033045" y="2100734"/>
                  <a:pt x="6884529" y="2140046"/>
                </a:cubicBezTo>
                <a:cubicBezTo>
                  <a:pt x="6736013" y="2179358"/>
                  <a:pt x="6509746" y="2117122"/>
                  <a:pt x="6158648" y="2140046"/>
                </a:cubicBezTo>
                <a:cubicBezTo>
                  <a:pt x="5807550" y="2162970"/>
                  <a:pt x="5755457" y="2130908"/>
                  <a:pt x="5591553" y="2140046"/>
                </a:cubicBezTo>
                <a:cubicBezTo>
                  <a:pt x="5427650" y="2149184"/>
                  <a:pt x="5353743" y="2132189"/>
                  <a:pt x="5183245" y="2140046"/>
                </a:cubicBezTo>
                <a:cubicBezTo>
                  <a:pt x="5012747" y="2147903"/>
                  <a:pt x="4860255" y="2073764"/>
                  <a:pt x="4616150" y="2140046"/>
                </a:cubicBezTo>
                <a:cubicBezTo>
                  <a:pt x="4372046" y="2206328"/>
                  <a:pt x="4406442" y="2114148"/>
                  <a:pt x="4287236" y="2140046"/>
                </a:cubicBezTo>
                <a:cubicBezTo>
                  <a:pt x="4168030" y="2165944"/>
                  <a:pt x="4122768" y="2128039"/>
                  <a:pt x="3958321" y="2140046"/>
                </a:cubicBezTo>
                <a:cubicBezTo>
                  <a:pt x="3793875" y="2152053"/>
                  <a:pt x="3539736" y="2103050"/>
                  <a:pt x="3391226" y="2140046"/>
                </a:cubicBezTo>
                <a:cubicBezTo>
                  <a:pt x="3242716" y="2177042"/>
                  <a:pt x="3121149" y="2112703"/>
                  <a:pt x="2982918" y="2140046"/>
                </a:cubicBezTo>
                <a:cubicBezTo>
                  <a:pt x="2844687" y="2167389"/>
                  <a:pt x="2654639" y="2122324"/>
                  <a:pt x="2336430" y="2140046"/>
                </a:cubicBezTo>
                <a:cubicBezTo>
                  <a:pt x="2018221" y="2157768"/>
                  <a:pt x="2096706" y="2102404"/>
                  <a:pt x="1928122" y="2140046"/>
                </a:cubicBezTo>
                <a:cubicBezTo>
                  <a:pt x="1759538" y="2177688"/>
                  <a:pt x="1517370" y="2119748"/>
                  <a:pt x="1281634" y="2140046"/>
                </a:cubicBezTo>
                <a:cubicBezTo>
                  <a:pt x="1045898" y="2160344"/>
                  <a:pt x="1021241" y="2108396"/>
                  <a:pt x="952719" y="2140046"/>
                </a:cubicBezTo>
                <a:cubicBezTo>
                  <a:pt x="884198" y="2171696"/>
                  <a:pt x="268419" y="2096807"/>
                  <a:pt x="0" y="2140046"/>
                </a:cubicBezTo>
                <a:cubicBezTo>
                  <a:pt x="-59020" y="1904980"/>
                  <a:pt x="38489" y="1856910"/>
                  <a:pt x="0" y="1647835"/>
                </a:cubicBezTo>
                <a:cubicBezTo>
                  <a:pt x="-38489" y="1438760"/>
                  <a:pt x="37306" y="1288783"/>
                  <a:pt x="0" y="1070023"/>
                </a:cubicBezTo>
                <a:cubicBezTo>
                  <a:pt x="-37306" y="851263"/>
                  <a:pt x="2105" y="729352"/>
                  <a:pt x="0" y="556412"/>
                </a:cubicBezTo>
                <a:cubicBezTo>
                  <a:pt x="-2105" y="383472"/>
                  <a:pt x="50508" y="124864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7C6679-7336-699C-BF96-32719F2554F7}"/>
              </a:ext>
            </a:extLst>
          </p:cNvPr>
          <p:cNvSpPr/>
          <p:nvPr/>
        </p:nvSpPr>
        <p:spPr>
          <a:xfrm>
            <a:off x="2144637" y="3329278"/>
            <a:ext cx="3940658" cy="3190046"/>
          </a:xfrm>
          <a:custGeom>
            <a:avLst/>
            <a:gdLst>
              <a:gd name="connsiteX0" fmla="*/ 0 w 3940658"/>
              <a:gd name="connsiteY0" fmla="*/ 0 h 3190046"/>
              <a:gd name="connsiteX1" fmla="*/ 602358 w 3940658"/>
              <a:gd name="connsiteY1" fmla="*/ 0 h 3190046"/>
              <a:gd name="connsiteX2" fmla="*/ 1047089 w 3940658"/>
              <a:gd name="connsiteY2" fmla="*/ 0 h 3190046"/>
              <a:gd name="connsiteX3" fmla="*/ 1570634 w 3940658"/>
              <a:gd name="connsiteY3" fmla="*/ 0 h 3190046"/>
              <a:gd name="connsiteX4" fmla="*/ 2212398 w 3940658"/>
              <a:gd name="connsiteY4" fmla="*/ 0 h 3190046"/>
              <a:gd name="connsiteX5" fmla="*/ 2775349 w 3940658"/>
              <a:gd name="connsiteY5" fmla="*/ 0 h 3190046"/>
              <a:gd name="connsiteX6" fmla="*/ 3377707 w 3940658"/>
              <a:gd name="connsiteY6" fmla="*/ 0 h 3190046"/>
              <a:gd name="connsiteX7" fmla="*/ 3940658 w 3940658"/>
              <a:gd name="connsiteY7" fmla="*/ 0 h 3190046"/>
              <a:gd name="connsiteX8" fmla="*/ 3940658 w 3940658"/>
              <a:gd name="connsiteY8" fmla="*/ 531674 h 3190046"/>
              <a:gd name="connsiteX9" fmla="*/ 3940658 w 3940658"/>
              <a:gd name="connsiteY9" fmla="*/ 1095249 h 3190046"/>
              <a:gd name="connsiteX10" fmla="*/ 3940658 w 3940658"/>
              <a:gd name="connsiteY10" fmla="*/ 1563123 h 3190046"/>
              <a:gd name="connsiteX11" fmla="*/ 3940658 w 3940658"/>
              <a:gd name="connsiteY11" fmla="*/ 1999095 h 3190046"/>
              <a:gd name="connsiteX12" fmla="*/ 3940658 w 3940658"/>
              <a:gd name="connsiteY12" fmla="*/ 2466969 h 3190046"/>
              <a:gd name="connsiteX13" fmla="*/ 3940658 w 3940658"/>
              <a:gd name="connsiteY13" fmla="*/ 3190046 h 3190046"/>
              <a:gd name="connsiteX14" fmla="*/ 3377707 w 3940658"/>
              <a:gd name="connsiteY14" fmla="*/ 3190046 h 3190046"/>
              <a:gd name="connsiteX15" fmla="*/ 2814756 w 3940658"/>
              <a:gd name="connsiteY15" fmla="*/ 3190046 h 3190046"/>
              <a:gd name="connsiteX16" fmla="*/ 2330618 w 3940658"/>
              <a:gd name="connsiteY16" fmla="*/ 3190046 h 3190046"/>
              <a:gd name="connsiteX17" fmla="*/ 1767667 w 3940658"/>
              <a:gd name="connsiteY17" fmla="*/ 3190046 h 3190046"/>
              <a:gd name="connsiteX18" fmla="*/ 1204715 w 3940658"/>
              <a:gd name="connsiteY18" fmla="*/ 3190046 h 3190046"/>
              <a:gd name="connsiteX19" fmla="*/ 641764 w 3940658"/>
              <a:gd name="connsiteY19" fmla="*/ 3190046 h 3190046"/>
              <a:gd name="connsiteX20" fmla="*/ 0 w 3940658"/>
              <a:gd name="connsiteY20" fmla="*/ 3190046 h 3190046"/>
              <a:gd name="connsiteX21" fmla="*/ 0 w 3940658"/>
              <a:gd name="connsiteY21" fmla="*/ 2690272 h 3190046"/>
              <a:gd name="connsiteX22" fmla="*/ 0 w 3940658"/>
              <a:gd name="connsiteY22" fmla="*/ 2158598 h 3190046"/>
              <a:gd name="connsiteX23" fmla="*/ 0 w 3940658"/>
              <a:gd name="connsiteY23" fmla="*/ 1595023 h 3190046"/>
              <a:gd name="connsiteX24" fmla="*/ 0 w 3940658"/>
              <a:gd name="connsiteY24" fmla="*/ 1031448 h 3190046"/>
              <a:gd name="connsiteX25" fmla="*/ 0 w 3940658"/>
              <a:gd name="connsiteY25" fmla="*/ 467873 h 3190046"/>
              <a:gd name="connsiteX26" fmla="*/ 0 w 3940658"/>
              <a:gd name="connsiteY26" fmla="*/ 0 h 319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40658" h="3190046" fill="none" extrusionOk="0">
                <a:moveTo>
                  <a:pt x="0" y="0"/>
                </a:moveTo>
                <a:cubicBezTo>
                  <a:pt x="156787" y="-15067"/>
                  <a:pt x="465370" y="16916"/>
                  <a:pt x="602358" y="0"/>
                </a:cubicBezTo>
                <a:cubicBezTo>
                  <a:pt x="739346" y="-16916"/>
                  <a:pt x="944610" y="47111"/>
                  <a:pt x="1047089" y="0"/>
                </a:cubicBezTo>
                <a:cubicBezTo>
                  <a:pt x="1149568" y="-47111"/>
                  <a:pt x="1347175" y="41937"/>
                  <a:pt x="1570634" y="0"/>
                </a:cubicBezTo>
                <a:cubicBezTo>
                  <a:pt x="1794093" y="-41937"/>
                  <a:pt x="1893663" y="17217"/>
                  <a:pt x="2212398" y="0"/>
                </a:cubicBezTo>
                <a:cubicBezTo>
                  <a:pt x="2531133" y="-17217"/>
                  <a:pt x="2644124" y="18693"/>
                  <a:pt x="2775349" y="0"/>
                </a:cubicBezTo>
                <a:cubicBezTo>
                  <a:pt x="2906574" y="-18693"/>
                  <a:pt x="3221153" y="48846"/>
                  <a:pt x="3377707" y="0"/>
                </a:cubicBezTo>
                <a:cubicBezTo>
                  <a:pt x="3534261" y="-48846"/>
                  <a:pt x="3796965" y="9364"/>
                  <a:pt x="3940658" y="0"/>
                </a:cubicBezTo>
                <a:cubicBezTo>
                  <a:pt x="3993521" y="132814"/>
                  <a:pt x="3907886" y="346728"/>
                  <a:pt x="3940658" y="531674"/>
                </a:cubicBezTo>
                <a:cubicBezTo>
                  <a:pt x="3973430" y="716620"/>
                  <a:pt x="3935778" y="957159"/>
                  <a:pt x="3940658" y="1095249"/>
                </a:cubicBezTo>
                <a:cubicBezTo>
                  <a:pt x="3945538" y="1233339"/>
                  <a:pt x="3895237" y="1451775"/>
                  <a:pt x="3940658" y="1563123"/>
                </a:cubicBezTo>
                <a:cubicBezTo>
                  <a:pt x="3986079" y="1674471"/>
                  <a:pt x="3926286" y="1788591"/>
                  <a:pt x="3940658" y="1999095"/>
                </a:cubicBezTo>
                <a:cubicBezTo>
                  <a:pt x="3955030" y="2209599"/>
                  <a:pt x="3910543" y="2277895"/>
                  <a:pt x="3940658" y="2466969"/>
                </a:cubicBezTo>
                <a:cubicBezTo>
                  <a:pt x="3970773" y="2656043"/>
                  <a:pt x="3923181" y="2856719"/>
                  <a:pt x="3940658" y="3190046"/>
                </a:cubicBezTo>
                <a:cubicBezTo>
                  <a:pt x="3731322" y="3211950"/>
                  <a:pt x="3512770" y="3155288"/>
                  <a:pt x="3377707" y="3190046"/>
                </a:cubicBezTo>
                <a:cubicBezTo>
                  <a:pt x="3242644" y="3224804"/>
                  <a:pt x="3005843" y="3172960"/>
                  <a:pt x="2814756" y="3190046"/>
                </a:cubicBezTo>
                <a:cubicBezTo>
                  <a:pt x="2623669" y="3207132"/>
                  <a:pt x="2522606" y="3174305"/>
                  <a:pt x="2330618" y="3190046"/>
                </a:cubicBezTo>
                <a:cubicBezTo>
                  <a:pt x="2138630" y="3205787"/>
                  <a:pt x="1922538" y="3139134"/>
                  <a:pt x="1767667" y="3190046"/>
                </a:cubicBezTo>
                <a:cubicBezTo>
                  <a:pt x="1612796" y="3240958"/>
                  <a:pt x="1423749" y="3125838"/>
                  <a:pt x="1204715" y="3190046"/>
                </a:cubicBezTo>
                <a:cubicBezTo>
                  <a:pt x="985681" y="3254254"/>
                  <a:pt x="792028" y="3131450"/>
                  <a:pt x="641764" y="3190046"/>
                </a:cubicBezTo>
                <a:cubicBezTo>
                  <a:pt x="491500" y="3248642"/>
                  <a:pt x="227529" y="3148474"/>
                  <a:pt x="0" y="3190046"/>
                </a:cubicBezTo>
                <a:cubicBezTo>
                  <a:pt x="-27362" y="3030099"/>
                  <a:pt x="27911" y="2856609"/>
                  <a:pt x="0" y="2690272"/>
                </a:cubicBezTo>
                <a:cubicBezTo>
                  <a:pt x="-27911" y="2523935"/>
                  <a:pt x="12079" y="2330342"/>
                  <a:pt x="0" y="2158598"/>
                </a:cubicBezTo>
                <a:cubicBezTo>
                  <a:pt x="-12079" y="1986854"/>
                  <a:pt x="6947" y="1865363"/>
                  <a:pt x="0" y="1595023"/>
                </a:cubicBezTo>
                <a:cubicBezTo>
                  <a:pt x="-6947" y="1324684"/>
                  <a:pt x="65193" y="1158262"/>
                  <a:pt x="0" y="1031448"/>
                </a:cubicBezTo>
                <a:cubicBezTo>
                  <a:pt x="-65193" y="904635"/>
                  <a:pt x="21269" y="696980"/>
                  <a:pt x="0" y="467873"/>
                </a:cubicBezTo>
                <a:cubicBezTo>
                  <a:pt x="-21269" y="238766"/>
                  <a:pt x="54126" y="122402"/>
                  <a:pt x="0" y="0"/>
                </a:cubicBezTo>
                <a:close/>
              </a:path>
              <a:path w="3940658" h="3190046" stroke="0" extrusionOk="0">
                <a:moveTo>
                  <a:pt x="0" y="0"/>
                </a:moveTo>
                <a:cubicBezTo>
                  <a:pt x="132966" y="-40729"/>
                  <a:pt x="372241" y="60928"/>
                  <a:pt x="523545" y="0"/>
                </a:cubicBezTo>
                <a:cubicBezTo>
                  <a:pt x="674849" y="-60928"/>
                  <a:pt x="856457" y="32592"/>
                  <a:pt x="968276" y="0"/>
                </a:cubicBezTo>
                <a:cubicBezTo>
                  <a:pt x="1080095" y="-32592"/>
                  <a:pt x="1389468" y="54532"/>
                  <a:pt x="1610040" y="0"/>
                </a:cubicBezTo>
                <a:cubicBezTo>
                  <a:pt x="1830612" y="-54532"/>
                  <a:pt x="1985284" y="9495"/>
                  <a:pt x="2133585" y="0"/>
                </a:cubicBezTo>
                <a:cubicBezTo>
                  <a:pt x="2281887" y="-9495"/>
                  <a:pt x="2541449" y="58207"/>
                  <a:pt x="2657129" y="0"/>
                </a:cubicBezTo>
                <a:cubicBezTo>
                  <a:pt x="2772809" y="-58207"/>
                  <a:pt x="3063622" y="28626"/>
                  <a:pt x="3298894" y="0"/>
                </a:cubicBezTo>
                <a:cubicBezTo>
                  <a:pt x="3534167" y="-28626"/>
                  <a:pt x="3717866" y="418"/>
                  <a:pt x="3940658" y="0"/>
                </a:cubicBezTo>
                <a:cubicBezTo>
                  <a:pt x="3962981" y="136893"/>
                  <a:pt x="3918483" y="428379"/>
                  <a:pt x="3940658" y="595475"/>
                </a:cubicBezTo>
                <a:cubicBezTo>
                  <a:pt x="3962833" y="762571"/>
                  <a:pt x="3916670" y="838548"/>
                  <a:pt x="3940658" y="1063349"/>
                </a:cubicBezTo>
                <a:cubicBezTo>
                  <a:pt x="3964646" y="1288150"/>
                  <a:pt x="3914901" y="1364870"/>
                  <a:pt x="3940658" y="1531222"/>
                </a:cubicBezTo>
                <a:cubicBezTo>
                  <a:pt x="3966415" y="1697574"/>
                  <a:pt x="3895079" y="1811531"/>
                  <a:pt x="3940658" y="2062896"/>
                </a:cubicBezTo>
                <a:cubicBezTo>
                  <a:pt x="3986237" y="2314261"/>
                  <a:pt x="3908712" y="2487217"/>
                  <a:pt x="3940658" y="2626471"/>
                </a:cubicBezTo>
                <a:cubicBezTo>
                  <a:pt x="3972604" y="2765726"/>
                  <a:pt x="3899451" y="2981722"/>
                  <a:pt x="3940658" y="3190046"/>
                </a:cubicBezTo>
                <a:cubicBezTo>
                  <a:pt x="3726072" y="3211071"/>
                  <a:pt x="3560416" y="3155383"/>
                  <a:pt x="3377707" y="3190046"/>
                </a:cubicBezTo>
                <a:cubicBezTo>
                  <a:pt x="3194998" y="3224709"/>
                  <a:pt x="3071505" y="3187001"/>
                  <a:pt x="2893569" y="3190046"/>
                </a:cubicBezTo>
                <a:cubicBezTo>
                  <a:pt x="2715633" y="3193091"/>
                  <a:pt x="2470697" y="3170694"/>
                  <a:pt x="2330618" y="3190046"/>
                </a:cubicBezTo>
                <a:cubicBezTo>
                  <a:pt x="2190539" y="3209398"/>
                  <a:pt x="1951824" y="3181104"/>
                  <a:pt x="1688853" y="3190046"/>
                </a:cubicBezTo>
                <a:cubicBezTo>
                  <a:pt x="1425882" y="3198988"/>
                  <a:pt x="1259904" y="3149055"/>
                  <a:pt x="1125902" y="3190046"/>
                </a:cubicBezTo>
                <a:cubicBezTo>
                  <a:pt x="991900" y="3231037"/>
                  <a:pt x="807170" y="3153819"/>
                  <a:pt x="681171" y="3190046"/>
                </a:cubicBezTo>
                <a:cubicBezTo>
                  <a:pt x="555172" y="3226273"/>
                  <a:pt x="248044" y="3111676"/>
                  <a:pt x="0" y="3190046"/>
                </a:cubicBezTo>
                <a:cubicBezTo>
                  <a:pt x="-29887" y="2970434"/>
                  <a:pt x="56600" y="2880049"/>
                  <a:pt x="0" y="2594571"/>
                </a:cubicBezTo>
                <a:cubicBezTo>
                  <a:pt x="-56600" y="2309094"/>
                  <a:pt x="6175" y="2206969"/>
                  <a:pt x="0" y="1999095"/>
                </a:cubicBezTo>
                <a:cubicBezTo>
                  <a:pt x="-6175" y="1791221"/>
                  <a:pt x="32294" y="1582072"/>
                  <a:pt x="0" y="1467421"/>
                </a:cubicBezTo>
                <a:cubicBezTo>
                  <a:pt x="-32294" y="1352770"/>
                  <a:pt x="46098" y="1091255"/>
                  <a:pt x="0" y="967647"/>
                </a:cubicBezTo>
                <a:cubicBezTo>
                  <a:pt x="-46098" y="844039"/>
                  <a:pt x="5578" y="678338"/>
                  <a:pt x="0" y="531674"/>
                </a:cubicBezTo>
                <a:cubicBezTo>
                  <a:pt x="-5578" y="385010"/>
                  <a:pt x="54429" y="248719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2DCB518-41E2-C680-E638-581EEFC8CB49}"/>
              </a:ext>
            </a:extLst>
          </p:cNvPr>
          <p:cNvSpPr/>
          <p:nvPr/>
        </p:nvSpPr>
        <p:spPr>
          <a:xfrm>
            <a:off x="6142688" y="3324680"/>
            <a:ext cx="3915684" cy="3190046"/>
          </a:xfrm>
          <a:custGeom>
            <a:avLst/>
            <a:gdLst>
              <a:gd name="connsiteX0" fmla="*/ 0 w 3915684"/>
              <a:gd name="connsiteY0" fmla="*/ 0 h 3190046"/>
              <a:gd name="connsiteX1" fmla="*/ 598540 w 3915684"/>
              <a:gd name="connsiteY1" fmla="*/ 0 h 3190046"/>
              <a:gd name="connsiteX2" fmla="*/ 1040453 w 3915684"/>
              <a:gd name="connsiteY2" fmla="*/ 0 h 3190046"/>
              <a:gd name="connsiteX3" fmla="*/ 1560680 w 3915684"/>
              <a:gd name="connsiteY3" fmla="*/ 0 h 3190046"/>
              <a:gd name="connsiteX4" fmla="*/ 2198377 w 3915684"/>
              <a:gd name="connsiteY4" fmla="*/ 0 h 3190046"/>
              <a:gd name="connsiteX5" fmla="*/ 2757760 w 3915684"/>
              <a:gd name="connsiteY5" fmla="*/ 0 h 3190046"/>
              <a:gd name="connsiteX6" fmla="*/ 3356301 w 3915684"/>
              <a:gd name="connsiteY6" fmla="*/ 0 h 3190046"/>
              <a:gd name="connsiteX7" fmla="*/ 3915684 w 3915684"/>
              <a:gd name="connsiteY7" fmla="*/ 0 h 3190046"/>
              <a:gd name="connsiteX8" fmla="*/ 3915684 w 3915684"/>
              <a:gd name="connsiteY8" fmla="*/ 531674 h 3190046"/>
              <a:gd name="connsiteX9" fmla="*/ 3915684 w 3915684"/>
              <a:gd name="connsiteY9" fmla="*/ 1095249 h 3190046"/>
              <a:gd name="connsiteX10" fmla="*/ 3915684 w 3915684"/>
              <a:gd name="connsiteY10" fmla="*/ 1563123 h 3190046"/>
              <a:gd name="connsiteX11" fmla="*/ 3915684 w 3915684"/>
              <a:gd name="connsiteY11" fmla="*/ 1999095 h 3190046"/>
              <a:gd name="connsiteX12" fmla="*/ 3915684 w 3915684"/>
              <a:gd name="connsiteY12" fmla="*/ 2466969 h 3190046"/>
              <a:gd name="connsiteX13" fmla="*/ 3915684 w 3915684"/>
              <a:gd name="connsiteY13" fmla="*/ 3190046 h 3190046"/>
              <a:gd name="connsiteX14" fmla="*/ 3356301 w 3915684"/>
              <a:gd name="connsiteY14" fmla="*/ 3190046 h 3190046"/>
              <a:gd name="connsiteX15" fmla="*/ 2796917 w 3915684"/>
              <a:gd name="connsiteY15" fmla="*/ 3190046 h 3190046"/>
              <a:gd name="connsiteX16" fmla="*/ 2315847 w 3915684"/>
              <a:gd name="connsiteY16" fmla="*/ 3190046 h 3190046"/>
              <a:gd name="connsiteX17" fmla="*/ 1756464 w 3915684"/>
              <a:gd name="connsiteY17" fmla="*/ 3190046 h 3190046"/>
              <a:gd name="connsiteX18" fmla="*/ 1197081 w 3915684"/>
              <a:gd name="connsiteY18" fmla="*/ 3190046 h 3190046"/>
              <a:gd name="connsiteX19" fmla="*/ 637697 w 3915684"/>
              <a:gd name="connsiteY19" fmla="*/ 3190046 h 3190046"/>
              <a:gd name="connsiteX20" fmla="*/ 0 w 3915684"/>
              <a:gd name="connsiteY20" fmla="*/ 3190046 h 3190046"/>
              <a:gd name="connsiteX21" fmla="*/ 0 w 3915684"/>
              <a:gd name="connsiteY21" fmla="*/ 2690272 h 3190046"/>
              <a:gd name="connsiteX22" fmla="*/ 0 w 3915684"/>
              <a:gd name="connsiteY22" fmla="*/ 2158598 h 3190046"/>
              <a:gd name="connsiteX23" fmla="*/ 0 w 3915684"/>
              <a:gd name="connsiteY23" fmla="*/ 1595023 h 3190046"/>
              <a:gd name="connsiteX24" fmla="*/ 0 w 3915684"/>
              <a:gd name="connsiteY24" fmla="*/ 1031448 h 3190046"/>
              <a:gd name="connsiteX25" fmla="*/ 0 w 3915684"/>
              <a:gd name="connsiteY25" fmla="*/ 467873 h 3190046"/>
              <a:gd name="connsiteX26" fmla="*/ 0 w 3915684"/>
              <a:gd name="connsiteY26" fmla="*/ 0 h 319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15684" h="3190046" fill="none" extrusionOk="0">
                <a:moveTo>
                  <a:pt x="0" y="0"/>
                </a:moveTo>
                <a:cubicBezTo>
                  <a:pt x="169732" y="-47235"/>
                  <a:pt x="355449" y="69372"/>
                  <a:pt x="598540" y="0"/>
                </a:cubicBezTo>
                <a:cubicBezTo>
                  <a:pt x="841631" y="-69372"/>
                  <a:pt x="949331" y="17268"/>
                  <a:pt x="1040453" y="0"/>
                </a:cubicBezTo>
                <a:cubicBezTo>
                  <a:pt x="1131575" y="-17268"/>
                  <a:pt x="1410146" y="59048"/>
                  <a:pt x="1560680" y="0"/>
                </a:cubicBezTo>
                <a:cubicBezTo>
                  <a:pt x="1711214" y="-59048"/>
                  <a:pt x="2067257" y="19054"/>
                  <a:pt x="2198377" y="0"/>
                </a:cubicBezTo>
                <a:cubicBezTo>
                  <a:pt x="2329497" y="-19054"/>
                  <a:pt x="2620345" y="25258"/>
                  <a:pt x="2757760" y="0"/>
                </a:cubicBezTo>
                <a:cubicBezTo>
                  <a:pt x="2895175" y="-25258"/>
                  <a:pt x="3232180" y="53578"/>
                  <a:pt x="3356301" y="0"/>
                </a:cubicBezTo>
                <a:cubicBezTo>
                  <a:pt x="3480422" y="-53578"/>
                  <a:pt x="3705007" y="41766"/>
                  <a:pt x="3915684" y="0"/>
                </a:cubicBezTo>
                <a:cubicBezTo>
                  <a:pt x="3968547" y="132814"/>
                  <a:pt x="3882912" y="346728"/>
                  <a:pt x="3915684" y="531674"/>
                </a:cubicBezTo>
                <a:cubicBezTo>
                  <a:pt x="3948456" y="716620"/>
                  <a:pt x="3910804" y="957159"/>
                  <a:pt x="3915684" y="1095249"/>
                </a:cubicBezTo>
                <a:cubicBezTo>
                  <a:pt x="3920564" y="1233339"/>
                  <a:pt x="3870263" y="1451775"/>
                  <a:pt x="3915684" y="1563123"/>
                </a:cubicBezTo>
                <a:cubicBezTo>
                  <a:pt x="3961105" y="1674471"/>
                  <a:pt x="3901312" y="1788591"/>
                  <a:pt x="3915684" y="1999095"/>
                </a:cubicBezTo>
                <a:cubicBezTo>
                  <a:pt x="3930056" y="2209599"/>
                  <a:pt x="3885569" y="2277895"/>
                  <a:pt x="3915684" y="2466969"/>
                </a:cubicBezTo>
                <a:cubicBezTo>
                  <a:pt x="3945799" y="2656043"/>
                  <a:pt x="3898207" y="2856719"/>
                  <a:pt x="3915684" y="3190046"/>
                </a:cubicBezTo>
                <a:cubicBezTo>
                  <a:pt x="3722766" y="3210187"/>
                  <a:pt x="3507065" y="3137017"/>
                  <a:pt x="3356301" y="3190046"/>
                </a:cubicBezTo>
                <a:cubicBezTo>
                  <a:pt x="3205537" y="3243075"/>
                  <a:pt x="3051730" y="3131579"/>
                  <a:pt x="2796917" y="3190046"/>
                </a:cubicBezTo>
                <a:cubicBezTo>
                  <a:pt x="2542104" y="3248513"/>
                  <a:pt x="2482435" y="3164075"/>
                  <a:pt x="2315847" y="3190046"/>
                </a:cubicBezTo>
                <a:cubicBezTo>
                  <a:pt x="2149259" y="3216017"/>
                  <a:pt x="1961685" y="3174147"/>
                  <a:pt x="1756464" y="3190046"/>
                </a:cubicBezTo>
                <a:cubicBezTo>
                  <a:pt x="1551243" y="3205945"/>
                  <a:pt x="1375135" y="3144785"/>
                  <a:pt x="1197081" y="3190046"/>
                </a:cubicBezTo>
                <a:cubicBezTo>
                  <a:pt x="1019027" y="3235307"/>
                  <a:pt x="835000" y="3136442"/>
                  <a:pt x="637697" y="3190046"/>
                </a:cubicBezTo>
                <a:cubicBezTo>
                  <a:pt x="440394" y="3243650"/>
                  <a:pt x="297759" y="3178989"/>
                  <a:pt x="0" y="3190046"/>
                </a:cubicBezTo>
                <a:cubicBezTo>
                  <a:pt x="-27362" y="3030099"/>
                  <a:pt x="27911" y="2856609"/>
                  <a:pt x="0" y="2690272"/>
                </a:cubicBezTo>
                <a:cubicBezTo>
                  <a:pt x="-27911" y="2523935"/>
                  <a:pt x="12079" y="2330342"/>
                  <a:pt x="0" y="2158598"/>
                </a:cubicBezTo>
                <a:cubicBezTo>
                  <a:pt x="-12079" y="1986854"/>
                  <a:pt x="6947" y="1865363"/>
                  <a:pt x="0" y="1595023"/>
                </a:cubicBezTo>
                <a:cubicBezTo>
                  <a:pt x="-6947" y="1324684"/>
                  <a:pt x="65193" y="1158262"/>
                  <a:pt x="0" y="1031448"/>
                </a:cubicBezTo>
                <a:cubicBezTo>
                  <a:pt x="-65193" y="904635"/>
                  <a:pt x="21269" y="696980"/>
                  <a:pt x="0" y="467873"/>
                </a:cubicBezTo>
                <a:cubicBezTo>
                  <a:pt x="-21269" y="238766"/>
                  <a:pt x="54126" y="122402"/>
                  <a:pt x="0" y="0"/>
                </a:cubicBezTo>
                <a:close/>
              </a:path>
              <a:path w="3915684" h="3190046" stroke="0" extrusionOk="0">
                <a:moveTo>
                  <a:pt x="0" y="0"/>
                </a:moveTo>
                <a:cubicBezTo>
                  <a:pt x="236305" y="-32129"/>
                  <a:pt x="325628" y="44241"/>
                  <a:pt x="520227" y="0"/>
                </a:cubicBezTo>
                <a:cubicBezTo>
                  <a:pt x="714826" y="-44241"/>
                  <a:pt x="856158" y="51737"/>
                  <a:pt x="962139" y="0"/>
                </a:cubicBezTo>
                <a:cubicBezTo>
                  <a:pt x="1068120" y="-51737"/>
                  <a:pt x="1321878" y="60332"/>
                  <a:pt x="1599837" y="0"/>
                </a:cubicBezTo>
                <a:cubicBezTo>
                  <a:pt x="1877796" y="-60332"/>
                  <a:pt x="1866060" y="14775"/>
                  <a:pt x="2120063" y="0"/>
                </a:cubicBezTo>
                <a:cubicBezTo>
                  <a:pt x="2374066" y="-14775"/>
                  <a:pt x="2441506" y="55801"/>
                  <a:pt x="2640290" y="0"/>
                </a:cubicBezTo>
                <a:cubicBezTo>
                  <a:pt x="2839074" y="-55801"/>
                  <a:pt x="2986636" y="66819"/>
                  <a:pt x="3277987" y="0"/>
                </a:cubicBezTo>
                <a:cubicBezTo>
                  <a:pt x="3569338" y="-66819"/>
                  <a:pt x="3626196" y="39367"/>
                  <a:pt x="3915684" y="0"/>
                </a:cubicBezTo>
                <a:cubicBezTo>
                  <a:pt x="3938007" y="136893"/>
                  <a:pt x="3893509" y="428379"/>
                  <a:pt x="3915684" y="595475"/>
                </a:cubicBezTo>
                <a:cubicBezTo>
                  <a:pt x="3937859" y="762571"/>
                  <a:pt x="3891696" y="838548"/>
                  <a:pt x="3915684" y="1063349"/>
                </a:cubicBezTo>
                <a:cubicBezTo>
                  <a:pt x="3939672" y="1288150"/>
                  <a:pt x="3889927" y="1364870"/>
                  <a:pt x="3915684" y="1531222"/>
                </a:cubicBezTo>
                <a:cubicBezTo>
                  <a:pt x="3941441" y="1697574"/>
                  <a:pt x="3870105" y="1811531"/>
                  <a:pt x="3915684" y="2062896"/>
                </a:cubicBezTo>
                <a:cubicBezTo>
                  <a:pt x="3961263" y="2314261"/>
                  <a:pt x="3883738" y="2487217"/>
                  <a:pt x="3915684" y="2626471"/>
                </a:cubicBezTo>
                <a:cubicBezTo>
                  <a:pt x="3947630" y="2765726"/>
                  <a:pt x="3874477" y="2981722"/>
                  <a:pt x="3915684" y="3190046"/>
                </a:cubicBezTo>
                <a:cubicBezTo>
                  <a:pt x="3699477" y="3250364"/>
                  <a:pt x="3553193" y="3172842"/>
                  <a:pt x="3356301" y="3190046"/>
                </a:cubicBezTo>
                <a:cubicBezTo>
                  <a:pt x="3159409" y="3207250"/>
                  <a:pt x="3025023" y="3135645"/>
                  <a:pt x="2875231" y="3190046"/>
                </a:cubicBezTo>
                <a:cubicBezTo>
                  <a:pt x="2725439" y="3244447"/>
                  <a:pt x="2473626" y="3126035"/>
                  <a:pt x="2315847" y="3190046"/>
                </a:cubicBezTo>
                <a:cubicBezTo>
                  <a:pt x="2158068" y="3254057"/>
                  <a:pt x="1934994" y="3182962"/>
                  <a:pt x="1678150" y="3190046"/>
                </a:cubicBezTo>
                <a:cubicBezTo>
                  <a:pt x="1421306" y="3197130"/>
                  <a:pt x="1348250" y="3143963"/>
                  <a:pt x="1118767" y="3190046"/>
                </a:cubicBezTo>
                <a:cubicBezTo>
                  <a:pt x="889284" y="3236129"/>
                  <a:pt x="851367" y="3167940"/>
                  <a:pt x="676854" y="3190046"/>
                </a:cubicBezTo>
                <a:cubicBezTo>
                  <a:pt x="502341" y="3212152"/>
                  <a:pt x="323978" y="3181232"/>
                  <a:pt x="0" y="3190046"/>
                </a:cubicBezTo>
                <a:cubicBezTo>
                  <a:pt x="-29887" y="2970434"/>
                  <a:pt x="56600" y="2880049"/>
                  <a:pt x="0" y="2594571"/>
                </a:cubicBezTo>
                <a:cubicBezTo>
                  <a:pt x="-56600" y="2309094"/>
                  <a:pt x="6175" y="2206969"/>
                  <a:pt x="0" y="1999095"/>
                </a:cubicBezTo>
                <a:cubicBezTo>
                  <a:pt x="-6175" y="1791221"/>
                  <a:pt x="32294" y="1582072"/>
                  <a:pt x="0" y="1467421"/>
                </a:cubicBezTo>
                <a:cubicBezTo>
                  <a:pt x="-32294" y="1352770"/>
                  <a:pt x="46098" y="1091255"/>
                  <a:pt x="0" y="967647"/>
                </a:cubicBezTo>
                <a:cubicBezTo>
                  <a:pt x="-46098" y="844039"/>
                  <a:pt x="5578" y="678338"/>
                  <a:pt x="0" y="531674"/>
                </a:cubicBezTo>
                <a:cubicBezTo>
                  <a:pt x="-5578" y="385010"/>
                  <a:pt x="54429" y="248719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133">
            <a:extLst>
              <a:ext uri="{FF2B5EF4-FFF2-40B4-BE49-F238E27FC236}">
                <a16:creationId xmlns:a16="http://schemas.microsoft.com/office/drawing/2014/main" id="{F759DBD9-B6A8-15F5-DE6D-3E7D921E76A1}"/>
              </a:ext>
            </a:extLst>
          </p:cNvPr>
          <p:cNvSpPr/>
          <p:nvPr/>
        </p:nvSpPr>
        <p:spPr>
          <a:xfrm>
            <a:off x="339492" y="521489"/>
            <a:ext cx="1598393" cy="3016857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Open VLF</a:t>
            </a:r>
          </a:p>
          <a:p>
            <a:pPr algn="ctr"/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CRAAM</a:t>
            </a:r>
          </a:p>
        </p:txBody>
      </p:sp>
      <p:pic>
        <p:nvPicPr>
          <p:cNvPr id="71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4FF676FC-0F13-E721-CEB2-FC2E4D8F937A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" y="18921"/>
            <a:ext cx="1709842" cy="5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8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9A99F9E6-51C3-6833-4039-148BCC28923A}"/>
              </a:ext>
            </a:extLst>
          </p:cNvPr>
          <p:cNvSpPr/>
          <p:nvPr/>
        </p:nvSpPr>
        <p:spPr>
          <a:xfrm>
            <a:off x="721254" y="1269284"/>
            <a:ext cx="1598393" cy="2863928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EE13589-FB9D-D76B-F8ED-DDBE28E3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002" y="3042712"/>
            <a:ext cx="2582881" cy="1764683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8C8D384-5EF2-7B95-87F4-F4D17568B376}"/>
              </a:ext>
            </a:extLst>
          </p:cNvPr>
          <p:cNvSpPr/>
          <p:nvPr/>
        </p:nvSpPr>
        <p:spPr>
          <a:xfrm>
            <a:off x="8841717" y="2904998"/>
            <a:ext cx="605047" cy="20478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pic>
        <p:nvPicPr>
          <p:cNvPr id="1040" name="Picture 16" descr="Resultado de imagem para mongodb data base logo">
            <a:extLst>
              <a:ext uri="{FF2B5EF4-FFF2-40B4-BE49-F238E27FC236}">
                <a16:creationId xmlns:a16="http://schemas.microsoft.com/office/drawing/2014/main" id="{75B1BAF6-FF6F-0069-2DF5-8389C4016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513" y="4462344"/>
            <a:ext cx="808415" cy="49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F9A04CE-DDBE-2152-BE3F-6161CFD59226}"/>
                  </a:ext>
                </a:extLst>
              </p14:cNvPr>
              <p14:cNvContentPartPr/>
              <p14:nvPr/>
            </p14:nvContentPartPr>
            <p14:xfrm>
              <a:off x="8869543" y="3645295"/>
              <a:ext cx="238" cy="227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F9A04CE-DDBE-2152-BE3F-6161CFD592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57643" y="3577195"/>
                <a:ext cx="23800" cy="13620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8614CB2-EA11-DF1F-44F8-83483295E024}"/>
              </a:ext>
            </a:extLst>
          </p:cNvPr>
          <p:cNvSpPr txBox="1"/>
          <p:nvPr/>
        </p:nvSpPr>
        <p:spPr>
          <a:xfrm>
            <a:off x="6408841" y="3070840"/>
            <a:ext cx="822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Comic Sans MS" panose="030F0702030302020204" pitchFamily="66" charset="0"/>
              </a:rPr>
              <a:t>Root</a:t>
            </a:r>
          </a:p>
        </p:txBody>
      </p:sp>
      <p:pic>
        <p:nvPicPr>
          <p:cNvPr id="1038" name="Picture 14" descr="Resultado de imagem para mongodb data base logo">
            <a:extLst>
              <a:ext uri="{FF2B5EF4-FFF2-40B4-BE49-F238E27FC236}">
                <a16:creationId xmlns:a16="http://schemas.microsoft.com/office/drawing/2014/main" id="{A3377DE4-094C-7C56-7B1F-EDCEF0434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56" y="3403802"/>
            <a:ext cx="445659" cy="49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8ABE5C1D-3EE7-4E4B-1B2F-E53FD1B12A86}"/>
              </a:ext>
            </a:extLst>
          </p:cNvPr>
          <p:cNvSpPr/>
          <p:nvPr/>
        </p:nvSpPr>
        <p:spPr>
          <a:xfrm>
            <a:off x="6483454" y="2933659"/>
            <a:ext cx="2549859" cy="1910148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3370327-BB9E-4F50-80D2-6391F4C015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6059" y="2963694"/>
            <a:ext cx="2270476" cy="49008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E63A88B-47B7-CA4A-E04B-7B6711B4E5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7181" y="3460810"/>
            <a:ext cx="2239354" cy="573774"/>
          </a:xfrm>
          <a:prstGeom prst="rect">
            <a:avLst/>
          </a:prstGeom>
        </p:spPr>
      </p:pic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8252C23-0CFE-9639-7AED-A9CCC2114CC8}"/>
              </a:ext>
            </a:extLst>
          </p:cNvPr>
          <p:cNvSpPr/>
          <p:nvPr/>
        </p:nvSpPr>
        <p:spPr>
          <a:xfrm>
            <a:off x="11055415" y="3667581"/>
            <a:ext cx="240711" cy="705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" dirty="0">
                <a:latin typeface="Comic Sans MS" panose="030F0702030302020204" pitchFamily="66" charset="0"/>
              </a:rPr>
              <a:t>Download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ECBCCD0-127F-BF09-866D-7DB5D7948270}"/>
              </a:ext>
            </a:extLst>
          </p:cNvPr>
          <p:cNvSpPr/>
          <p:nvPr/>
        </p:nvSpPr>
        <p:spPr>
          <a:xfrm>
            <a:off x="11315975" y="3667581"/>
            <a:ext cx="240711" cy="7059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" dirty="0" err="1">
                <a:latin typeface="Comic Sans MS" panose="030F0702030302020204" pitchFamily="66" charset="0"/>
              </a:rPr>
              <a:t>View</a:t>
            </a:r>
            <a:r>
              <a:rPr lang="pt-BR" sz="100" dirty="0">
                <a:latin typeface="Comic Sans MS" panose="030F0702030302020204" pitchFamily="66" charset="0"/>
              </a:rPr>
              <a:t> </a:t>
            </a:r>
            <a:r>
              <a:rPr lang="pt-BR" sz="100" dirty="0" err="1">
                <a:latin typeface="Comic Sans MS" panose="030F0702030302020204" pitchFamily="66" charset="0"/>
              </a:rPr>
              <a:t>Plot</a:t>
            </a:r>
            <a:endParaRPr lang="pt-BR" sz="100" dirty="0">
              <a:latin typeface="Comic Sans MS" panose="030F0702030302020204" pitchFamily="66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CCF88FB-DA38-F044-6444-746A6500508B}"/>
              </a:ext>
            </a:extLst>
          </p:cNvPr>
          <p:cNvSpPr/>
          <p:nvPr/>
        </p:nvSpPr>
        <p:spPr>
          <a:xfrm>
            <a:off x="11055415" y="3769592"/>
            <a:ext cx="240711" cy="705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" dirty="0">
                <a:latin typeface="Comic Sans MS" panose="030F0702030302020204" pitchFamily="66" charset="0"/>
              </a:rPr>
              <a:t>Download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BE38AC9-E9E3-ADA1-C8CE-C4D5550A417B}"/>
              </a:ext>
            </a:extLst>
          </p:cNvPr>
          <p:cNvSpPr/>
          <p:nvPr/>
        </p:nvSpPr>
        <p:spPr>
          <a:xfrm>
            <a:off x="11315975" y="3769592"/>
            <a:ext cx="240711" cy="7059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" dirty="0" err="1">
                <a:latin typeface="Comic Sans MS" panose="030F0702030302020204" pitchFamily="66" charset="0"/>
              </a:rPr>
              <a:t>View</a:t>
            </a:r>
            <a:r>
              <a:rPr lang="pt-BR" sz="100" dirty="0">
                <a:latin typeface="Comic Sans MS" panose="030F0702030302020204" pitchFamily="66" charset="0"/>
              </a:rPr>
              <a:t> </a:t>
            </a:r>
            <a:r>
              <a:rPr lang="pt-BR" sz="100" dirty="0" err="1">
                <a:latin typeface="Comic Sans MS" panose="030F0702030302020204" pitchFamily="66" charset="0"/>
              </a:rPr>
              <a:t>Plot</a:t>
            </a:r>
            <a:endParaRPr lang="pt-BR" sz="100" dirty="0">
              <a:latin typeface="Comic Sans MS" panose="030F0702030302020204" pitchFamily="66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3018EB8-C35E-5177-D2B2-BE143E758AA3}"/>
              </a:ext>
            </a:extLst>
          </p:cNvPr>
          <p:cNvSpPr/>
          <p:nvPr/>
        </p:nvSpPr>
        <p:spPr>
          <a:xfrm>
            <a:off x="11055415" y="3859021"/>
            <a:ext cx="240711" cy="705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" dirty="0">
                <a:latin typeface="Comic Sans MS" panose="030F0702030302020204" pitchFamily="66" charset="0"/>
              </a:rPr>
              <a:t>Download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36A49F5-AFEB-FC3A-B7BF-D299085AA608}"/>
              </a:ext>
            </a:extLst>
          </p:cNvPr>
          <p:cNvSpPr/>
          <p:nvPr/>
        </p:nvSpPr>
        <p:spPr>
          <a:xfrm>
            <a:off x="11315975" y="3859021"/>
            <a:ext cx="240711" cy="7059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" dirty="0" err="1">
                <a:latin typeface="Comic Sans MS" panose="030F0702030302020204" pitchFamily="66" charset="0"/>
              </a:rPr>
              <a:t>View</a:t>
            </a:r>
            <a:r>
              <a:rPr lang="pt-BR" sz="100" dirty="0">
                <a:latin typeface="Comic Sans MS" panose="030F0702030302020204" pitchFamily="66" charset="0"/>
              </a:rPr>
              <a:t> </a:t>
            </a:r>
            <a:r>
              <a:rPr lang="pt-BR" sz="100" dirty="0" err="1">
                <a:latin typeface="Comic Sans MS" panose="030F0702030302020204" pitchFamily="66" charset="0"/>
              </a:rPr>
              <a:t>Plot</a:t>
            </a:r>
            <a:endParaRPr lang="pt-BR" sz="100" dirty="0">
              <a:latin typeface="Comic Sans MS" panose="030F0702030302020204" pitchFamily="66" charset="0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892B6F6-76D0-2CC2-B996-6987E8D4F97C}"/>
              </a:ext>
            </a:extLst>
          </p:cNvPr>
          <p:cNvSpPr/>
          <p:nvPr/>
        </p:nvSpPr>
        <p:spPr>
          <a:xfrm>
            <a:off x="11055415" y="3944945"/>
            <a:ext cx="240711" cy="705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" dirty="0">
                <a:latin typeface="Comic Sans MS" panose="030F0702030302020204" pitchFamily="66" charset="0"/>
              </a:rPr>
              <a:t>Download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9AFABB3-4725-94BB-96CF-FDEE76A7C124}"/>
              </a:ext>
            </a:extLst>
          </p:cNvPr>
          <p:cNvSpPr/>
          <p:nvPr/>
        </p:nvSpPr>
        <p:spPr>
          <a:xfrm>
            <a:off x="11315975" y="3944945"/>
            <a:ext cx="240711" cy="7059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" dirty="0" err="1">
                <a:latin typeface="Comic Sans MS" panose="030F0702030302020204" pitchFamily="66" charset="0"/>
              </a:rPr>
              <a:t>View</a:t>
            </a:r>
            <a:r>
              <a:rPr lang="pt-BR" sz="100" dirty="0">
                <a:latin typeface="Comic Sans MS" panose="030F0702030302020204" pitchFamily="66" charset="0"/>
              </a:rPr>
              <a:t> </a:t>
            </a:r>
            <a:r>
              <a:rPr lang="pt-BR" sz="100" dirty="0" err="1">
                <a:latin typeface="Comic Sans MS" panose="030F0702030302020204" pitchFamily="66" charset="0"/>
              </a:rPr>
              <a:t>Plot</a:t>
            </a:r>
            <a:endParaRPr lang="pt-BR" sz="100" dirty="0">
              <a:latin typeface="Comic Sans MS" panose="030F0702030302020204" pitchFamily="66" charset="0"/>
            </a:endParaRP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02777027-7109-4A45-BBC8-A1F280DDA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994" y="4101551"/>
            <a:ext cx="1290538" cy="72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A8CE103B-8F46-D9EE-8A13-02833BE7857D}"/>
              </a:ext>
            </a:extLst>
          </p:cNvPr>
          <p:cNvSpPr/>
          <p:nvPr/>
        </p:nvSpPr>
        <p:spPr>
          <a:xfrm>
            <a:off x="9079791" y="2927498"/>
            <a:ext cx="2651533" cy="1910148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F3ABA47-5BED-1729-93CF-A06D60052DA1}"/>
                  </a:ext>
                </a:extLst>
              </p14:cNvPr>
              <p14:cNvContentPartPr/>
              <p14:nvPr/>
            </p14:nvContentPartPr>
            <p14:xfrm>
              <a:off x="8474150" y="4083412"/>
              <a:ext cx="1056451" cy="356091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F3ABA47-5BED-1729-93CF-A06D60052D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65154" y="4074420"/>
                <a:ext cx="1074083" cy="373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74C4EE8-35BD-494B-1F24-07963CC57281}"/>
                  </a:ext>
                </a:extLst>
              </p14:cNvPr>
              <p14:cNvContentPartPr/>
              <p14:nvPr/>
            </p14:nvContentPartPr>
            <p14:xfrm>
              <a:off x="9436747" y="4090670"/>
              <a:ext cx="99809" cy="74394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74C4EE8-35BD-494B-1F24-07963CC572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27771" y="4081685"/>
                <a:ext cx="117401" cy="92004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DED83A0-A408-AD77-DA5B-31B20B21C4AE}"/>
              </a:ext>
            </a:extLst>
          </p:cNvPr>
          <p:cNvGrpSpPr/>
          <p:nvPr/>
        </p:nvGrpSpPr>
        <p:grpSpPr>
          <a:xfrm>
            <a:off x="8693777" y="3407973"/>
            <a:ext cx="2439246" cy="367658"/>
            <a:chOff x="5277535" y="4180756"/>
            <a:chExt cx="368640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86D1CD3-CD6E-B839-677C-0253B7CF75CF}"/>
                    </a:ext>
                  </a:extLst>
                </p14:cNvPr>
                <p14:cNvContentPartPr/>
                <p14:nvPr/>
              </p14:nvContentPartPr>
              <p14:xfrm>
                <a:off x="5337295" y="4180756"/>
                <a:ext cx="3626640" cy="519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86D1CD3-CD6E-B839-677C-0253B7CF75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23694" y="4166469"/>
                  <a:ext cx="3653298" cy="547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1B12F53-DDF1-1962-B02B-A371E70DD441}"/>
                    </a:ext>
                  </a:extLst>
                </p14:cNvPr>
                <p14:cNvContentPartPr/>
                <p14:nvPr/>
              </p14:nvContentPartPr>
              <p14:xfrm>
                <a:off x="5277535" y="4585396"/>
                <a:ext cx="92880" cy="178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1B12F53-DDF1-1962-B02B-A371E70DD4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63956" y="4571151"/>
                  <a:ext cx="119495" cy="20684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380479C-D212-540E-53E3-E0C9397FCB52}"/>
              </a:ext>
            </a:extLst>
          </p:cNvPr>
          <p:cNvSpPr/>
          <p:nvPr/>
        </p:nvSpPr>
        <p:spPr>
          <a:xfrm>
            <a:off x="7448184" y="3798472"/>
            <a:ext cx="1507495" cy="108676"/>
          </a:xfrm>
          <a:custGeom>
            <a:avLst/>
            <a:gdLst>
              <a:gd name="connsiteX0" fmla="*/ 0 w 1507495"/>
              <a:gd name="connsiteY0" fmla="*/ 0 h 108676"/>
              <a:gd name="connsiteX1" fmla="*/ 532648 w 1507495"/>
              <a:gd name="connsiteY1" fmla="*/ 0 h 108676"/>
              <a:gd name="connsiteX2" fmla="*/ 1050222 w 1507495"/>
              <a:gd name="connsiteY2" fmla="*/ 0 h 108676"/>
              <a:gd name="connsiteX3" fmla="*/ 1507495 w 1507495"/>
              <a:gd name="connsiteY3" fmla="*/ 0 h 108676"/>
              <a:gd name="connsiteX4" fmla="*/ 1507495 w 1507495"/>
              <a:gd name="connsiteY4" fmla="*/ 108676 h 108676"/>
              <a:gd name="connsiteX5" fmla="*/ 1035147 w 1507495"/>
              <a:gd name="connsiteY5" fmla="*/ 108676 h 108676"/>
              <a:gd name="connsiteX6" fmla="*/ 532648 w 1507495"/>
              <a:gd name="connsiteY6" fmla="*/ 108676 h 108676"/>
              <a:gd name="connsiteX7" fmla="*/ 0 w 1507495"/>
              <a:gd name="connsiteY7" fmla="*/ 108676 h 108676"/>
              <a:gd name="connsiteX8" fmla="*/ 0 w 1507495"/>
              <a:gd name="connsiteY8" fmla="*/ 0 h 10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7495" h="108676" fill="none" extrusionOk="0">
                <a:moveTo>
                  <a:pt x="0" y="0"/>
                </a:moveTo>
                <a:cubicBezTo>
                  <a:pt x="242664" y="-11518"/>
                  <a:pt x="292945" y="26184"/>
                  <a:pt x="532648" y="0"/>
                </a:cubicBezTo>
                <a:cubicBezTo>
                  <a:pt x="772351" y="-26184"/>
                  <a:pt x="810145" y="4272"/>
                  <a:pt x="1050222" y="0"/>
                </a:cubicBezTo>
                <a:cubicBezTo>
                  <a:pt x="1290299" y="-4272"/>
                  <a:pt x="1311825" y="28819"/>
                  <a:pt x="1507495" y="0"/>
                </a:cubicBezTo>
                <a:cubicBezTo>
                  <a:pt x="1511153" y="32889"/>
                  <a:pt x="1505487" y="61675"/>
                  <a:pt x="1507495" y="108676"/>
                </a:cubicBezTo>
                <a:cubicBezTo>
                  <a:pt x="1385200" y="118240"/>
                  <a:pt x="1131224" y="55077"/>
                  <a:pt x="1035147" y="108676"/>
                </a:cubicBezTo>
                <a:cubicBezTo>
                  <a:pt x="939070" y="162275"/>
                  <a:pt x="753523" y="58652"/>
                  <a:pt x="532648" y="108676"/>
                </a:cubicBezTo>
                <a:cubicBezTo>
                  <a:pt x="311773" y="158700"/>
                  <a:pt x="166392" y="47307"/>
                  <a:pt x="0" y="108676"/>
                </a:cubicBezTo>
                <a:cubicBezTo>
                  <a:pt x="-1265" y="77944"/>
                  <a:pt x="7352" y="48444"/>
                  <a:pt x="0" y="0"/>
                </a:cubicBezTo>
                <a:close/>
              </a:path>
              <a:path w="1507495" h="108676" stroke="0" extrusionOk="0">
                <a:moveTo>
                  <a:pt x="0" y="0"/>
                </a:moveTo>
                <a:cubicBezTo>
                  <a:pt x="229687" y="-11189"/>
                  <a:pt x="285554" y="45796"/>
                  <a:pt x="487423" y="0"/>
                </a:cubicBezTo>
                <a:cubicBezTo>
                  <a:pt x="689292" y="-45796"/>
                  <a:pt x="821181" y="52197"/>
                  <a:pt x="944697" y="0"/>
                </a:cubicBezTo>
                <a:cubicBezTo>
                  <a:pt x="1068213" y="-52197"/>
                  <a:pt x="1234430" y="5302"/>
                  <a:pt x="1507495" y="0"/>
                </a:cubicBezTo>
                <a:cubicBezTo>
                  <a:pt x="1511400" y="29007"/>
                  <a:pt x="1497452" y="73614"/>
                  <a:pt x="1507495" y="108676"/>
                </a:cubicBezTo>
                <a:cubicBezTo>
                  <a:pt x="1308944" y="163553"/>
                  <a:pt x="1207989" y="105083"/>
                  <a:pt x="1035147" y="108676"/>
                </a:cubicBezTo>
                <a:cubicBezTo>
                  <a:pt x="862305" y="112269"/>
                  <a:pt x="765186" y="59068"/>
                  <a:pt x="502498" y="108676"/>
                </a:cubicBezTo>
                <a:cubicBezTo>
                  <a:pt x="239810" y="158284"/>
                  <a:pt x="208367" y="85055"/>
                  <a:pt x="0" y="108676"/>
                </a:cubicBezTo>
                <a:cubicBezTo>
                  <a:pt x="-2957" y="79885"/>
                  <a:pt x="10022" y="31390"/>
                  <a:pt x="0" y="0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651031-5E01-0820-77E1-421136394CF2}"/>
              </a:ext>
            </a:extLst>
          </p:cNvPr>
          <p:cNvGrpSpPr/>
          <p:nvPr/>
        </p:nvGrpSpPr>
        <p:grpSpPr>
          <a:xfrm>
            <a:off x="1486194" y="1179533"/>
            <a:ext cx="4206586" cy="1431839"/>
            <a:chOff x="1208377" y="248926"/>
            <a:chExt cx="5258841" cy="1853976"/>
          </a:xfrm>
        </p:grpSpPr>
        <p:pic>
          <p:nvPicPr>
            <p:cNvPr id="1032" name="Picture 8" descr="Resultado de imagem para google drive logo">
              <a:extLst>
                <a:ext uri="{FF2B5EF4-FFF2-40B4-BE49-F238E27FC236}">
                  <a16:creationId xmlns:a16="http://schemas.microsoft.com/office/drawing/2014/main" id="{2B9CCAA1-A2E4-2A34-DB90-F806513474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773" y="248926"/>
              <a:ext cx="787340" cy="499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sultado de imagem para drop box  drive logo">
              <a:extLst>
                <a:ext uri="{FF2B5EF4-FFF2-40B4-BE49-F238E27FC236}">
                  <a16:creationId xmlns:a16="http://schemas.microsoft.com/office/drawing/2014/main" id="{5D182510-D90E-AA93-2B2E-2900914AC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763" y="344367"/>
              <a:ext cx="356765" cy="339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plementando mock do Amazon AWS S3 no Java | by Leonardo Giuliani | Medium">
              <a:extLst>
                <a:ext uri="{FF2B5EF4-FFF2-40B4-BE49-F238E27FC236}">
                  <a16:creationId xmlns:a16="http://schemas.microsoft.com/office/drawing/2014/main" id="{F70DDA11-99B4-4FC8-C79E-BF8BA6C48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238" y="358340"/>
              <a:ext cx="1035158" cy="339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098C038-8302-2EB1-3333-93251C0F3C98}"/>
                </a:ext>
              </a:extLst>
            </p:cNvPr>
            <p:cNvSpPr/>
            <p:nvPr/>
          </p:nvSpPr>
          <p:spPr>
            <a:xfrm>
              <a:off x="1208377" y="772628"/>
              <a:ext cx="5253355" cy="1327378"/>
            </a:xfrm>
            <a:solidFill>
              <a:schemeClr val="accent5">
                <a:lumMod val="60000"/>
                <a:lumOff val="40000"/>
                <a:alpha val="10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C0018F9-9E64-E597-2BCD-37BF31E3F689}"/>
                </a:ext>
              </a:extLst>
            </p:cNvPr>
            <p:cNvSpPr/>
            <p:nvPr/>
          </p:nvSpPr>
          <p:spPr>
            <a:xfrm>
              <a:off x="2943639" y="920889"/>
              <a:ext cx="1289397" cy="1054149"/>
            </a:xfrm>
            <a:custGeom>
              <a:avLst/>
              <a:gdLst>
                <a:gd name="connsiteX0" fmla="*/ 0 w 1289397"/>
                <a:gd name="connsiteY0" fmla="*/ 0 h 1054149"/>
                <a:gd name="connsiteX1" fmla="*/ 455587 w 1289397"/>
                <a:gd name="connsiteY1" fmla="*/ 0 h 1054149"/>
                <a:gd name="connsiteX2" fmla="*/ 898280 w 1289397"/>
                <a:gd name="connsiteY2" fmla="*/ 0 h 1054149"/>
                <a:gd name="connsiteX3" fmla="*/ 1289397 w 1289397"/>
                <a:gd name="connsiteY3" fmla="*/ 0 h 1054149"/>
                <a:gd name="connsiteX4" fmla="*/ 1289397 w 1289397"/>
                <a:gd name="connsiteY4" fmla="*/ 505992 h 1054149"/>
                <a:gd name="connsiteX5" fmla="*/ 1289397 w 1289397"/>
                <a:gd name="connsiteY5" fmla="*/ 1054149 h 1054149"/>
                <a:gd name="connsiteX6" fmla="*/ 833810 w 1289397"/>
                <a:gd name="connsiteY6" fmla="*/ 1054149 h 1054149"/>
                <a:gd name="connsiteX7" fmla="*/ 442693 w 1289397"/>
                <a:gd name="connsiteY7" fmla="*/ 1054149 h 1054149"/>
                <a:gd name="connsiteX8" fmla="*/ 0 w 1289397"/>
                <a:gd name="connsiteY8" fmla="*/ 1054149 h 1054149"/>
                <a:gd name="connsiteX9" fmla="*/ 0 w 1289397"/>
                <a:gd name="connsiteY9" fmla="*/ 527075 h 1054149"/>
                <a:gd name="connsiteX10" fmla="*/ 0 w 1289397"/>
                <a:gd name="connsiteY10" fmla="*/ 0 h 105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9397" h="1054149" fill="none" extrusionOk="0">
                  <a:moveTo>
                    <a:pt x="0" y="0"/>
                  </a:moveTo>
                  <a:cubicBezTo>
                    <a:pt x="133251" y="-38378"/>
                    <a:pt x="325782" y="39106"/>
                    <a:pt x="455587" y="0"/>
                  </a:cubicBezTo>
                  <a:cubicBezTo>
                    <a:pt x="585392" y="-39106"/>
                    <a:pt x="740560" y="40928"/>
                    <a:pt x="898280" y="0"/>
                  </a:cubicBezTo>
                  <a:cubicBezTo>
                    <a:pt x="1056000" y="-40928"/>
                    <a:pt x="1166010" y="9817"/>
                    <a:pt x="1289397" y="0"/>
                  </a:cubicBezTo>
                  <a:cubicBezTo>
                    <a:pt x="1296255" y="142670"/>
                    <a:pt x="1279512" y="386608"/>
                    <a:pt x="1289397" y="505992"/>
                  </a:cubicBezTo>
                  <a:cubicBezTo>
                    <a:pt x="1299282" y="625376"/>
                    <a:pt x="1252107" y="938352"/>
                    <a:pt x="1289397" y="1054149"/>
                  </a:cubicBezTo>
                  <a:cubicBezTo>
                    <a:pt x="1192263" y="1098822"/>
                    <a:pt x="1022973" y="1044541"/>
                    <a:pt x="833810" y="1054149"/>
                  </a:cubicBezTo>
                  <a:cubicBezTo>
                    <a:pt x="644647" y="1063757"/>
                    <a:pt x="528638" y="1011730"/>
                    <a:pt x="442693" y="1054149"/>
                  </a:cubicBezTo>
                  <a:cubicBezTo>
                    <a:pt x="356748" y="1096568"/>
                    <a:pt x="208334" y="1014448"/>
                    <a:pt x="0" y="1054149"/>
                  </a:cubicBezTo>
                  <a:cubicBezTo>
                    <a:pt x="-52873" y="923730"/>
                    <a:pt x="41558" y="785030"/>
                    <a:pt x="0" y="527075"/>
                  </a:cubicBezTo>
                  <a:cubicBezTo>
                    <a:pt x="-41558" y="269120"/>
                    <a:pt x="49009" y="112931"/>
                    <a:pt x="0" y="0"/>
                  </a:cubicBezTo>
                  <a:close/>
                </a:path>
                <a:path w="1289397" h="1054149" stroke="0" extrusionOk="0">
                  <a:moveTo>
                    <a:pt x="0" y="0"/>
                  </a:moveTo>
                  <a:cubicBezTo>
                    <a:pt x="109052" y="-27462"/>
                    <a:pt x="235436" y="7162"/>
                    <a:pt x="391117" y="0"/>
                  </a:cubicBezTo>
                  <a:cubicBezTo>
                    <a:pt x="546798" y="-7162"/>
                    <a:pt x="689645" y="23084"/>
                    <a:pt x="833810" y="0"/>
                  </a:cubicBezTo>
                  <a:cubicBezTo>
                    <a:pt x="977975" y="-23084"/>
                    <a:pt x="1176744" y="53420"/>
                    <a:pt x="1289397" y="0"/>
                  </a:cubicBezTo>
                  <a:cubicBezTo>
                    <a:pt x="1293641" y="183506"/>
                    <a:pt x="1256501" y="395636"/>
                    <a:pt x="1289397" y="495450"/>
                  </a:cubicBezTo>
                  <a:cubicBezTo>
                    <a:pt x="1322293" y="595264"/>
                    <a:pt x="1240905" y="922525"/>
                    <a:pt x="1289397" y="1054149"/>
                  </a:cubicBezTo>
                  <a:cubicBezTo>
                    <a:pt x="1110369" y="1060802"/>
                    <a:pt x="1047642" y="1051452"/>
                    <a:pt x="846704" y="1054149"/>
                  </a:cubicBezTo>
                  <a:cubicBezTo>
                    <a:pt x="645766" y="1056846"/>
                    <a:pt x="576228" y="1023320"/>
                    <a:pt x="442693" y="1054149"/>
                  </a:cubicBezTo>
                  <a:cubicBezTo>
                    <a:pt x="309158" y="1084978"/>
                    <a:pt x="124866" y="1033859"/>
                    <a:pt x="0" y="1054149"/>
                  </a:cubicBezTo>
                  <a:cubicBezTo>
                    <a:pt x="-30666" y="797520"/>
                    <a:pt x="51489" y="656433"/>
                    <a:pt x="0" y="527075"/>
                  </a:cubicBezTo>
                  <a:cubicBezTo>
                    <a:pt x="-51489" y="397717"/>
                    <a:pt x="17444" y="108005"/>
                    <a:pt x="0" y="0"/>
                  </a:cubicBezTo>
                  <a:close/>
                </a:path>
              </a:pathLst>
            </a:custGeom>
            <a:solidFill>
              <a:srgbClr val="0070C0">
                <a:alpha val="50000"/>
              </a:srgb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278697088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2F06E9-4577-EA95-D39D-C743CBB064ED}"/>
                </a:ext>
              </a:extLst>
            </p:cNvPr>
            <p:cNvSpPr/>
            <p:nvPr/>
          </p:nvSpPr>
          <p:spPr>
            <a:xfrm>
              <a:off x="1558746" y="909781"/>
              <a:ext cx="1289397" cy="1054149"/>
            </a:xfrm>
            <a:custGeom>
              <a:avLst/>
              <a:gdLst>
                <a:gd name="connsiteX0" fmla="*/ 0 w 1289397"/>
                <a:gd name="connsiteY0" fmla="*/ 0 h 1054149"/>
                <a:gd name="connsiteX1" fmla="*/ 416905 w 1289397"/>
                <a:gd name="connsiteY1" fmla="*/ 0 h 1054149"/>
                <a:gd name="connsiteX2" fmla="*/ 846704 w 1289397"/>
                <a:gd name="connsiteY2" fmla="*/ 0 h 1054149"/>
                <a:gd name="connsiteX3" fmla="*/ 1289397 w 1289397"/>
                <a:gd name="connsiteY3" fmla="*/ 0 h 1054149"/>
                <a:gd name="connsiteX4" fmla="*/ 1289397 w 1289397"/>
                <a:gd name="connsiteY4" fmla="*/ 527075 h 1054149"/>
                <a:gd name="connsiteX5" fmla="*/ 1289397 w 1289397"/>
                <a:gd name="connsiteY5" fmla="*/ 1054149 h 1054149"/>
                <a:gd name="connsiteX6" fmla="*/ 859598 w 1289397"/>
                <a:gd name="connsiteY6" fmla="*/ 1054149 h 1054149"/>
                <a:gd name="connsiteX7" fmla="*/ 455587 w 1289397"/>
                <a:gd name="connsiteY7" fmla="*/ 1054149 h 1054149"/>
                <a:gd name="connsiteX8" fmla="*/ 0 w 1289397"/>
                <a:gd name="connsiteY8" fmla="*/ 1054149 h 1054149"/>
                <a:gd name="connsiteX9" fmla="*/ 0 w 1289397"/>
                <a:gd name="connsiteY9" fmla="*/ 537616 h 1054149"/>
                <a:gd name="connsiteX10" fmla="*/ 0 w 1289397"/>
                <a:gd name="connsiteY10" fmla="*/ 0 h 105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9397" h="1054149" fill="none" extrusionOk="0">
                  <a:moveTo>
                    <a:pt x="0" y="0"/>
                  </a:moveTo>
                  <a:cubicBezTo>
                    <a:pt x="168633" y="-2387"/>
                    <a:pt x="231608" y="35817"/>
                    <a:pt x="416905" y="0"/>
                  </a:cubicBezTo>
                  <a:cubicBezTo>
                    <a:pt x="602202" y="-35817"/>
                    <a:pt x="718894" y="3879"/>
                    <a:pt x="846704" y="0"/>
                  </a:cubicBezTo>
                  <a:cubicBezTo>
                    <a:pt x="974514" y="-3879"/>
                    <a:pt x="1141323" y="15278"/>
                    <a:pt x="1289397" y="0"/>
                  </a:cubicBezTo>
                  <a:cubicBezTo>
                    <a:pt x="1292580" y="192778"/>
                    <a:pt x="1234512" y="271969"/>
                    <a:pt x="1289397" y="527075"/>
                  </a:cubicBezTo>
                  <a:cubicBezTo>
                    <a:pt x="1344282" y="782181"/>
                    <a:pt x="1237076" y="855998"/>
                    <a:pt x="1289397" y="1054149"/>
                  </a:cubicBezTo>
                  <a:cubicBezTo>
                    <a:pt x="1078536" y="1096807"/>
                    <a:pt x="980937" y="1052570"/>
                    <a:pt x="859598" y="1054149"/>
                  </a:cubicBezTo>
                  <a:cubicBezTo>
                    <a:pt x="738259" y="1055728"/>
                    <a:pt x="582171" y="1034360"/>
                    <a:pt x="455587" y="1054149"/>
                  </a:cubicBezTo>
                  <a:cubicBezTo>
                    <a:pt x="329003" y="1073938"/>
                    <a:pt x="213318" y="1021140"/>
                    <a:pt x="0" y="1054149"/>
                  </a:cubicBezTo>
                  <a:cubicBezTo>
                    <a:pt x="-22160" y="832138"/>
                    <a:pt x="45576" y="738023"/>
                    <a:pt x="0" y="537616"/>
                  </a:cubicBezTo>
                  <a:cubicBezTo>
                    <a:pt x="-45576" y="337209"/>
                    <a:pt x="27857" y="121239"/>
                    <a:pt x="0" y="0"/>
                  </a:cubicBezTo>
                  <a:close/>
                </a:path>
                <a:path w="1289397" h="1054149" stroke="0" extrusionOk="0">
                  <a:moveTo>
                    <a:pt x="0" y="0"/>
                  </a:moveTo>
                  <a:cubicBezTo>
                    <a:pt x="108766" y="-26258"/>
                    <a:pt x="241387" y="48955"/>
                    <a:pt x="416905" y="0"/>
                  </a:cubicBezTo>
                  <a:cubicBezTo>
                    <a:pt x="592423" y="-48955"/>
                    <a:pt x="664535" y="3160"/>
                    <a:pt x="808022" y="0"/>
                  </a:cubicBezTo>
                  <a:cubicBezTo>
                    <a:pt x="951509" y="-3160"/>
                    <a:pt x="1125423" y="53606"/>
                    <a:pt x="1289397" y="0"/>
                  </a:cubicBezTo>
                  <a:cubicBezTo>
                    <a:pt x="1322809" y="228530"/>
                    <a:pt x="1283570" y="389600"/>
                    <a:pt x="1289397" y="516533"/>
                  </a:cubicBezTo>
                  <a:cubicBezTo>
                    <a:pt x="1295224" y="643466"/>
                    <a:pt x="1239169" y="823654"/>
                    <a:pt x="1289397" y="1054149"/>
                  </a:cubicBezTo>
                  <a:cubicBezTo>
                    <a:pt x="1186525" y="1077939"/>
                    <a:pt x="1063565" y="1052854"/>
                    <a:pt x="885386" y="1054149"/>
                  </a:cubicBezTo>
                  <a:cubicBezTo>
                    <a:pt x="707207" y="1055444"/>
                    <a:pt x="614870" y="1039952"/>
                    <a:pt x="481375" y="1054149"/>
                  </a:cubicBezTo>
                  <a:cubicBezTo>
                    <a:pt x="347880" y="1068346"/>
                    <a:pt x="223838" y="1008990"/>
                    <a:pt x="0" y="1054149"/>
                  </a:cubicBezTo>
                  <a:cubicBezTo>
                    <a:pt x="-57649" y="879774"/>
                    <a:pt x="53103" y="720065"/>
                    <a:pt x="0" y="558699"/>
                  </a:cubicBezTo>
                  <a:cubicBezTo>
                    <a:pt x="-53103" y="397333"/>
                    <a:pt x="43055" y="192904"/>
                    <a:pt x="0" y="0"/>
                  </a:cubicBezTo>
                  <a:close/>
                </a:path>
              </a:pathLst>
            </a:custGeom>
            <a:solidFill>
              <a:srgbClr val="92D050">
                <a:alpha val="95000"/>
              </a:srgb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ectangle: Top Corners One Rounded and One Snipped 29">
              <a:extLst>
                <a:ext uri="{FF2B5EF4-FFF2-40B4-BE49-F238E27FC236}">
                  <a16:creationId xmlns:a16="http://schemas.microsoft.com/office/drawing/2014/main" id="{A4235B69-7BA8-217B-C904-5D870E162653}"/>
                </a:ext>
              </a:extLst>
            </p:cNvPr>
            <p:cNvSpPr/>
            <p:nvPr/>
          </p:nvSpPr>
          <p:spPr>
            <a:xfrm>
              <a:off x="3358364" y="1202988"/>
              <a:ext cx="724510" cy="297609"/>
            </a:xfrm>
            <a:custGeom>
              <a:avLst/>
              <a:gdLst>
                <a:gd name="connsiteX0" fmla="*/ 49602 w 724510"/>
                <a:gd name="connsiteY0" fmla="*/ 0 h 297609"/>
                <a:gd name="connsiteX1" fmla="*/ 362255 w 724510"/>
                <a:gd name="connsiteY1" fmla="*/ 0 h 297609"/>
                <a:gd name="connsiteX2" fmla="*/ 674908 w 724510"/>
                <a:gd name="connsiteY2" fmla="*/ 0 h 297609"/>
                <a:gd name="connsiteX3" fmla="*/ 724510 w 724510"/>
                <a:gd name="connsiteY3" fmla="*/ 49602 h 297609"/>
                <a:gd name="connsiteX4" fmla="*/ 724510 w 724510"/>
                <a:gd name="connsiteY4" fmla="*/ 297609 h 297609"/>
                <a:gd name="connsiteX5" fmla="*/ 369500 w 724510"/>
                <a:gd name="connsiteY5" fmla="*/ 297609 h 297609"/>
                <a:gd name="connsiteX6" fmla="*/ 0 w 724510"/>
                <a:gd name="connsiteY6" fmla="*/ 297609 h 297609"/>
                <a:gd name="connsiteX7" fmla="*/ 0 w 724510"/>
                <a:gd name="connsiteY7" fmla="*/ 49602 h 297609"/>
                <a:gd name="connsiteX8" fmla="*/ 49602 w 724510"/>
                <a:gd name="connsiteY8" fmla="*/ 0 h 29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510" h="297609" fill="none" extrusionOk="0">
                  <a:moveTo>
                    <a:pt x="49602" y="0"/>
                  </a:moveTo>
                  <a:cubicBezTo>
                    <a:pt x="151008" y="-19825"/>
                    <a:pt x="217942" y="35721"/>
                    <a:pt x="362255" y="0"/>
                  </a:cubicBezTo>
                  <a:cubicBezTo>
                    <a:pt x="506568" y="-35721"/>
                    <a:pt x="577208" y="14657"/>
                    <a:pt x="674908" y="0"/>
                  </a:cubicBezTo>
                  <a:cubicBezTo>
                    <a:pt x="691673" y="8741"/>
                    <a:pt x="705080" y="40224"/>
                    <a:pt x="724510" y="49602"/>
                  </a:cubicBezTo>
                  <a:cubicBezTo>
                    <a:pt x="733475" y="113046"/>
                    <a:pt x="718588" y="246021"/>
                    <a:pt x="724510" y="297609"/>
                  </a:cubicBezTo>
                  <a:cubicBezTo>
                    <a:pt x="602639" y="298461"/>
                    <a:pt x="454991" y="274955"/>
                    <a:pt x="369500" y="297609"/>
                  </a:cubicBezTo>
                  <a:cubicBezTo>
                    <a:pt x="284009" y="320263"/>
                    <a:pt x="132139" y="258577"/>
                    <a:pt x="0" y="297609"/>
                  </a:cubicBezTo>
                  <a:cubicBezTo>
                    <a:pt x="-10315" y="186546"/>
                    <a:pt x="25344" y="140861"/>
                    <a:pt x="0" y="49602"/>
                  </a:cubicBezTo>
                  <a:cubicBezTo>
                    <a:pt x="-1208" y="20802"/>
                    <a:pt x="24461" y="-4995"/>
                    <a:pt x="49602" y="0"/>
                  </a:cubicBezTo>
                  <a:close/>
                </a:path>
                <a:path w="724510" h="297609" stroke="0" extrusionOk="0">
                  <a:moveTo>
                    <a:pt x="49602" y="0"/>
                  </a:moveTo>
                  <a:cubicBezTo>
                    <a:pt x="116168" y="-21652"/>
                    <a:pt x="231544" y="12904"/>
                    <a:pt x="374761" y="0"/>
                  </a:cubicBezTo>
                  <a:cubicBezTo>
                    <a:pt x="517978" y="-12904"/>
                    <a:pt x="540406" y="12636"/>
                    <a:pt x="674908" y="0"/>
                  </a:cubicBezTo>
                  <a:cubicBezTo>
                    <a:pt x="687532" y="11022"/>
                    <a:pt x="708521" y="36374"/>
                    <a:pt x="724510" y="49602"/>
                  </a:cubicBezTo>
                  <a:cubicBezTo>
                    <a:pt x="753318" y="102154"/>
                    <a:pt x="702083" y="215865"/>
                    <a:pt x="724510" y="297609"/>
                  </a:cubicBezTo>
                  <a:cubicBezTo>
                    <a:pt x="599646" y="308629"/>
                    <a:pt x="484714" y="281116"/>
                    <a:pt x="376745" y="297609"/>
                  </a:cubicBezTo>
                  <a:cubicBezTo>
                    <a:pt x="268777" y="314102"/>
                    <a:pt x="89198" y="260205"/>
                    <a:pt x="0" y="297609"/>
                  </a:cubicBezTo>
                  <a:cubicBezTo>
                    <a:pt x="-9557" y="231873"/>
                    <a:pt x="3067" y="170132"/>
                    <a:pt x="0" y="49602"/>
                  </a:cubicBezTo>
                  <a:cubicBezTo>
                    <a:pt x="3163" y="21741"/>
                    <a:pt x="19371" y="1364"/>
                    <a:pt x="49602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040819944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: Top Corners One Rounded and One Snipped 25">
              <a:extLst>
                <a:ext uri="{FF2B5EF4-FFF2-40B4-BE49-F238E27FC236}">
                  <a16:creationId xmlns:a16="http://schemas.microsoft.com/office/drawing/2014/main" id="{28E1B286-1A23-8112-3749-E66EEC94CCC7}"/>
                </a:ext>
              </a:extLst>
            </p:cNvPr>
            <p:cNvSpPr/>
            <p:nvPr/>
          </p:nvSpPr>
          <p:spPr>
            <a:xfrm>
              <a:off x="1988716" y="1187889"/>
              <a:ext cx="724510" cy="297609"/>
            </a:xfrm>
            <a:custGeom>
              <a:avLst/>
              <a:gdLst>
                <a:gd name="connsiteX0" fmla="*/ 49602 w 724510"/>
                <a:gd name="connsiteY0" fmla="*/ 0 h 297609"/>
                <a:gd name="connsiteX1" fmla="*/ 362255 w 724510"/>
                <a:gd name="connsiteY1" fmla="*/ 0 h 297609"/>
                <a:gd name="connsiteX2" fmla="*/ 674908 w 724510"/>
                <a:gd name="connsiteY2" fmla="*/ 0 h 297609"/>
                <a:gd name="connsiteX3" fmla="*/ 724510 w 724510"/>
                <a:gd name="connsiteY3" fmla="*/ 49602 h 297609"/>
                <a:gd name="connsiteX4" fmla="*/ 724510 w 724510"/>
                <a:gd name="connsiteY4" fmla="*/ 297609 h 297609"/>
                <a:gd name="connsiteX5" fmla="*/ 369500 w 724510"/>
                <a:gd name="connsiteY5" fmla="*/ 297609 h 297609"/>
                <a:gd name="connsiteX6" fmla="*/ 0 w 724510"/>
                <a:gd name="connsiteY6" fmla="*/ 297609 h 297609"/>
                <a:gd name="connsiteX7" fmla="*/ 0 w 724510"/>
                <a:gd name="connsiteY7" fmla="*/ 49602 h 297609"/>
                <a:gd name="connsiteX8" fmla="*/ 49602 w 724510"/>
                <a:gd name="connsiteY8" fmla="*/ 0 h 29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510" h="297609" fill="none" extrusionOk="0">
                  <a:moveTo>
                    <a:pt x="49602" y="0"/>
                  </a:moveTo>
                  <a:cubicBezTo>
                    <a:pt x="151008" y="-19825"/>
                    <a:pt x="217942" y="35721"/>
                    <a:pt x="362255" y="0"/>
                  </a:cubicBezTo>
                  <a:cubicBezTo>
                    <a:pt x="506568" y="-35721"/>
                    <a:pt x="577208" y="14657"/>
                    <a:pt x="674908" y="0"/>
                  </a:cubicBezTo>
                  <a:cubicBezTo>
                    <a:pt x="691673" y="8741"/>
                    <a:pt x="705080" y="40224"/>
                    <a:pt x="724510" y="49602"/>
                  </a:cubicBezTo>
                  <a:cubicBezTo>
                    <a:pt x="733475" y="113046"/>
                    <a:pt x="718588" y="246021"/>
                    <a:pt x="724510" y="297609"/>
                  </a:cubicBezTo>
                  <a:cubicBezTo>
                    <a:pt x="602639" y="298461"/>
                    <a:pt x="454991" y="274955"/>
                    <a:pt x="369500" y="297609"/>
                  </a:cubicBezTo>
                  <a:cubicBezTo>
                    <a:pt x="284009" y="320263"/>
                    <a:pt x="132139" y="258577"/>
                    <a:pt x="0" y="297609"/>
                  </a:cubicBezTo>
                  <a:cubicBezTo>
                    <a:pt x="-10315" y="186546"/>
                    <a:pt x="25344" y="140861"/>
                    <a:pt x="0" y="49602"/>
                  </a:cubicBezTo>
                  <a:cubicBezTo>
                    <a:pt x="-1208" y="20802"/>
                    <a:pt x="24461" y="-4995"/>
                    <a:pt x="49602" y="0"/>
                  </a:cubicBezTo>
                  <a:close/>
                </a:path>
                <a:path w="724510" h="297609" stroke="0" extrusionOk="0">
                  <a:moveTo>
                    <a:pt x="49602" y="0"/>
                  </a:moveTo>
                  <a:cubicBezTo>
                    <a:pt x="116168" y="-21652"/>
                    <a:pt x="231544" y="12904"/>
                    <a:pt x="374761" y="0"/>
                  </a:cubicBezTo>
                  <a:cubicBezTo>
                    <a:pt x="517978" y="-12904"/>
                    <a:pt x="540406" y="12636"/>
                    <a:pt x="674908" y="0"/>
                  </a:cubicBezTo>
                  <a:cubicBezTo>
                    <a:pt x="687532" y="11022"/>
                    <a:pt x="708521" y="36374"/>
                    <a:pt x="724510" y="49602"/>
                  </a:cubicBezTo>
                  <a:cubicBezTo>
                    <a:pt x="753318" y="102154"/>
                    <a:pt x="702083" y="215865"/>
                    <a:pt x="724510" y="297609"/>
                  </a:cubicBezTo>
                  <a:cubicBezTo>
                    <a:pt x="599646" y="308629"/>
                    <a:pt x="484714" y="281116"/>
                    <a:pt x="376745" y="297609"/>
                  </a:cubicBezTo>
                  <a:cubicBezTo>
                    <a:pt x="268777" y="314102"/>
                    <a:pt x="89198" y="260205"/>
                    <a:pt x="0" y="297609"/>
                  </a:cubicBezTo>
                  <a:cubicBezTo>
                    <a:pt x="-9557" y="231873"/>
                    <a:pt x="3067" y="170132"/>
                    <a:pt x="0" y="49602"/>
                  </a:cubicBezTo>
                  <a:cubicBezTo>
                    <a:pt x="3163" y="21741"/>
                    <a:pt x="19371" y="1364"/>
                    <a:pt x="49602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040819944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angle: Top Corners One Rounded and One Snipped 24">
              <a:extLst>
                <a:ext uri="{FF2B5EF4-FFF2-40B4-BE49-F238E27FC236}">
                  <a16:creationId xmlns:a16="http://schemas.microsoft.com/office/drawing/2014/main" id="{EC09EB6B-FEFE-8ED7-7A20-BD588586B45C}"/>
                </a:ext>
              </a:extLst>
            </p:cNvPr>
            <p:cNvSpPr/>
            <p:nvPr/>
          </p:nvSpPr>
          <p:spPr>
            <a:xfrm>
              <a:off x="1846412" y="1090068"/>
              <a:ext cx="724510" cy="297609"/>
            </a:xfrm>
            <a:custGeom>
              <a:avLst/>
              <a:gdLst>
                <a:gd name="connsiteX0" fmla="*/ 49602 w 724510"/>
                <a:gd name="connsiteY0" fmla="*/ 0 h 297609"/>
                <a:gd name="connsiteX1" fmla="*/ 362255 w 724510"/>
                <a:gd name="connsiteY1" fmla="*/ 0 h 297609"/>
                <a:gd name="connsiteX2" fmla="*/ 674908 w 724510"/>
                <a:gd name="connsiteY2" fmla="*/ 0 h 297609"/>
                <a:gd name="connsiteX3" fmla="*/ 724510 w 724510"/>
                <a:gd name="connsiteY3" fmla="*/ 49602 h 297609"/>
                <a:gd name="connsiteX4" fmla="*/ 724510 w 724510"/>
                <a:gd name="connsiteY4" fmla="*/ 297609 h 297609"/>
                <a:gd name="connsiteX5" fmla="*/ 369500 w 724510"/>
                <a:gd name="connsiteY5" fmla="*/ 297609 h 297609"/>
                <a:gd name="connsiteX6" fmla="*/ 0 w 724510"/>
                <a:gd name="connsiteY6" fmla="*/ 297609 h 297609"/>
                <a:gd name="connsiteX7" fmla="*/ 0 w 724510"/>
                <a:gd name="connsiteY7" fmla="*/ 49602 h 297609"/>
                <a:gd name="connsiteX8" fmla="*/ 49602 w 724510"/>
                <a:gd name="connsiteY8" fmla="*/ 0 h 29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510" h="297609" fill="none" extrusionOk="0">
                  <a:moveTo>
                    <a:pt x="49602" y="0"/>
                  </a:moveTo>
                  <a:cubicBezTo>
                    <a:pt x="151008" y="-19825"/>
                    <a:pt x="217942" y="35721"/>
                    <a:pt x="362255" y="0"/>
                  </a:cubicBezTo>
                  <a:cubicBezTo>
                    <a:pt x="506568" y="-35721"/>
                    <a:pt x="577208" y="14657"/>
                    <a:pt x="674908" y="0"/>
                  </a:cubicBezTo>
                  <a:cubicBezTo>
                    <a:pt x="691673" y="8741"/>
                    <a:pt x="705080" y="40224"/>
                    <a:pt x="724510" y="49602"/>
                  </a:cubicBezTo>
                  <a:cubicBezTo>
                    <a:pt x="733475" y="113046"/>
                    <a:pt x="718588" y="246021"/>
                    <a:pt x="724510" y="297609"/>
                  </a:cubicBezTo>
                  <a:cubicBezTo>
                    <a:pt x="602639" y="298461"/>
                    <a:pt x="454991" y="274955"/>
                    <a:pt x="369500" y="297609"/>
                  </a:cubicBezTo>
                  <a:cubicBezTo>
                    <a:pt x="284009" y="320263"/>
                    <a:pt x="132139" y="258577"/>
                    <a:pt x="0" y="297609"/>
                  </a:cubicBezTo>
                  <a:cubicBezTo>
                    <a:pt x="-10315" y="186546"/>
                    <a:pt x="25344" y="140861"/>
                    <a:pt x="0" y="49602"/>
                  </a:cubicBezTo>
                  <a:cubicBezTo>
                    <a:pt x="-1208" y="20802"/>
                    <a:pt x="24461" y="-4995"/>
                    <a:pt x="49602" y="0"/>
                  </a:cubicBezTo>
                  <a:close/>
                </a:path>
                <a:path w="724510" h="297609" stroke="0" extrusionOk="0">
                  <a:moveTo>
                    <a:pt x="49602" y="0"/>
                  </a:moveTo>
                  <a:cubicBezTo>
                    <a:pt x="116168" y="-21652"/>
                    <a:pt x="231544" y="12904"/>
                    <a:pt x="374761" y="0"/>
                  </a:cubicBezTo>
                  <a:cubicBezTo>
                    <a:pt x="517978" y="-12904"/>
                    <a:pt x="540406" y="12636"/>
                    <a:pt x="674908" y="0"/>
                  </a:cubicBezTo>
                  <a:cubicBezTo>
                    <a:pt x="687532" y="11022"/>
                    <a:pt x="708521" y="36374"/>
                    <a:pt x="724510" y="49602"/>
                  </a:cubicBezTo>
                  <a:cubicBezTo>
                    <a:pt x="753318" y="102154"/>
                    <a:pt x="702083" y="215865"/>
                    <a:pt x="724510" y="297609"/>
                  </a:cubicBezTo>
                  <a:cubicBezTo>
                    <a:pt x="599646" y="308629"/>
                    <a:pt x="484714" y="281116"/>
                    <a:pt x="376745" y="297609"/>
                  </a:cubicBezTo>
                  <a:cubicBezTo>
                    <a:pt x="268777" y="314102"/>
                    <a:pt x="89198" y="260205"/>
                    <a:pt x="0" y="297609"/>
                  </a:cubicBezTo>
                  <a:cubicBezTo>
                    <a:pt x="-9557" y="231873"/>
                    <a:pt x="3067" y="170132"/>
                    <a:pt x="0" y="49602"/>
                  </a:cubicBezTo>
                  <a:cubicBezTo>
                    <a:pt x="3163" y="21741"/>
                    <a:pt x="19371" y="1364"/>
                    <a:pt x="49602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040819944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: Top Corners One Rounded and One Snipped 23">
              <a:extLst>
                <a:ext uri="{FF2B5EF4-FFF2-40B4-BE49-F238E27FC236}">
                  <a16:creationId xmlns:a16="http://schemas.microsoft.com/office/drawing/2014/main" id="{FBB43057-95C1-DDE3-CA70-25E82FE66388}"/>
                </a:ext>
              </a:extLst>
            </p:cNvPr>
            <p:cNvSpPr/>
            <p:nvPr/>
          </p:nvSpPr>
          <p:spPr>
            <a:xfrm>
              <a:off x="2045217" y="1065512"/>
              <a:ext cx="724510" cy="297609"/>
            </a:xfrm>
            <a:custGeom>
              <a:avLst/>
              <a:gdLst>
                <a:gd name="connsiteX0" fmla="*/ 49602 w 724510"/>
                <a:gd name="connsiteY0" fmla="*/ 0 h 297609"/>
                <a:gd name="connsiteX1" fmla="*/ 362255 w 724510"/>
                <a:gd name="connsiteY1" fmla="*/ 0 h 297609"/>
                <a:gd name="connsiteX2" fmla="*/ 674908 w 724510"/>
                <a:gd name="connsiteY2" fmla="*/ 0 h 297609"/>
                <a:gd name="connsiteX3" fmla="*/ 724510 w 724510"/>
                <a:gd name="connsiteY3" fmla="*/ 49602 h 297609"/>
                <a:gd name="connsiteX4" fmla="*/ 724510 w 724510"/>
                <a:gd name="connsiteY4" fmla="*/ 297609 h 297609"/>
                <a:gd name="connsiteX5" fmla="*/ 369500 w 724510"/>
                <a:gd name="connsiteY5" fmla="*/ 297609 h 297609"/>
                <a:gd name="connsiteX6" fmla="*/ 0 w 724510"/>
                <a:gd name="connsiteY6" fmla="*/ 297609 h 297609"/>
                <a:gd name="connsiteX7" fmla="*/ 0 w 724510"/>
                <a:gd name="connsiteY7" fmla="*/ 49602 h 297609"/>
                <a:gd name="connsiteX8" fmla="*/ 49602 w 724510"/>
                <a:gd name="connsiteY8" fmla="*/ 0 h 29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510" h="297609" fill="none" extrusionOk="0">
                  <a:moveTo>
                    <a:pt x="49602" y="0"/>
                  </a:moveTo>
                  <a:cubicBezTo>
                    <a:pt x="151008" y="-19825"/>
                    <a:pt x="217942" y="35721"/>
                    <a:pt x="362255" y="0"/>
                  </a:cubicBezTo>
                  <a:cubicBezTo>
                    <a:pt x="506568" y="-35721"/>
                    <a:pt x="577208" y="14657"/>
                    <a:pt x="674908" y="0"/>
                  </a:cubicBezTo>
                  <a:cubicBezTo>
                    <a:pt x="691673" y="8741"/>
                    <a:pt x="705080" y="40224"/>
                    <a:pt x="724510" y="49602"/>
                  </a:cubicBezTo>
                  <a:cubicBezTo>
                    <a:pt x="733475" y="113046"/>
                    <a:pt x="718588" y="246021"/>
                    <a:pt x="724510" y="297609"/>
                  </a:cubicBezTo>
                  <a:cubicBezTo>
                    <a:pt x="602639" y="298461"/>
                    <a:pt x="454991" y="274955"/>
                    <a:pt x="369500" y="297609"/>
                  </a:cubicBezTo>
                  <a:cubicBezTo>
                    <a:pt x="284009" y="320263"/>
                    <a:pt x="132139" y="258577"/>
                    <a:pt x="0" y="297609"/>
                  </a:cubicBezTo>
                  <a:cubicBezTo>
                    <a:pt x="-10315" y="186546"/>
                    <a:pt x="25344" y="140861"/>
                    <a:pt x="0" y="49602"/>
                  </a:cubicBezTo>
                  <a:cubicBezTo>
                    <a:pt x="-1208" y="20802"/>
                    <a:pt x="24461" y="-4995"/>
                    <a:pt x="49602" y="0"/>
                  </a:cubicBezTo>
                  <a:close/>
                </a:path>
                <a:path w="724510" h="297609" stroke="0" extrusionOk="0">
                  <a:moveTo>
                    <a:pt x="49602" y="0"/>
                  </a:moveTo>
                  <a:cubicBezTo>
                    <a:pt x="116168" y="-21652"/>
                    <a:pt x="231544" y="12904"/>
                    <a:pt x="374761" y="0"/>
                  </a:cubicBezTo>
                  <a:cubicBezTo>
                    <a:pt x="517978" y="-12904"/>
                    <a:pt x="540406" y="12636"/>
                    <a:pt x="674908" y="0"/>
                  </a:cubicBezTo>
                  <a:cubicBezTo>
                    <a:pt x="687532" y="11022"/>
                    <a:pt x="708521" y="36374"/>
                    <a:pt x="724510" y="49602"/>
                  </a:cubicBezTo>
                  <a:cubicBezTo>
                    <a:pt x="753318" y="102154"/>
                    <a:pt x="702083" y="215865"/>
                    <a:pt x="724510" y="297609"/>
                  </a:cubicBezTo>
                  <a:cubicBezTo>
                    <a:pt x="599646" y="308629"/>
                    <a:pt x="484714" y="281116"/>
                    <a:pt x="376745" y="297609"/>
                  </a:cubicBezTo>
                  <a:cubicBezTo>
                    <a:pt x="268777" y="314102"/>
                    <a:pt x="89198" y="260205"/>
                    <a:pt x="0" y="297609"/>
                  </a:cubicBezTo>
                  <a:cubicBezTo>
                    <a:pt x="-9557" y="231873"/>
                    <a:pt x="3067" y="170132"/>
                    <a:pt x="0" y="49602"/>
                  </a:cubicBezTo>
                  <a:cubicBezTo>
                    <a:pt x="3163" y="21741"/>
                    <a:pt x="19371" y="1364"/>
                    <a:pt x="49602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040819944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Peru Lima</a:t>
              </a: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VLF files</a:t>
              </a: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: Top Corners One Rounded and One Snipped 5">
              <a:extLst>
                <a:ext uri="{FF2B5EF4-FFF2-40B4-BE49-F238E27FC236}">
                  <a16:creationId xmlns:a16="http://schemas.microsoft.com/office/drawing/2014/main" id="{FBFA836B-62D0-ACD2-58DA-514C243C8D7A}"/>
                </a:ext>
              </a:extLst>
            </p:cNvPr>
            <p:cNvSpPr/>
            <p:nvPr/>
          </p:nvSpPr>
          <p:spPr>
            <a:xfrm>
              <a:off x="1761624" y="1517491"/>
              <a:ext cx="724510" cy="297609"/>
            </a:xfrm>
            <a:custGeom>
              <a:avLst/>
              <a:gdLst>
                <a:gd name="connsiteX0" fmla="*/ 49602 w 724510"/>
                <a:gd name="connsiteY0" fmla="*/ 0 h 297609"/>
                <a:gd name="connsiteX1" fmla="*/ 349749 w 724510"/>
                <a:gd name="connsiteY1" fmla="*/ 0 h 297609"/>
                <a:gd name="connsiteX2" fmla="*/ 674908 w 724510"/>
                <a:gd name="connsiteY2" fmla="*/ 0 h 297609"/>
                <a:gd name="connsiteX3" fmla="*/ 724510 w 724510"/>
                <a:gd name="connsiteY3" fmla="*/ 49602 h 297609"/>
                <a:gd name="connsiteX4" fmla="*/ 724510 w 724510"/>
                <a:gd name="connsiteY4" fmla="*/ 297609 h 297609"/>
                <a:gd name="connsiteX5" fmla="*/ 383990 w 724510"/>
                <a:gd name="connsiteY5" fmla="*/ 297609 h 297609"/>
                <a:gd name="connsiteX6" fmla="*/ 0 w 724510"/>
                <a:gd name="connsiteY6" fmla="*/ 297609 h 297609"/>
                <a:gd name="connsiteX7" fmla="*/ 0 w 724510"/>
                <a:gd name="connsiteY7" fmla="*/ 49602 h 297609"/>
                <a:gd name="connsiteX8" fmla="*/ 49602 w 724510"/>
                <a:gd name="connsiteY8" fmla="*/ 0 h 29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510" h="297609" fill="none" extrusionOk="0">
                  <a:moveTo>
                    <a:pt x="49602" y="0"/>
                  </a:moveTo>
                  <a:cubicBezTo>
                    <a:pt x="193925" y="-883"/>
                    <a:pt x="269636" y="6290"/>
                    <a:pt x="349749" y="0"/>
                  </a:cubicBezTo>
                  <a:cubicBezTo>
                    <a:pt x="429862" y="-6290"/>
                    <a:pt x="552553" y="37601"/>
                    <a:pt x="674908" y="0"/>
                  </a:cubicBezTo>
                  <a:cubicBezTo>
                    <a:pt x="697479" y="12284"/>
                    <a:pt x="699262" y="34143"/>
                    <a:pt x="724510" y="49602"/>
                  </a:cubicBezTo>
                  <a:cubicBezTo>
                    <a:pt x="754000" y="118528"/>
                    <a:pt x="704124" y="187257"/>
                    <a:pt x="724510" y="297609"/>
                  </a:cubicBezTo>
                  <a:cubicBezTo>
                    <a:pt x="601685" y="320795"/>
                    <a:pt x="478028" y="282750"/>
                    <a:pt x="383990" y="297609"/>
                  </a:cubicBezTo>
                  <a:cubicBezTo>
                    <a:pt x="289952" y="312468"/>
                    <a:pt x="87611" y="295995"/>
                    <a:pt x="0" y="297609"/>
                  </a:cubicBezTo>
                  <a:cubicBezTo>
                    <a:pt x="-20086" y="192536"/>
                    <a:pt x="3408" y="156513"/>
                    <a:pt x="0" y="49602"/>
                  </a:cubicBezTo>
                  <a:cubicBezTo>
                    <a:pt x="6022" y="18941"/>
                    <a:pt x="14603" y="-717"/>
                    <a:pt x="49602" y="0"/>
                  </a:cubicBezTo>
                  <a:close/>
                </a:path>
                <a:path w="724510" h="297609" stroke="0" extrusionOk="0">
                  <a:moveTo>
                    <a:pt x="49602" y="0"/>
                  </a:moveTo>
                  <a:cubicBezTo>
                    <a:pt x="166420" y="-22126"/>
                    <a:pt x="258971" y="10099"/>
                    <a:pt x="356002" y="0"/>
                  </a:cubicBezTo>
                  <a:cubicBezTo>
                    <a:pt x="453033" y="-10099"/>
                    <a:pt x="594777" y="14281"/>
                    <a:pt x="674908" y="0"/>
                  </a:cubicBezTo>
                  <a:cubicBezTo>
                    <a:pt x="691889" y="6865"/>
                    <a:pt x="711934" y="40298"/>
                    <a:pt x="724510" y="49602"/>
                  </a:cubicBezTo>
                  <a:cubicBezTo>
                    <a:pt x="730163" y="105852"/>
                    <a:pt x="711088" y="211548"/>
                    <a:pt x="724510" y="297609"/>
                  </a:cubicBezTo>
                  <a:cubicBezTo>
                    <a:pt x="560337" y="332032"/>
                    <a:pt x="500566" y="270818"/>
                    <a:pt x="383990" y="297609"/>
                  </a:cubicBezTo>
                  <a:cubicBezTo>
                    <a:pt x="267414" y="324400"/>
                    <a:pt x="164144" y="253750"/>
                    <a:pt x="0" y="297609"/>
                  </a:cubicBezTo>
                  <a:cubicBezTo>
                    <a:pt x="-2737" y="235418"/>
                    <a:pt x="13659" y="144786"/>
                    <a:pt x="0" y="49602"/>
                  </a:cubicBezTo>
                  <a:cubicBezTo>
                    <a:pt x="1516" y="23750"/>
                    <a:pt x="21122" y="-906"/>
                    <a:pt x="49602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3126252875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r>
                <a:rPr lang="pt-BR" sz="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Antartica</a:t>
              </a:r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VLF files</a:t>
              </a: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: Top Corners One Rounded and One Snipped 17">
              <a:extLst>
                <a:ext uri="{FF2B5EF4-FFF2-40B4-BE49-F238E27FC236}">
                  <a16:creationId xmlns:a16="http://schemas.microsoft.com/office/drawing/2014/main" id="{7255543E-33B4-6CF6-2566-FC0C23E72626}"/>
                </a:ext>
              </a:extLst>
            </p:cNvPr>
            <p:cNvSpPr/>
            <p:nvPr/>
          </p:nvSpPr>
          <p:spPr>
            <a:xfrm>
              <a:off x="1621576" y="1197666"/>
              <a:ext cx="724510" cy="297609"/>
            </a:xfrm>
            <a:custGeom>
              <a:avLst/>
              <a:gdLst>
                <a:gd name="connsiteX0" fmla="*/ 49602 w 724510"/>
                <a:gd name="connsiteY0" fmla="*/ 0 h 297609"/>
                <a:gd name="connsiteX1" fmla="*/ 362255 w 724510"/>
                <a:gd name="connsiteY1" fmla="*/ 0 h 297609"/>
                <a:gd name="connsiteX2" fmla="*/ 674908 w 724510"/>
                <a:gd name="connsiteY2" fmla="*/ 0 h 297609"/>
                <a:gd name="connsiteX3" fmla="*/ 724510 w 724510"/>
                <a:gd name="connsiteY3" fmla="*/ 49602 h 297609"/>
                <a:gd name="connsiteX4" fmla="*/ 724510 w 724510"/>
                <a:gd name="connsiteY4" fmla="*/ 297609 h 297609"/>
                <a:gd name="connsiteX5" fmla="*/ 369500 w 724510"/>
                <a:gd name="connsiteY5" fmla="*/ 297609 h 297609"/>
                <a:gd name="connsiteX6" fmla="*/ 0 w 724510"/>
                <a:gd name="connsiteY6" fmla="*/ 297609 h 297609"/>
                <a:gd name="connsiteX7" fmla="*/ 0 w 724510"/>
                <a:gd name="connsiteY7" fmla="*/ 49602 h 297609"/>
                <a:gd name="connsiteX8" fmla="*/ 49602 w 724510"/>
                <a:gd name="connsiteY8" fmla="*/ 0 h 29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510" h="297609" fill="none" extrusionOk="0">
                  <a:moveTo>
                    <a:pt x="49602" y="0"/>
                  </a:moveTo>
                  <a:cubicBezTo>
                    <a:pt x="151008" y="-19825"/>
                    <a:pt x="217942" y="35721"/>
                    <a:pt x="362255" y="0"/>
                  </a:cubicBezTo>
                  <a:cubicBezTo>
                    <a:pt x="506568" y="-35721"/>
                    <a:pt x="577208" y="14657"/>
                    <a:pt x="674908" y="0"/>
                  </a:cubicBezTo>
                  <a:cubicBezTo>
                    <a:pt x="691673" y="8741"/>
                    <a:pt x="705080" y="40224"/>
                    <a:pt x="724510" y="49602"/>
                  </a:cubicBezTo>
                  <a:cubicBezTo>
                    <a:pt x="733475" y="113046"/>
                    <a:pt x="718588" y="246021"/>
                    <a:pt x="724510" y="297609"/>
                  </a:cubicBezTo>
                  <a:cubicBezTo>
                    <a:pt x="602639" y="298461"/>
                    <a:pt x="454991" y="274955"/>
                    <a:pt x="369500" y="297609"/>
                  </a:cubicBezTo>
                  <a:cubicBezTo>
                    <a:pt x="284009" y="320263"/>
                    <a:pt x="132139" y="258577"/>
                    <a:pt x="0" y="297609"/>
                  </a:cubicBezTo>
                  <a:cubicBezTo>
                    <a:pt x="-10315" y="186546"/>
                    <a:pt x="25344" y="140861"/>
                    <a:pt x="0" y="49602"/>
                  </a:cubicBezTo>
                  <a:cubicBezTo>
                    <a:pt x="-1208" y="20802"/>
                    <a:pt x="24461" y="-4995"/>
                    <a:pt x="49602" y="0"/>
                  </a:cubicBezTo>
                  <a:close/>
                </a:path>
                <a:path w="724510" h="297609" stroke="0" extrusionOk="0">
                  <a:moveTo>
                    <a:pt x="49602" y="0"/>
                  </a:moveTo>
                  <a:cubicBezTo>
                    <a:pt x="116168" y="-21652"/>
                    <a:pt x="231544" y="12904"/>
                    <a:pt x="374761" y="0"/>
                  </a:cubicBezTo>
                  <a:cubicBezTo>
                    <a:pt x="517978" y="-12904"/>
                    <a:pt x="540406" y="12636"/>
                    <a:pt x="674908" y="0"/>
                  </a:cubicBezTo>
                  <a:cubicBezTo>
                    <a:pt x="687532" y="11022"/>
                    <a:pt x="708521" y="36374"/>
                    <a:pt x="724510" y="49602"/>
                  </a:cubicBezTo>
                  <a:cubicBezTo>
                    <a:pt x="753318" y="102154"/>
                    <a:pt x="702083" y="215865"/>
                    <a:pt x="724510" y="297609"/>
                  </a:cubicBezTo>
                  <a:cubicBezTo>
                    <a:pt x="599646" y="308629"/>
                    <a:pt x="484714" y="281116"/>
                    <a:pt x="376745" y="297609"/>
                  </a:cubicBezTo>
                  <a:cubicBezTo>
                    <a:pt x="268777" y="314102"/>
                    <a:pt x="89198" y="260205"/>
                    <a:pt x="0" y="297609"/>
                  </a:cubicBezTo>
                  <a:cubicBezTo>
                    <a:pt x="-9557" y="231873"/>
                    <a:pt x="3067" y="170132"/>
                    <a:pt x="0" y="49602"/>
                  </a:cubicBezTo>
                  <a:cubicBezTo>
                    <a:pt x="3163" y="21741"/>
                    <a:pt x="19371" y="1364"/>
                    <a:pt x="49602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040819944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Santiago</a:t>
              </a: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VLF files</a:t>
              </a: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: Top Corners One Rounded and One Snipped 21">
              <a:extLst>
                <a:ext uri="{FF2B5EF4-FFF2-40B4-BE49-F238E27FC236}">
                  <a16:creationId xmlns:a16="http://schemas.microsoft.com/office/drawing/2014/main" id="{03E810DE-AE0A-B74D-2282-FEDD27548B58}"/>
                </a:ext>
              </a:extLst>
            </p:cNvPr>
            <p:cNvSpPr/>
            <p:nvPr/>
          </p:nvSpPr>
          <p:spPr>
            <a:xfrm>
              <a:off x="3139701" y="1539852"/>
              <a:ext cx="724510" cy="297609"/>
            </a:xfrm>
            <a:custGeom>
              <a:avLst/>
              <a:gdLst>
                <a:gd name="connsiteX0" fmla="*/ 49602 w 724510"/>
                <a:gd name="connsiteY0" fmla="*/ 0 h 297609"/>
                <a:gd name="connsiteX1" fmla="*/ 349749 w 724510"/>
                <a:gd name="connsiteY1" fmla="*/ 0 h 297609"/>
                <a:gd name="connsiteX2" fmla="*/ 674908 w 724510"/>
                <a:gd name="connsiteY2" fmla="*/ 0 h 297609"/>
                <a:gd name="connsiteX3" fmla="*/ 724510 w 724510"/>
                <a:gd name="connsiteY3" fmla="*/ 49602 h 297609"/>
                <a:gd name="connsiteX4" fmla="*/ 724510 w 724510"/>
                <a:gd name="connsiteY4" fmla="*/ 297609 h 297609"/>
                <a:gd name="connsiteX5" fmla="*/ 383990 w 724510"/>
                <a:gd name="connsiteY5" fmla="*/ 297609 h 297609"/>
                <a:gd name="connsiteX6" fmla="*/ 0 w 724510"/>
                <a:gd name="connsiteY6" fmla="*/ 297609 h 297609"/>
                <a:gd name="connsiteX7" fmla="*/ 0 w 724510"/>
                <a:gd name="connsiteY7" fmla="*/ 49602 h 297609"/>
                <a:gd name="connsiteX8" fmla="*/ 49602 w 724510"/>
                <a:gd name="connsiteY8" fmla="*/ 0 h 29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510" h="297609" fill="none" extrusionOk="0">
                  <a:moveTo>
                    <a:pt x="49602" y="0"/>
                  </a:moveTo>
                  <a:cubicBezTo>
                    <a:pt x="193925" y="-883"/>
                    <a:pt x="269636" y="6290"/>
                    <a:pt x="349749" y="0"/>
                  </a:cubicBezTo>
                  <a:cubicBezTo>
                    <a:pt x="429862" y="-6290"/>
                    <a:pt x="552553" y="37601"/>
                    <a:pt x="674908" y="0"/>
                  </a:cubicBezTo>
                  <a:cubicBezTo>
                    <a:pt x="697479" y="12284"/>
                    <a:pt x="699262" y="34143"/>
                    <a:pt x="724510" y="49602"/>
                  </a:cubicBezTo>
                  <a:cubicBezTo>
                    <a:pt x="754000" y="118528"/>
                    <a:pt x="704124" y="187257"/>
                    <a:pt x="724510" y="297609"/>
                  </a:cubicBezTo>
                  <a:cubicBezTo>
                    <a:pt x="601685" y="320795"/>
                    <a:pt x="478028" y="282750"/>
                    <a:pt x="383990" y="297609"/>
                  </a:cubicBezTo>
                  <a:cubicBezTo>
                    <a:pt x="289952" y="312468"/>
                    <a:pt x="87611" y="295995"/>
                    <a:pt x="0" y="297609"/>
                  </a:cubicBezTo>
                  <a:cubicBezTo>
                    <a:pt x="-20086" y="192536"/>
                    <a:pt x="3408" y="156513"/>
                    <a:pt x="0" y="49602"/>
                  </a:cubicBezTo>
                  <a:cubicBezTo>
                    <a:pt x="6022" y="18941"/>
                    <a:pt x="14603" y="-717"/>
                    <a:pt x="49602" y="0"/>
                  </a:cubicBezTo>
                  <a:close/>
                </a:path>
                <a:path w="724510" h="297609" stroke="0" extrusionOk="0">
                  <a:moveTo>
                    <a:pt x="49602" y="0"/>
                  </a:moveTo>
                  <a:cubicBezTo>
                    <a:pt x="166420" y="-22126"/>
                    <a:pt x="258971" y="10099"/>
                    <a:pt x="356002" y="0"/>
                  </a:cubicBezTo>
                  <a:cubicBezTo>
                    <a:pt x="453033" y="-10099"/>
                    <a:pt x="594777" y="14281"/>
                    <a:pt x="674908" y="0"/>
                  </a:cubicBezTo>
                  <a:cubicBezTo>
                    <a:pt x="691889" y="6865"/>
                    <a:pt x="711934" y="40298"/>
                    <a:pt x="724510" y="49602"/>
                  </a:cubicBezTo>
                  <a:cubicBezTo>
                    <a:pt x="730163" y="105852"/>
                    <a:pt x="711088" y="211548"/>
                    <a:pt x="724510" y="297609"/>
                  </a:cubicBezTo>
                  <a:cubicBezTo>
                    <a:pt x="560337" y="332032"/>
                    <a:pt x="500566" y="270818"/>
                    <a:pt x="383990" y="297609"/>
                  </a:cubicBezTo>
                  <a:cubicBezTo>
                    <a:pt x="267414" y="324400"/>
                    <a:pt x="164144" y="253750"/>
                    <a:pt x="0" y="297609"/>
                  </a:cubicBezTo>
                  <a:cubicBezTo>
                    <a:pt x="-2737" y="235418"/>
                    <a:pt x="13659" y="144786"/>
                    <a:pt x="0" y="49602"/>
                  </a:cubicBezTo>
                  <a:cubicBezTo>
                    <a:pt x="1516" y="23750"/>
                    <a:pt x="21122" y="-906"/>
                    <a:pt x="49602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3126252875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Atibaia</a:t>
              </a: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VLF files</a:t>
              </a: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: Top Corners One Rounded and One Snipped 26">
              <a:extLst>
                <a:ext uri="{FF2B5EF4-FFF2-40B4-BE49-F238E27FC236}">
                  <a16:creationId xmlns:a16="http://schemas.microsoft.com/office/drawing/2014/main" id="{A2F12B11-5897-206E-9A3D-93709B1E2395}"/>
                </a:ext>
              </a:extLst>
            </p:cNvPr>
            <p:cNvSpPr/>
            <p:nvPr/>
          </p:nvSpPr>
          <p:spPr>
            <a:xfrm>
              <a:off x="3287865" y="1135477"/>
              <a:ext cx="724510" cy="297609"/>
            </a:xfrm>
            <a:custGeom>
              <a:avLst/>
              <a:gdLst>
                <a:gd name="connsiteX0" fmla="*/ 49602 w 724510"/>
                <a:gd name="connsiteY0" fmla="*/ 0 h 297609"/>
                <a:gd name="connsiteX1" fmla="*/ 362255 w 724510"/>
                <a:gd name="connsiteY1" fmla="*/ 0 h 297609"/>
                <a:gd name="connsiteX2" fmla="*/ 674908 w 724510"/>
                <a:gd name="connsiteY2" fmla="*/ 0 h 297609"/>
                <a:gd name="connsiteX3" fmla="*/ 724510 w 724510"/>
                <a:gd name="connsiteY3" fmla="*/ 49602 h 297609"/>
                <a:gd name="connsiteX4" fmla="*/ 724510 w 724510"/>
                <a:gd name="connsiteY4" fmla="*/ 297609 h 297609"/>
                <a:gd name="connsiteX5" fmla="*/ 369500 w 724510"/>
                <a:gd name="connsiteY5" fmla="*/ 297609 h 297609"/>
                <a:gd name="connsiteX6" fmla="*/ 0 w 724510"/>
                <a:gd name="connsiteY6" fmla="*/ 297609 h 297609"/>
                <a:gd name="connsiteX7" fmla="*/ 0 w 724510"/>
                <a:gd name="connsiteY7" fmla="*/ 49602 h 297609"/>
                <a:gd name="connsiteX8" fmla="*/ 49602 w 724510"/>
                <a:gd name="connsiteY8" fmla="*/ 0 h 29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510" h="297609" fill="none" extrusionOk="0">
                  <a:moveTo>
                    <a:pt x="49602" y="0"/>
                  </a:moveTo>
                  <a:cubicBezTo>
                    <a:pt x="151008" y="-19825"/>
                    <a:pt x="217942" y="35721"/>
                    <a:pt x="362255" y="0"/>
                  </a:cubicBezTo>
                  <a:cubicBezTo>
                    <a:pt x="506568" y="-35721"/>
                    <a:pt x="577208" y="14657"/>
                    <a:pt x="674908" y="0"/>
                  </a:cubicBezTo>
                  <a:cubicBezTo>
                    <a:pt x="691673" y="8741"/>
                    <a:pt x="705080" y="40224"/>
                    <a:pt x="724510" y="49602"/>
                  </a:cubicBezTo>
                  <a:cubicBezTo>
                    <a:pt x="733475" y="113046"/>
                    <a:pt x="718588" y="246021"/>
                    <a:pt x="724510" y="297609"/>
                  </a:cubicBezTo>
                  <a:cubicBezTo>
                    <a:pt x="602639" y="298461"/>
                    <a:pt x="454991" y="274955"/>
                    <a:pt x="369500" y="297609"/>
                  </a:cubicBezTo>
                  <a:cubicBezTo>
                    <a:pt x="284009" y="320263"/>
                    <a:pt x="132139" y="258577"/>
                    <a:pt x="0" y="297609"/>
                  </a:cubicBezTo>
                  <a:cubicBezTo>
                    <a:pt x="-10315" y="186546"/>
                    <a:pt x="25344" y="140861"/>
                    <a:pt x="0" y="49602"/>
                  </a:cubicBezTo>
                  <a:cubicBezTo>
                    <a:pt x="-1208" y="20802"/>
                    <a:pt x="24461" y="-4995"/>
                    <a:pt x="49602" y="0"/>
                  </a:cubicBezTo>
                  <a:close/>
                </a:path>
                <a:path w="724510" h="297609" stroke="0" extrusionOk="0">
                  <a:moveTo>
                    <a:pt x="49602" y="0"/>
                  </a:moveTo>
                  <a:cubicBezTo>
                    <a:pt x="116168" y="-21652"/>
                    <a:pt x="231544" y="12904"/>
                    <a:pt x="374761" y="0"/>
                  </a:cubicBezTo>
                  <a:cubicBezTo>
                    <a:pt x="517978" y="-12904"/>
                    <a:pt x="540406" y="12636"/>
                    <a:pt x="674908" y="0"/>
                  </a:cubicBezTo>
                  <a:cubicBezTo>
                    <a:pt x="687532" y="11022"/>
                    <a:pt x="708521" y="36374"/>
                    <a:pt x="724510" y="49602"/>
                  </a:cubicBezTo>
                  <a:cubicBezTo>
                    <a:pt x="753318" y="102154"/>
                    <a:pt x="702083" y="215865"/>
                    <a:pt x="724510" y="297609"/>
                  </a:cubicBezTo>
                  <a:cubicBezTo>
                    <a:pt x="599646" y="308629"/>
                    <a:pt x="484714" y="281116"/>
                    <a:pt x="376745" y="297609"/>
                  </a:cubicBezTo>
                  <a:cubicBezTo>
                    <a:pt x="268777" y="314102"/>
                    <a:pt x="89198" y="260205"/>
                    <a:pt x="0" y="297609"/>
                  </a:cubicBezTo>
                  <a:cubicBezTo>
                    <a:pt x="-9557" y="231873"/>
                    <a:pt x="3067" y="170132"/>
                    <a:pt x="0" y="49602"/>
                  </a:cubicBezTo>
                  <a:cubicBezTo>
                    <a:pt x="3163" y="21741"/>
                    <a:pt x="19371" y="1364"/>
                    <a:pt x="49602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040819944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Rectangle: Top Corners One Rounded and One Snipped 27">
              <a:extLst>
                <a:ext uri="{FF2B5EF4-FFF2-40B4-BE49-F238E27FC236}">
                  <a16:creationId xmlns:a16="http://schemas.microsoft.com/office/drawing/2014/main" id="{7C91F538-5FE7-ABCD-3E46-9E2763E833A7}"/>
                </a:ext>
              </a:extLst>
            </p:cNvPr>
            <p:cNvSpPr/>
            <p:nvPr/>
          </p:nvSpPr>
          <p:spPr>
            <a:xfrm>
              <a:off x="3256197" y="1048862"/>
              <a:ext cx="724510" cy="297609"/>
            </a:xfrm>
            <a:custGeom>
              <a:avLst/>
              <a:gdLst>
                <a:gd name="connsiteX0" fmla="*/ 49602 w 724510"/>
                <a:gd name="connsiteY0" fmla="*/ 0 h 297609"/>
                <a:gd name="connsiteX1" fmla="*/ 362255 w 724510"/>
                <a:gd name="connsiteY1" fmla="*/ 0 h 297609"/>
                <a:gd name="connsiteX2" fmla="*/ 674908 w 724510"/>
                <a:gd name="connsiteY2" fmla="*/ 0 h 297609"/>
                <a:gd name="connsiteX3" fmla="*/ 724510 w 724510"/>
                <a:gd name="connsiteY3" fmla="*/ 49602 h 297609"/>
                <a:gd name="connsiteX4" fmla="*/ 724510 w 724510"/>
                <a:gd name="connsiteY4" fmla="*/ 297609 h 297609"/>
                <a:gd name="connsiteX5" fmla="*/ 369500 w 724510"/>
                <a:gd name="connsiteY5" fmla="*/ 297609 h 297609"/>
                <a:gd name="connsiteX6" fmla="*/ 0 w 724510"/>
                <a:gd name="connsiteY6" fmla="*/ 297609 h 297609"/>
                <a:gd name="connsiteX7" fmla="*/ 0 w 724510"/>
                <a:gd name="connsiteY7" fmla="*/ 49602 h 297609"/>
                <a:gd name="connsiteX8" fmla="*/ 49602 w 724510"/>
                <a:gd name="connsiteY8" fmla="*/ 0 h 29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510" h="297609" fill="none" extrusionOk="0">
                  <a:moveTo>
                    <a:pt x="49602" y="0"/>
                  </a:moveTo>
                  <a:cubicBezTo>
                    <a:pt x="151008" y="-19825"/>
                    <a:pt x="217942" y="35721"/>
                    <a:pt x="362255" y="0"/>
                  </a:cubicBezTo>
                  <a:cubicBezTo>
                    <a:pt x="506568" y="-35721"/>
                    <a:pt x="577208" y="14657"/>
                    <a:pt x="674908" y="0"/>
                  </a:cubicBezTo>
                  <a:cubicBezTo>
                    <a:pt x="691673" y="8741"/>
                    <a:pt x="705080" y="40224"/>
                    <a:pt x="724510" y="49602"/>
                  </a:cubicBezTo>
                  <a:cubicBezTo>
                    <a:pt x="733475" y="113046"/>
                    <a:pt x="718588" y="246021"/>
                    <a:pt x="724510" y="297609"/>
                  </a:cubicBezTo>
                  <a:cubicBezTo>
                    <a:pt x="602639" y="298461"/>
                    <a:pt x="454991" y="274955"/>
                    <a:pt x="369500" y="297609"/>
                  </a:cubicBezTo>
                  <a:cubicBezTo>
                    <a:pt x="284009" y="320263"/>
                    <a:pt x="132139" y="258577"/>
                    <a:pt x="0" y="297609"/>
                  </a:cubicBezTo>
                  <a:cubicBezTo>
                    <a:pt x="-10315" y="186546"/>
                    <a:pt x="25344" y="140861"/>
                    <a:pt x="0" y="49602"/>
                  </a:cubicBezTo>
                  <a:cubicBezTo>
                    <a:pt x="-1208" y="20802"/>
                    <a:pt x="24461" y="-4995"/>
                    <a:pt x="49602" y="0"/>
                  </a:cubicBezTo>
                  <a:close/>
                </a:path>
                <a:path w="724510" h="297609" stroke="0" extrusionOk="0">
                  <a:moveTo>
                    <a:pt x="49602" y="0"/>
                  </a:moveTo>
                  <a:cubicBezTo>
                    <a:pt x="116168" y="-21652"/>
                    <a:pt x="231544" y="12904"/>
                    <a:pt x="374761" y="0"/>
                  </a:cubicBezTo>
                  <a:cubicBezTo>
                    <a:pt x="517978" y="-12904"/>
                    <a:pt x="540406" y="12636"/>
                    <a:pt x="674908" y="0"/>
                  </a:cubicBezTo>
                  <a:cubicBezTo>
                    <a:pt x="687532" y="11022"/>
                    <a:pt x="708521" y="36374"/>
                    <a:pt x="724510" y="49602"/>
                  </a:cubicBezTo>
                  <a:cubicBezTo>
                    <a:pt x="753318" y="102154"/>
                    <a:pt x="702083" y="215865"/>
                    <a:pt x="724510" y="297609"/>
                  </a:cubicBezTo>
                  <a:cubicBezTo>
                    <a:pt x="599646" y="308629"/>
                    <a:pt x="484714" y="281116"/>
                    <a:pt x="376745" y="297609"/>
                  </a:cubicBezTo>
                  <a:cubicBezTo>
                    <a:pt x="268777" y="314102"/>
                    <a:pt x="89198" y="260205"/>
                    <a:pt x="0" y="297609"/>
                  </a:cubicBezTo>
                  <a:cubicBezTo>
                    <a:pt x="-9557" y="231873"/>
                    <a:pt x="3067" y="170132"/>
                    <a:pt x="0" y="49602"/>
                  </a:cubicBezTo>
                  <a:cubicBezTo>
                    <a:pt x="3163" y="21741"/>
                    <a:pt x="19371" y="1364"/>
                    <a:pt x="49602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040819944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Fortaleza</a:t>
              </a: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VLF files</a:t>
              </a: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: Top Corners One Rounded and One Snipped 28">
              <a:extLst>
                <a:ext uri="{FF2B5EF4-FFF2-40B4-BE49-F238E27FC236}">
                  <a16:creationId xmlns:a16="http://schemas.microsoft.com/office/drawing/2014/main" id="{34B75D2C-40EE-BB18-D981-1032923EADDE}"/>
                </a:ext>
              </a:extLst>
            </p:cNvPr>
            <p:cNvSpPr/>
            <p:nvPr/>
          </p:nvSpPr>
          <p:spPr>
            <a:xfrm>
              <a:off x="3134815" y="1222092"/>
              <a:ext cx="724510" cy="297609"/>
            </a:xfrm>
            <a:custGeom>
              <a:avLst/>
              <a:gdLst>
                <a:gd name="connsiteX0" fmla="*/ 49602 w 724510"/>
                <a:gd name="connsiteY0" fmla="*/ 0 h 297609"/>
                <a:gd name="connsiteX1" fmla="*/ 362255 w 724510"/>
                <a:gd name="connsiteY1" fmla="*/ 0 h 297609"/>
                <a:gd name="connsiteX2" fmla="*/ 674908 w 724510"/>
                <a:gd name="connsiteY2" fmla="*/ 0 h 297609"/>
                <a:gd name="connsiteX3" fmla="*/ 724510 w 724510"/>
                <a:gd name="connsiteY3" fmla="*/ 49602 h 297609"/>
                <a:gd name="connsiteX4" fmla="*/ 724510 w 724510"/>
                <a:gd name="connsiteY4" fmla="*/ 297609 h 297609"/>
                <a:gd name="connsiteX5" fmla="*/ 369500 w 724510"/>
                <a:gd name="connsiteY5" fmla="*/ 297609 h 297609"/>
                <a:gd name="connsiteX6" fmla="*/ 0 w 724510"/>
                <a:gd name="connsiteY6" fmla="*/ 297609 h 297609"/>
                <a:gd name="connsiteX7" fmla="*/ 0 w 724510"/>
                <a:gd name="connsiteY7" fmla="*/ 49602 h 297609"/>
                <a:gd name="connsiteX8" fmla="*/ 49602 w 724510"/>
                <a:gd name="connsiteY8" fmla="*/ 0 h 29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510" h="297609" fill="none" extrusionOk="0">
                  <a:moveTo>
                    <a:pt x="49602" y="0"/>
                  </a:moveTo>
                  <a:cubicBezTo>
                    <a:pt x="151008" y="-19825"/>
                    <a:pt x="217942" y="35721"/>
                    <a:pt x="362255" y="0"/>
                  </a:cubicBezTo>
                  <a:cubicBezTo>
                    <a:pt x="506568" y="-35721"/>
                    <a:pt x="577208" y="14657"/>
                    <a:pt x="674908" y="0"/>
                  </a:cubicBezTo>
                  <a:cubicBezTo>
                    <a:pt x="691673" y="8741"/>
                    <a:pt x="705080" y="40224"/>
                    <a:pt x="724510" y="49602"/>
                  </a:cubicBezTo>
                  <a:cubicBezTo>
                    <a:pt x="733475" y="113046"/>
                    <a:pt x="718588" y="246021"/>
                    <a:pt x="724510" y="297609"/>
                  </a:cubicBezTo>
                  <a:cubicBezTo>
                    <a:pt x="602639" y="298461"/>
                    <a:pt x="454991" y="274955"/>
                    <a:pt x="369500" y="297609"/>
                  </a:cubicBezTo>
                  <a:cubicBezTo>
                    <a:pt x="284009" y="320263"/>
                    <a:pt x="132139" y="258577"/>
                    <a:pt x="0" y="297609"/>
                  </a:cubicBezTo>
                  <a:cubicBezTo>
                    <a:pt x="-10315" y="186546"/>
                    <a:pt x="25344" y="140861"/>
                    <a:pt x="0" y="49602"/>
                  </a:cubicBezTo>
                  <a:cubicBezTo>
                    <a:pt x="-1208" y="20802"/>
                    <a:pt x="24461" y="-4995"/>
                    <a:pt x="49602" y="0"/>
                  </a:cubicBezTo>
                  <a:close/>
                </a:path>
                <a:path w="724510" h="297609" stroke="0" extrusionOk="0">
                  <a:moveTo>
                    <a:pt x="49602" y="0"/>
                  </a:moveTo>
                  <a:cubicBezTo>
                    <a:pt x="116168" y="-21652"/>
                    <a:pt x="231544" y="12904"/>
                    <a:pt x="374761" y="0"/>
                  </a:cubicBezTo>
                  <a:cubicBezTo>
                    <a:pt x="517978" y="-12904"/>
                    <a:pt x="540406" y="12636"/>
                    <a:pt x="674908" y="0"/>
                  </a:cubicBezTo>
                  <a:cubicBezTo>
                    <a:pt x="687532" y="11022"/>
                    <a:pt x="708521" y="36374"/>
                    <a:pt x="724510" y="49602"/>
                  </a:cubicBezTo>
                  <a:cubicBezTo>
                    <a:pt x="753318" y="102154"/>
                    <a:pt x="702083" y="215865"/>
                    <a:pt x="724510" y="297609"/>
                  </a:cubicBezTo>
                  <a:cubicBezTo>
                    <a:pt x="599646" y="308629"/>
                    <a:pt x="484714" y="281116"/>
                    <a:pt x="376745" y="297609"/>
                  </a:cubicBezTo>
                  <a:cubicBezTo>
                    <a:pt x="268777" y="314102"/>
                    <a:pt x="89198" y="260205"/>
                    <a:pt x="0" y="297609"/>
                  </a:cubicBezTo>
                  <a:cubicBezTo>
                    <a:pt x="-9557" y="231873"/>
                    <a:pt x="3067" y="170132"/>
                    <a:pt x="0" y="49602"/>
                  </a:cubicBezTo>
                  <a:cubicBezTo>
                    <a:pt x="3163" y="21741"/>
                    <a:pt x="19371" y="1364"/>
                    <a:pt x="49602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040819944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ICA</a:t>
              </a: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VLF files</a:t>
              </a: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9546E54-F7ED-8E74-9E2E-B8533A092EBB}"/>
                </a:ext>
              </a:extLst>
            </p:cNvPr>
            <p:cNvSpPr/>
            <p:nvPr/>
          </p:nvSpPr>
          <p:spPr>
            <a:xfrm>
              <a:off x="4926163" y="928130"/>
              <a:ext cx="1289397" cy="1054149"/>
            </a:xfrm>
            <a:custGeom>
              <a:avLst/>
              <a:gdLst>
                <a:gd name="connsiteX0" fmla="*/ 0 w 1289397"/>
                <a:gd name="connsiteY0" fmla="*/ 0 h 1054149"/>
                <a:gd name="connsiteX1" fmla="*/ 416905 w 1289397"/>
                <a:gd name="connsiteY1" fmla="*/ 0 h 1054149"/>
                <a:gd name="connsiteX2" fmla="*/ 846704 w 1289397"/>
                <a:gd name="connsiteY2" fmla="*/ 0 h 1054149"/>
                <a:gd name="connsiteX3" fmla="*/ 1289397 w 1289397"/>
                <a:gd name="connsiteY3" fmla="*/ 0 h 1054149"/>
                <a:gd name="connsiteX4" fmla="*/ 1289397 w 1289397"/>
                <a:gd name="connsiteY4" fmla="*/ 527075 h 1054149"/>
                <a:gd name="connsiteX5" fmla="*/ 1289397 w 1289397"/>
                <a:gd name="connsiteY5" fmla="*/ 1054149 h 1054149"/>
                <a:gd name="connsiteX6" fmla="*/ 859598 w 1289397"/>
                <a:gd name="connsiteY6" fmla="*/ 1054149 h 1054149"/>
                <a:gd name="connsiteX7" fmla="*/ 455587 w 1289397"/>
                <a:gd name="connsiteY7" fmla="*/ 1054149 h 1054149"/>
                <a:gd name="connsiteX8" fmla="*/ 0 w 1289397"/>
                <a:gd name="connsiteY8" fmla="*/ 1054149 h 1054149"/>
                <a:gd name="connsiteX9" fmla="*/ 0 w 1289397"/>
                <a:gd name="connsiteY9" fmla="*/ 537616 h 1054149"/>
                <a:gd name="connsiteX10" fmla="*/ 0 w 1289397"/>
                <a:gd name="connsiteY10" fmla="*/ 0 h 105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89397" h="1054149" fill="none" extrusionOk="0">
                  <a:moveTo>
                    <a:pt x="0" y="0"/>
                  </a:moveTo>
                  <a:cubicBezTo>
                    <a:pt x="168633" y="-2387"/>
                    <a:pt x="231608" y="35817"/>
                    <a:pt x="416905" y="0"/>
                  </a:cubicBezTo>
                  <a:cubicBezTo>
                    <a:pt x="602202" y="-35817"/>
                    <a:pt x="718894" y="3879"/>
                    <a:pt x="846704" y="0"/>
                  </a:cubicBezTo>
                  <a:cubicBezTo>
                    <a:pt x="974514" y="-3879"/>
                    <a:pt x="1141323" y="15278"/>
                    <a:pt x="1289397" y="0"/>
                  </a:cubicBezTo>
                  <a:cubicBezTo>
                    <a:pt x="1292580" y="192778"/>
                    <a:pt x="1234512" y="271969"/>
                    <a:pt x="1289397" y="527075"/>
                  </a:cubicBezTo>
                  <a:cubicBezTo>
                    <a:pt x="1344282" y="782181"/>
                    <a:pt x="1237076" y="855998"/>
                    <a:pt x="1289397" y="1054149"/>
                  </a:cubicBezTo>
                  <a:cubicBezTo>
                    <a:pt x="1078536" y="1096807"/>
                    <a:pt x="980937" y="1052570"/>
                    <a:pt x="859598" y="1054149"/>
                  </a:cubicBezTo>
                  <a:cubicBezTo>
                    <a:pt x="738259" y="1055728"/>
                    <a:pt x="582171" y="1034360"/>
                    <a:pt x="455587" y="1054149"/>
                  </a:cubicBezTo>
                  <a:cubicBezTo>
                    <a:pt x="329003" y="1073938"/>
                    <a:pt x="213318" y="1021140"/>
                    <a:pt x="0" y="1054149"/>
                  </a:cubicBezTo>
                  <a:cubicBezTo>
                    <a:pt x="-22160" y="832138"/>
                    <a:pt x="45576" y="738023"/>
                    <a:pt x="0" y="537616"/>
                  </a:cubicBezTo>
                  <a:cubicBezTo>
                    <a:pt x="-45576" y="337209"/>
                    <a:pt x="27857" y="121239"/>
                    <a:pt x="0" y="0"/>
                  </a:cubicBezTo>
                  <a:close/>
                </a:path>
                <a:path w="1289397" h="1054149" stroke="0" extrusionOk="0">
                  <a:moveTo>
                    <a:pt x="0" y="0"/>
                  </a:moveTo>
                  <a:cubicBezTo>
                    <a:pt x="108766" y="-26258"/>
                    <a:pt x="241387" y="48955"/>
                    <a:pt x="416905" y="0"/>
                  </a:cubicBezTo>
                  <a:cubicBezTo>
                    <a:pt x="592423" y="-48955"/>
                    <a:pt x="664535" y="3160"/>
                    <a:pt x="808022" y="0"/>
                  </a:cubicBezTo>
                  <a:cubicBezTo>
                    <a:pt x="951509" y="-3160"/>
                    <a:pt x="1125423" y="53606"/>
                    <a:pt x="1289397" y="0"/>
                  </a:cubicBezTo>
                  <a:cubicBezTo>
                    <a:pt x="1322809" y="228530"/>
                    <a:pt x="1283570" y="389600"/>
                    <a:pt x="1289397" y="516533"/>
                  </a:cubicBezTo>
                  <a:cubicBezTo>
                    <a:pt x="1295224" y="643466"/>
                    <a:pt x="1239169" y="823654"/>
                    <a:pt x="1289397" y="1054149"/>
                  </a:cubicBezTo>
                  <a:cubicBezTo>
                    <a:pt x="1186525" y="1077939"/>
                    <a:pt x="1063565" y="1052854"/>
                    <a:pt x="885386" y="1054149"/>
                  </a:cubicBezTo>
                  <a:cubicBezTo>
                    <a:pt x="707207" y="1055444"/>
                    <a:pt x="614870" y="1039952"/>
                    <a:pt x="481375" y="1054149"/>
                  </a:cubicBezTo>
                  <a:cubicBezTo>
                    <a:pt x="347880" y="1068346"/>
                    <a:pt x="223838" y="1008990"/>
                    <a:pt x="0" y="1054149"/>
                  </a:cubicBezTo>
                  <a:cubicBezTo>
                    <a:pt x="-57649" y="879774"/>
                    <a:pt x="53103" y="720065"/>
                    <a:pt x="0" y="558699"/>
                  </a:cubicBezTo>
                  <a:cubicBezTo>
                    <a:pt x="-53103" y="397333"/>
                    <a:pt x="43055" y="192904"/>
                    <a:pt x="0" y="0"/>
                  </a:cubicBez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C7D964-B644-FAD1-0825-BE0CB15522A2}"/>
                </a:ext>
              </a:extLst>
            </p:cNvPr>
            <p:cNvSpPr txBox="1"/>
            <p:nvPr/>
          </p:nvSpPr>
          <p:spPr>
            <a:xfrm>
              <a:off x="4429098" y="1433087"/>
              <a:ext cx="435265" cy="29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. . </a:t>
              </a:r>
            </a:p>
          </p:txBody>
        </p:sp>
        <p:sp>
          <p:nvSpPr>
            <p:cNvPr id="38" name="Rectangle: Top Corners One Rounded and One Snipped 37">
              <a:extLst>
                <a:ext uri="{FF2B5EF4-FFF2-40B4-BE49-F238E27FC236}">
                  <a16:creationId xmlns:a16="http://schemas.microsoft.com/office/drawing/2014/main" id="{AD074BFA-6392-B8E4-8BB5-032A6F5F58BF}"/>
                </a:ext>
              </a:extLst>
            </p:cNvPr>
            <p:cNvSpPr/>
            <p:nvPr/>
          </p:nvSpPr>
          <p:spPr>
            <a:xfrm>
              <a:off x="5402887" y="1593198"/>
              <a:ext cx="724510" cy="297609"/>
            </a:xfrm>
            <a:custGeom>
              <a:avLst/>
              <a:gdLst>
                <a:gd name="connsiteX0" fmla="*/ 49602 w 724510"/>
                <a:gd name="connsiteY0" fmla="*/ 0 h 297609"/>
                <a:gd name="connsiteX1" fmla="*/ 362255 w 724510"/>
                <a:gd name="connsiteY1" fmla="*/ 0 h 297609"/>
                <a:gd name="connsiteX2" fmla="*/ 674908 w 724510"/>
                <a:gd name="connsiteY2" fmla="*/ 0 h 297609"/>
                <a:gd name="connsiteX3" fmla="*/ 724510 w 724510"/>
                <a:gd name="connsiteY3" fmla="*/ 49602 h 297609"/>
                <a:gd name="connsiteX4" fmla="*/ 724510 w 724510"/>
                <a:gd name="connsiteY4" fmla="*/ 297609 h 297609"/>
                <a:gd name="connsiteX5" fmla="*/ 347765 w 724510"/>
                <a:gd name="connsiteY5" fmla="*/ 297609 h 297609"/>
                <a:gd name="connsiteX6" fmla="*/ 0 w 724510"/>
                <a:gd name="connsiteY6" fmla="*/ 297609 h 297609"/>
                <a:gd name="connsiteX7" fmla="*/ 0 w 724510"/>
                <a:gd name="connsiteY7" fmla="*/ 49602 h 297609"/>
                <a:gd name="connsiteX8" fmla="*/ 49602 w 724510"/>
                <a:gd name="connsiteY8" fmla="*/ 0 h 297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4510" h="297609" fill="none" extrusionOk="0">
                  <a:moveTo>
                    <a:pt x="49602" y="0"/>
                  </a:moveTo>
                  <a:cubicBezTo>
                    <a:pt x="170158" y="-24497"/>
                    <a:pt x="214828" y="14684"/>
                    <a:pt x="362255" y="0"/>
                  </a:cubicBezTo>
                  <a:cubicBezTo>
                    <a:pt x="509682" y="-14684"/>
                    <a:pt x="525523" y="544"/>
                    <a:pt x="674908" y="0"/>
                  </a:cubicBezTo>
                  <a:cubicBezTo>
                    <a:pt x="690176" y="7734"/>
                    <a:pt x="700927" y="26532"/>
                    <a:pt x="724510" y="49602"/>
                  </a:cubicBezTo>
                  <a:cubicBezTo>
                    <a:pt x="736761" y="108389"/>
                    <a:pt x="721016" y="235294"/>
                    <a:pt x="724510" y="297609"/>
                  </a:cubicBezTo>
                  <a:cubicBezTo>
                    <a:pt x="584431" y="314471"/>
                    <a:pt x="457947" y="254697"/>
                    <a:pt x="347765" y="297609"/>
                  </a:cubicBezTo>
                  <a:cubicBezTo>
                    <a:pt x="237584" y="340521"/>
                    <a:pt x="87031" y="286534"/>
                    <a:pt x="0" y="297609"/>
                  </a:cubicBezTo>
                  <a:cubicBezTo>
                    <a:pt x="-2180" y="200295"/>
                    <a:pt x="26822" y="134125"/>
                    <a:pt x="0" y="49602"/>
                  </a:cubicBezTo>
                  <a:cubicBezTo>
                    <a:pt x="759" y="25241"/>
                    <a:pt x="22924" y="-770"/>
                    <a:pt x="49602" y="0"/>
                  </a:cubicBezTo>
                  <a:close/>
                </a:path>
                <a:path w="724510" h="297609" stroke="0" extrusionOk="0">
                  <a:moveTo>
                    <a:pt x="49602" y="0"/>
                  </a:moveTo>
                  <a:cubicBezTo>
                    <a:pt x="159134" y="-10031"/>
                    <a:pt x="286390" y="13636"/>
                    <a:pt x="362255" y="0"/>
                  </a:cubicBezTo>
                  <a:cubicBezTo>
                    <a:pt x="438120" y="-13636"/>
                    <a:pt x="531877" y="6372"/>
                    <a:pt x="674908" y="0"/>
                  </a:cubicBezTo>
                  <a:cubicBezTo>
                    <a:pt x="697775" y="13310"/>
                    <a:pt x="713819" y="39869"/>
                    <a:pt x="724510" y="49602"/>
                  </a:cubicBezTo>
                  <a:cubicBezTo>
                    <a:pt x="741312" y="123137"/>
                    <a:pt x="706237" y="214350"/>
                    <a:pt x="724510" y="297609"/>
                  </a:cubicBezTo>
                  <a:cubicBezTo>
                    <a:pt x="548116" y="301915"/>
                    <a:pt x="443087" y="291660"/>
                    <a:pt x="362255" y="297609"/>
                  </a:cubicBezTo>
                  <a:cubicBezTo>
                    <a:pt x="281423" y="303558"/>
                    <a:pt x="163790" y="275307"/>
                    <a:pt x="0" y="297609"/>
                  </a:cubicBezTo>
                  <a:cubicBezTo>
                    <a:pt x="-8974" y="219696"/>
                    <a:pt x="21242" y="100664"/>
                    <a:pt x="0" y="49602"/>
                  </a:cubicBezTo>
                  <a:cubicBezTo>
                    <a:pt x="1590" y="21688"/>
                    <a:pt x="27689" y="466"/>
                    <a:pt x="49602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399823571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Other</a:t>
              </a: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VLF files</a:t>
              </a: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7E0F87C-E4F3-5155-C1A4-4267D03F1A4F}"/>
                </a:ext>
              </a:extLst>
            </p:cNvPr>
            <p:cNvSpPr/>
            <p:nvPr/>
          </p:nvSpPr>
          <p:spPr>
            <a:xfrm>
              <a:off x="1728494" y="1509422"/>
              <a:ext cx="817762" cy="317981"/>
            </a:xfrm>
            <a:custGeom>
              <a:avLst/>
              <a:gdLst>
                <a:gd name="connsiteX0" fmla="*/ 0 w 817762"/>
                <a:gd name="connsiteY0" fmla="*/ 0 h 317981"/>
                <a:gd name="connsiteX1" fmla="*/ 425236 w 817762"/>
                <a:gd name="connsiteY1" fmla="*/ 0 h 317981"/>
                <a:gd name="connsiteX2" fmla="*/ 817762 w 817762"/>
                <a:gd name="connsiteY2" fmla="*/ 0 h 317981"/>
                <a:gd name="connsiteX3" fmla="*/ 817762 w 817762"/>
                <a:gd name="connsiteY3" fmla="*/ 317981 h 317981"/>
                <a:gd name="connsiteX4" fmla="*/ 417059 w 817762"/>
                <a:gd name="connsiteY4" fmla="*/ 317981 h 317981"/>
                <a:gd name="connsiteX5" fmla="*/ 0 w 817762"/>
                <a:gd name="connsiteY5" fmla="*/ 317981 h 317981"/>
                <a:gd name="connsiteX6" fmla="*/ 0 w 817762"/>
                <a:gd name="connsiteY6" fmla="*/ 0 h 317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7762" h="317981" fill="none" extrusionOk="0">
                  <a:moveTo>
                    <a:pt x="0" y="0"/>
                  </a:moveTo>
                  <a:cubicBezTo>
                    <a:pt x="110191" y="-23730"/>
                    <a:pt x="256584" y="4137"/>
                    <a:pt x="425236" y="0"/>
                  </a:cubicBezTo>
                  <a:cubicBezTo>
                    <a:pt x="593888" y="-4137"/>
                    <a:pt x="632090" y="23082"/>
                    <a:pt x="817762" y="0"/>
                  </a:cubicBezTo>
                  <a:cubicBezTo>
                    <a:pt x="832218" y="114624"/>
                    <a:pt x="785721" y="244512"/>
                    <a:pt x="817762" y="317981"/>
                  </a:cubicBezTo>
                  <a:cubicBezTo>
                    <a:pt x="679434" y="337693"/>
                    <a:pt x="500555" y="271497"/>
                    <a:pt x="417059" y="317981"/>
                  </a:cubicBezTo>
                  <a:cubicBezTo>
                    <a:pt x="333563" y="364465"/>
                    <a:pt x="153336" y="295218"/>
                    <a:pt x="0" y="317981"/>
                  </a:cubicBezTo>
                  <a:cubicBezTo>
                    <a:pt x="-8753" y="190711"/>
                    <a:pt x="28970" y="137122"/>
                    <a:pt x="0" y="0"/>
                  </a:cubicBezTo>
                  <a:close/>
                </a:path>
                <a:path w="817762" h="317981" stroke="0" extrusionOk="0">
                  <a:moveTo>
                    <a:pt x="0" y="0"/>
                  </a:moveTo>
                  <a:cubicBezTo>
                    <a:pt x="149476" y="-13389"/>
                    <a:pt x="253766" y="18733"/>
                    <a:pt x="400703" y="0"/>
                  </a:cubicBezTo>
                  <a:cubicBezTo>
                    <a:pt x="547640" y="-18733"/>
                    <a:pt x="686192" y="31302"/>
                    <a:pt x="817762" y="0"/>
                  </a:cubicBezTo>
                  <a:cubicBezTo>
                    <a:pt x="826005" y="66012"/>
                    <a:pt x="780818" y="184415"/>
                    <a:pt x="817762" y="317981"/>
                  </a:cubicBezTo>
                  <a:cubicBezTo>
                    <a:pt x="693681" y="341554"/>
                    <a:pt x="580135" y="316356"/>
                    <a:pt x="408881" y="317981"/>
                  </a:cubicBezTo>
                  <a:cubicBezTo>
                    <a:pt x="237627" y="319606"/>
                    <a:pt x="179299" y="313960"/>
                    <a:pt x="0" y="317981"/>
                  </a:cubicBezTo>
                  <a:cubicBezTo>
                    <a:pt x="-4584" y="215553"/>
                    <a:pt x="36296" y="73180"/>
                    <a:pt x="0" y="0"/>
                  </a:cubicBezTo>
                  <a:close/>
                </a:path>
              </a:pathLst>
            </a:custGeom>
            <a:solidFill>
              <a:srgbClr val="FF0000">
                <a:alpha val="0"/>
              </a:srgbClr>
            </a:solidFill>
            <a:ln w="1270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8B7750-1DEC-1A12-D138-EEFCD3D45AFD}"/>
                </a:ext>
              </a:extLst>
            </p:cNvPr>
            <p:cNvSpPr/>
            <p:nvPr/>
          </p:nvSpPr>
          <p:spPr>
            <a:xfrm>
              <a:off x="1213863" y="754616"/>
              <a:ext cx="5253355" cy="1348286"/>
            </a:xfrm>
            <a:custGeom>
              <a:avLst/>
              <a:gdLst>
                <a:gd name="connsiteX0" fmla="*/ 0 w 5253355"/>
                <a:gd name="connsiteY0" fmla="*/ 0 h 1348286"/>
                <a:gd name="connsiteX1" fmla="*/ 426105 w 5253355"/>
                <a:gd name="connsiteY1" fmla="*/ 0 h 1348286"/>
                <a:gd name="connsiteX2" fmla="*/ 1114879 w 5253355"/>
                <a:gd name="connsiteY2" fmla="*/ 0 h 1348286"/>
                <a:gd name="connsiteX3" fmla="*/ 1751118 w 5253355"/>
                <a:gd name="connsiteY3" fmla="*/ 0 h 1348286"/>
                <a:gd name="connsiteX4" fmla="*/ 2177224 w 5253355"/>
                <a:gd name="connsiteY4" fmla="*/ 0 h 1348286"/>
                <a:gd name="connsiteX5" fmla="*/ 2708396 w 5253355"/>
                <a:gd name="connsiteY5" fmla="*/ 0 h 1348286"/>
                <a:gd name="connsiteX6" fmla="*/ 3397170 w 5253355"/>
                <a:gd name="connsiteY6" fmla="*/ 0 h 1348286"/>
                <a:gd name="connsiteX7" fmla="*/ 3980876 w 5253355"/>
                <a:gd name="connsiteY7" fmla="*/ 0 h 1348286"/>
                <a:gd name="connsiteX8" fmla="*/ 4617115 w 5253355"/>
                <a:gd name="connsiteY8" fmla="*/ 0 h 1348286"/>
                <a:gd name="connsiteX9" fmla="*/ 5253355 w 5253355"/>
                <a:gd name="connsiteY9" fmla="*/ 0 h 1348286"/>
                <a:gd name="connsiteX10" fmla="*/ 5253355 w 5253355"/>
                <a:gd name="connsiteY10" fmla="*/ 449429 h 1348286"/>
                <a:gd name="connsiteX11" fmla="*/ 5253355 w 5253355"/>
                <a:gd name="connsiteY11" fmla="*/ 912340 h 1348286"/>
                <a:gd name="connsiteX12" fmla="*/ 5253355 w 5253355"/>
                <a:gd name="connsiteY12" fmla="*/ 1348286 h 1348286"/>
                <a:gd name="connsiteX13" fmla="*/ 4827250 w 5253355"/>
                <a:gd name="connsiteY13" fmla="*/ 1348286 h 1348286"/>
                <a:gd name="connsiteX14" fmla="*/ 4401144 w 5253355"/>
                <a:gd name="connsiteY14" fmla="*/ 1348286 h 1348286"/>
                <a:gd name="connsiteX15" fmla="*/ 3764904 w 5253355"/>
                <a:gd name="connsiteY15" fmla="*/ 1348286 h 1348286"/>
                <a:gd name="connsiteX16" fmla="*/ 3338799 w 5253355"/>
                <a:gd name="connsiteY16" fmla="*/ 1348286 h 1348286"/>
                <a:gd name="connsiteX17" fmla="*/ 2755093 w 5253355"/>
                <a:gd name="connsiteY17" fmla="*/ 1348286 h 1348286"/>
                <a:gd name="connsiteX18" fmla="*/ 2276454 w 5253355"/>
                <a:gd name="connsiteY18" fmla="*/ 1348286 h 1348286"/>
                <a:gd name="connsiteX19" fmla="*/ 1692748 w 5253355"/>
                <a:gd name="connsiteY19" fmla="*/ 1348286 h 1348286"/>
                <a:gd name="connsiteX20" fmla="*/ 1109042 w 5253355"/>
                <a:gd name="connsiteY20" fmla="*/ 1348286 h 1348286"/>
                <a:gd name="connsiteX21" fmla="*/ 525335 w 5253355"/>
                <a:gd name="connsiteY21" fmla="*/ 1348286 h 1348286"/>
                <a:gd name="connsiteX22" fmla="*/ 0 w 5253355"/>
                <a:gd name="connsiteY22" fmla="*/ 1348286 h 1348286"/>
                <a:gd name="connsiteX23" fmla="*/ 0 w 5253355"/>
                <a:gd name="connsiteY23" fmla="*/ 912340 h 1348286"/>
                <a:gd name="connsiteX24" fmla="*/ 0 w 5253355"/>
                <a:gd name="connsiteY24" fmla="*/ 462912 h 1348286"/>
                <a:gd name="connsiteX25" fmla="*/ 0 w 5253355"/>
                <a:gd name="connsiteY25" fmla="*/ 0 h 1348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253355" h="1348286" fill="none" extrusionOk="0">
                  <a:moveTo>
                    <a:pt x="0" y="0"/>
                  </a:moveTo>
                  <a:cubicBezTo>
                    <a:pt x="196985" y="-29566"/>
                    <a:pt x="325690" y="22790"/>
                    <a:pt x="426105" y="0"/>
                  </a:cubicBezTo>
                  <a:cubicBezTo>
                    <a:pt x="526520" y="-22790"/>
                    <a:pt x="968844" y="68103"/>
                    <a:pt x="1114879" y="0"/>
                  </a:cubicBezTo>
                  <a:cubicBezTo>
                    <a:pt x="1260914" y="-68103"/>
                    <a:pt x="1492275" y="66823"/>
                    <a:pt x="1751118" y="0"/>
                  </a:cubicBezTo>
                  <a:cubicBezTo>
                    <a:pt x="2009961" y="-66823"/>
                    <a:pt x="2081103" y="16454"/>
                    <a:pt x="2177224" y="0"/>
                  </a:cubicBezTo>
                  <a:cubicBezTo>
                    <a:pt x="2273345" y="-16454"/>
                    <a:pt x="2495009" y="34978"/>
                    <a:pt x="2708396" y="0"/>
                  </a:cubicBezTo>
                  <a:cubicBezTo>
                    <a:pt x="2921783" y="-34978"/>
                    <a:pt x="3154226" y="21082"/>
                    <a:pt x="3397170" y="0"/>
                  </a:cubicBezTo>
                  <a:cubicBezTo>
                    <a:pt x="3640114" y="-21082"/>
                    <a:pt x="3689114" y="29241"/>
                    <a:pt x="3980876" y="0"/>
                  </a:cubicBezTo>
                  <a:cubicBezTo>
                    <a:pt x="4272638" y="-29241"/>
                    <a:pt x="4442158" y="2836"/>
                    <a:pt x="4617115" y="0"/>
                  </a:cubicBezTo>
                  <a:cubicBezTo>
                    <a:pt x="4792072" y="-2836"/>
                    <a:pt x="4999311" y="70829"/>
                    <a:pt x="5253355" y="0"/>
                  </a:cubicBezTo>
                  <a:cubicBezTo>
                    <a:pt x="5291541" y="184129"/>
                    <a:pt x="5248035" y="323650"/>
                    <a:pt x="5253355" y="449429"/>
                  </a:cubicBezTo>
                  <a:cubicBezTo>
                    <a:pt x="5258675" y="575208"/>
                    <a:pt x="5204427" y="693198"/>
                    <a:pt x="5253355" y="912340"/>
                  </a:cubicBezTo>
                  <a:cubicBezTo>
                    <a:pt x="5302283" y="1131482"/>
                    <a:pt x="5224973" y="1200439"/>
                    <a:pt x="5253355" y="1348286"/>
                  </a:cubicBezTo>
                  <a:cubicBezTo>
                    <a:pt x="5103980" y="1388675"/>
                    <a:pt x="5028119" y="1338367"/>
                    <a:pt x="4827250" y="1348286"/>
                  </a:cubicBezTo>
                  <a:cubicBezTo>
                    <a:pt x="4626382" y="1358205"/>
                    <a:pt x="4542307" y="1299507"/>
                    <a:pt x="4401144" y="1348286"/>
                  </a:cubicBezTo>
                  <a:cubicBezTo>
                    <a:pt x="4259981" y="1397065"/>
                    <a:pt x="4027710" y="1301517"/>
                    <a:pt x="3764904" y="1348286"/>
                  </a:cubicBezTo>
                  <a:cubicBezTo>
                    <a:pt x="3502098" y="1395055"/>
                    <a:pt x="3469574" y="1330578"/>
                    <a:pt x="3338799" y="1348286"/>
                  </a:cubicBezTo>
                  <a:cubicBezTo>
                    <a:pt x="3208025" y="1365994"/>
                    <a:pt x="2902544" y="1343418"/>
                    <a:pt x="2755093" y="1348286"/>
                  </a:cubicBezTo>
                  <a:cubicBezTo>
                    <a:pt x="2607642" y="1353154"/>
                    <a:pt x="2452372" y="1316239"/>
                    <a:pt x="2276454" y="1348286"/>
                  </a:cubicBezTo>
                  <a:cubicBezTo>
                    <a:pt x="2100536" y="1380333"/>
                    <a:pt x="1928231" y="1334037"/>
                    <a:pt x="1692748" y="1348286"/>
                  </a:cubicBezTo>
                  <a:cubicBezTo>
                    <a:pt x="1457265" y="1362535"/>
                    <a:pt x="1387024" y="1291252"/>
                    <a:pt x="1109042" y="1348286"/>
                  </a:cubicBezTo>
                  <a:cubicBezTo>
                    <a:pt x="831060" y="1405320"/>
                    <a:pt x="767516" y="1293445"/>
                    <a:pt x="525335" y="1348286"/>
                  </a:cubicBezTo>
                  <a:cubicBezTo>
                    <a:pt x="283154" y="1403127"/>
                    <a:pt x="212312" y="1328554"/>
                    <a:pt x="0" y="1348286"/>
                  </a:cubicBezTo>
                  <a:cubicBezTo>
                    <a:pt x="-16222" y="1201426"/>
                    <a:pt x="26810" y="1127983"/>
                    <a:pt x="0" y="912340"/>
                  </a:cubicBezTo>
                  <a:cubicBezTo>
                    <a:pt x="-26810" y="696697"/>
                    <a:pt x="868" y="619999"/>
                    <a:pt x="0" y="462912"/>
                  </a:cubicBezTo>
                  <a:cubicBezTo>
                    <a:pt x="-868" y="305825"/>
                    <a:pt x="31850" y="177909"/>
                    <a:pt x="0" y="0"/>
                  </a:cubicBezTo>
                  <a:close/>
                </a:path>
                <a:path w="5253355" h="1348286" stroke="0" extrusionOk="0">
                  <a:moveTo>
                    <a:pt x="0" y="0"/>
                  </a:moveTo>
                  <a:cubicBezTo>
                    <a:pt x="121673" y="-43927"/>
                    <a:pt x="382899" y="23849"/>
                    <a:pt x="531173" y="0"/>
                  </a:cubicBezTo>
                  <a:cubicBezTo>
                    <a:pt x="679447" y="-23849"/>
                    <a:pt x="809801" y="45993"/>
                    <a:pt x="957278" y="0"/>
                  </a:cubicBezTo>
                  <a:cubicBezTo>
                    <a:pt x="1104755" y="-45993"/>
                    <a:pt x="1487174" y="80957"/>
                    <a:pt x="1646051" y="0"/>
                  </a:cubicBezTo>
                  <a:cubicBezTo>
                    <a:pt x="1804928" y="-80957"/>
                    <a:pt x="1984362" y="45106"/>
                    <a:pt x="2177224" y="0"/>
                  </a:cubicBezTo>
                  <a:cubicBezTo>
                    <a:pt x="2370086" y="-45106"/>
                    <a:pt x="2529517" y="8663"/>
                    <a:pt x="2708396" y="0"/>
                  </a:cubicBezTo>
                  <a:cubicBezTo>
                    <a:pt x="2887275" y="-8663"/>
                    <a:pt x="3215741" y="72834"/>
                    <a:pt x="3397170" y="0"/>
                  </a:cubicBezTo>
                  <a:cubicBezTo>
                    <a:pt x="3578599" y="-72834"/>
                    <a:pt x="3738440" y="9184"/>
                    <a:pt x="3875809" y="0"/>
                  </a:cubicBezTo>
                  <a:cubicBezTo>
                    <a:pt x="4013178" y="-9184"/>
                    <a:pt x="4418908" y="1836"/>
                    <a:pt x="4564582" y="0"/>
                  </a:cubicBezTo>
                  <a:cubicBezTo>
                    <a:pt x="4710256" y="-1836"/>
                    <a:pt x="5029472" y="14071"/>
                    <a:pt x="5253355" y="0"/>
                  </a:cubicBezTo>
                  <a:cubicBezTo>
                    <a:pt x="5289584" y="139233"/>
                    <a:pt x="5210493" y="295376"/>
                    <a:pt x="5253355" y="449429"/>
                  </a:cubicBezTo>
                  <a:cubicBezTo>
                    <a:pt x="5296217" y="603482"/>
                    <a:pt x="5249266" y="691139"/>
                    <a:pt x="5253355" y="898857"/>
                  </a:cubicBezTo>
                  <a:cubicBezTo>
                    <a:pt x="5257444" y="1106575"/>
                    <a:pt x="5211715" y="1206124"/>
                    <a:pt x="5253355" y="1348286"/>
                  </a:cubicBezTo>
                  <a:cubicBezTo>
                    <a:pt x="5117671" y="1369784"/>
                    <a:pt x="5007775" y="1339247"/>
                    <a:pt x="4827250" y="1348286"/>
                  </a:cubicBezTo>
                  <a:cubicBezTo>
                    <a:pt x="4646725" y="1357325"/>
                    <a:pt x="4339901" y="1291465"/>
                    <a:pt x="4138476" y="1348286"/>
                  </a:cubicBezTo>
                  <a:cubicBezTo>
                    <a:pt x="3937051" y="1405107"/>
                    <a:pt x="3798877" y="1341444"/>
                    <a:pt x="3659837" y="1348286"/>
                  </a:cubicBezTo>
                  <a:cubicBezTo>
                    <a:pt x="3520797" y="1355128"/>
                    <a:pt x="3229334" y="1340273"/>
                    <a:pt x="3076131" y="1348286"/>
                  </a:cubicBezTo>
                  <a:cubicBezTo>
                    <a:pt x="2922928" y="1356299"/>
                    <a:pt x="2565662" y="1313559"/>
                    <a:pt x="2387358" y="1348286"/>
                  </a:cubicBezTo>
                  <a:cubicBezTo>
                    <a:pt x="2209054" y="1383013"/>
                    <a:pt x="1987995" y="1279677"/>
                    <a:pt x="1803652" y="1348286"/>
                  </a:cubicBezTo>
                  <a:cubicBezTo>
                    <a:pt x="1619309" y="1416895"/>
                    <a:pt x="1569008" y="1331921"/>
                    <a:pt x="1377546" y="1348286"/>
                  </a:cubicBezTo>
                  <a:cubicBezTo>
                    <a:pt x="1186084" y="1364651"/>
                    <a:pt x="1080583" y="1315613"/>
                    <a:pt x="898907" y="1348286"/>
                  </a:cubicBezTo>
                  <a:cubicBezTo>
                    <a:pt x="717231" y="1380959"/>
                    <a:pt x="316236" y="1285931"/>
                    <a:pt x="0" y="1348286"/>
                  </a:cubicBezTo>
                  <a:cubicBezTo>
                    <a:pt x="-46951" y="1227014"/>
                    <a:pt x="34229" y="1102232"/>
                    <a:pt x="0" y="898857"/>
                  </a:cubicBezTo>
                  <a:cubicBezTo>
                    <a:pt x="-34229" y="695482"/>
                    <a:pt x="20507" y="647848"/>
                    <a:pt x="0" y="449429"/>
                  </a:cubicBezTo>
                  <a:cubicBezTo>
                    <a:pt x="-20507" y="251010"/>
                    <a:pt x="22364" y="201722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898AF44-5AC7-3BCB-8ADC-D65C6992EAD6}"/>
                </a:ext>
              </a:extLst>
            </p:cNvPr>
            <p:cNvSpPr/>
            <p:nvPr/>
          </p:nvSpPr>
          <p:spPr>
            <a:xfrm>
              <a:off x="1208377" y="271165"/>
              <a:ext cx="5253355" cy="425336"/>
            </a:xfrm>
            <a:custGeom>
              <a:avLst/>
              <a:gdLst>
                <a:gd name="connsiteX0" fmla="*/ 0 w 5253355"/>
                <a:gd name="connsiteY0" fmla="*/ 0 h 425336"/>
                <a:gd name="connsiteX1" fmla="*/ 478639 w 5253355"/>
                <a:gd name="connsiteY1" fmla="*/ 0 h 425336"/>
                <a:gd name="connsiteX2" fmla="*/ 1009812 w 5253355"/>
                <a:gd name="connsiteY2" fmla="*/ 0 h 425336"/>
                <a:gd name="connsiteX3" fmla="*/ 1488451 w 5253355"/>
                <a:gd name="connsiteY3" fmla="*/ 0 h 425336"/>
                <a:gd name="connsiteX4" fmla="*/ 2124690 w 5253355"/>
                <a:gd name="connsiteY4" fmla="*/ 0 h 425336"/>
                <a:gd name="connsiteX5" fmla="*/ 2708396 w 5253355"/>
                <a:gd name="connsiteY5" fmla="*/ 0 h 425336"/>
                <a:gd name="connsiteX6" fmla="*/ 3292102 w 5253355"/>
                <a:gd name="connsiteY6" fmla="*/ 0 h 425336"/>
                <a:gd name="connsiteX7" fmla="*/ 3980876 w 5253355"/>
                <a:gd name="connsiteY7" fmla="*/ 0 h 425336"/>
                <a:gd name="connsiteX8" fmla="*/ 4617115 w 5253355"/>
                <a:gd name="connsiteY8" fmla="*/ 0 h 425336"/>
                <a:gd name="connsiteX9" fmla="*/ 5253355 w 5253355"/>
                <a:gd name="connsiteY9" fmla="*/ 0 h 425336"/>
                <a:gd name="connsiteX10" fmla="*/ 5253355 w 5253355"/>
                <a:gd name="connsiteY10" fmla="*/ 425336 h 425336"/>
                <a:gd name="connsiteX11" fmla="*/ 4827250 w 5253355"/>
                <a:gd name="connsiteY11" fmla="*/ 425336 h 425336"/>
                <a:gd name="connsiteX12" fmla="*/ 4348611 w 5253355"/>
                <a:gd name="connsiteY12" fmla="*/ 425336 h 425336"/>
                <a:gd name="connsiteX13" fmla="*/ 3712371 w 5253355"/>
                <a:gd name="connsiteY13" fmla="*/ 425336 h 425336"/>
                <a:gd name="connsiteX14" fmla="*/ 3023598 w 5253355"/>
                <a:gd name="connsiteY14" fmla="*/ 425336 h 425336"/>
                <a:gd name="connsiteX15" fmla="*/ 2492425 w 5253355"/>
                <a:gd name="connsiteY15" fmla="*/ 425336 h 425336"/>
                <a:gd name="connsiteX16" fmla="*/ 1803652 w 5253355"/>
                <a:gd name="connsiteY16" fmla="*/ 425336 h 425336"/>
                <a:gd name="connsiteX17" fmla="*/ 1325013 w 5253355"/>
                <a:gd name="connsiteY17" fmla="*/ 425336 h 425336"/>
                <a:gd name="connsiteX18" fmla="*/ 898907 w 5253355"/>
                <a:gd name="connsiteY18" fmla="*/ 425336 h 425336"/>
                <a:gd name="connsiteX19" fmla="*/ 0 w 5253355"/>
                <a:gd name="connsiteY19" fmla="*/ 425336 h 425336"/>
                <a:gd name="connsiteX20" fmla="*/ 0 w 5253355"/>
                <a:gd name="connsiteY20" fmla="*/ 0 h 42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53355" h="425336" fill="none" extrusionOk="0">
                  <a:moveTo>
                    <a:pt x="0" y="0"/>
                  </a:moveTo>
                  <a:cubicBezTo>
                    <a:pt x="118214" y="-11200"/>
                    <a:pt x="361845" y="25831"/>
                    <a:pt x="478639" y="0"/>
                  </a:cubicBezTo>
                  <a:cubicBezTo>
                    <a:pt x="595433" y="-25831"/>
                    <a:pt x="845600" y="23824"/>
                    <a:pt x="1009812" y="0"/>
                  </a:cubicBezTo>
                  <a:cubicBezTo>
                    <a:pt x="1174024" y="-23824"/>
                    <a:pt x="1386694" y="25773"/>
                    <a:pt x="1488451" y="0"/>
                  </a:cubicBezTo>
                  <a:cubicBezTo>
                    <a:pt x="1590208" y="-25773"/>
                    <a:pt x="1942055" y="37029"/>
                    <a:pt x="2124690" y="0"/>
                  </a:cubicBezTo>
                  <a:cubicBezTo>
                    <a:pt x="2307325" y="-37029"/>
                    <a:pt x="2576281" y="56958"/>
                    <a:pt x="2708396" y="0"/>
                  </a:cubicBezTo>
                  <a:cubicBezTo>
                    <a:pt x="2840511" y="-56958"/>
                    <a:pt x="3144579" y="65880"/>
                    <a:pt x="3292102" y="0"/>
                  </a:cubicBezTo>
                  <a:cubicBezTo>
                    <a:pt x="3439625" y="-65880"/>
                    <a:pt x="3834841" y="68103"/>
                    <a:pt x="3980876" y="0"/>
                  </a:cubicBezTo>
                  <a:cubicBezTo>
                    <a:pt x="4126911" y="-68103"/>
                    <a:pt x="4358272" y="66823"/>
                    <a:pt x="4617115" y="0"/>
                  </a:cubicBezTo>
                  <a:cubicBezTo>
                    <a:pt x="4875958" y="-66823"/>
                    <a:pt x="4957372" y="30678"/>
                    <a:pt x="5253355" y="0"/>
                  </a:cubicBezTo>
                  <a:cubicBezTo>
                    <a:pt x="5296136" y="169096"/>
                    <a:pt x="5208714" y="277342"/>
                    <a:pt x="5253355" y="425336"/>
                  </a:cubicBezTo>
                  <a:cubicBezTo>
                    <a:pt x="5087211" y="433521"/>
                    <a:pt x="4960527" y="394092"/>
                    <a:pt x="4827250" y="425336"/>
                  </a:cubicBezTo>
                  <a:cubicBezTo>
                    <a:pt x="4693973" y="456580"/>
                    <a:pt x="4499152" y="403445"/>
                    <a:pt x="4348611" y="425336"/>
                  </a:cubicBezTo>
                  <a:cubicBezTo>
                    <a:pt x="4198070" y="447227"/>
                    <a:pt x="3864308" y="392152"/>
                    <a:pt x="3712371" y="425336"/>
                  </a:cubicBezTo>
                  <a:cubicBezTo>
                    <a:pt x="3560434" y="458520"/>
                    <a:pt x="3168681" y="416479"/>
                    <a:pt x="3023598" y="425336"/>
                  </a:cubicBezTo>
                  <a:cubicBezTo>
                    <a:pt x="2878515" y="434193"/>
                    <a:pt x="2635296" y="384972"/>
                    <a:pt x="2492425" y="425336"/>
                  </a:cubicBezTo>
                  <a:cubicBezTo>
                    <a:pt x="2349554" y="465700"/>
                    <a:pt x="1985911" y="348688"/>
                    <a:pt x="1803652" y="425336"/>
                  </a:cubicBezTo>
                  <a:cubicBezTo>
                    <a:pt x="1621393" y="501984"/>
                    <a:pt x="1563639" y="397009"/>
                    <a:pt x="1325013" y="425336"/>
                  </a:cubicBezTo>
                  <a:cubicBezTo>
                    <a:pt x="1086387" y="453663"/>
                    <a:pt x="1100210" y="424439"/>
                    <a:pt x="898907" y="425336"/>
                  </a:cubicBezTo>
                  <a:cubicBezTo>
                    <a:pt x="697604" y="426233"/>
                    <a:pt x="265034" y="332671"/>
                    <a:pt x="0" y="425336"/>
                  </a:cubicBezTo>
                  <a:cubicBezTo>
                    <a:pt x="-4161" y="289879"/>
                    <a:pt x="2559" y="204864"/>
                    <a:pt x="0" y="0"/>
                  </a:cubicBezTo>
                  <a:close/>
                </a:path>
                <a:path w="5253355" h="425336" stroke="0" extrusionOk="0">
                  <a:moveTo>
                    <a:pt x="0" y="0"/>
                  </a:moveTo>
                  <a:cubicBezTo>
                    <a:pt x="121673" y="-43927"/>
                    <a:pt x="382899" y="23849"/>
                    <a:pt x="531173" y="0"/>
                  </a:cubicBezTo>
                  <a:cubicBezTo>
                    <a:pt x="679447" y="-23849"/>
                    <a:pt x="809801" y="45993"/>
                    <a:pt x="957278" y="0"/>
                  </a:cubicBezTo>
                  <a:cubicBezTo>
                    <a:pt x="1104755" y="-45993"/>
                    <a:pt x="1487174" y="80957"/>
                    <a:pt x="1646051" y="0"/>
                  </a:cubicBezTo>
                  <a:cubicBezTo>
                    <a:pt x="1804928" y="-80957"/>
                    <a:pt x="1984362" y="45106"/>
                    <a:pt x="2177224" y="0"/>
                  </a:cubicBezTo>
                  <a:cubicBezTo>
                    <a:pt x="2370086" y="-45106"/>
                    <a:pt x="2529517" y="8663"/>
                    <a:pt x="2708396" y="0"/>
                  </a:cubicBezTo>
                  <a:cubicBezTo>
                    <a:pt x="2887275" y="-8663"/>
                    <a:pt x="3215741" y="72834"/>
                    <a:pt x="3397170" y="0"/>
                  </a:cubicBezTo>
                  <a:cubicBezTo>
                    <a:pt x="3578599" y="-72834"/>
                    <a:pt x="3738440" y="9184"/>
                    <a:pt x="3875809" y="0"/>
                  </a:cubicBezTo>
                  <a:cubicBezTo>
                    <a:pt x="4013178" y="-9184"/>
                    <a:pt x="4418908" y="1836"/>
                    <a:pt x="4564582" y="0"/>
                  </a:cubicBezTo>
                  <a:cubicBezTo>
                    <a:pt x="4710256" y="-1836"/>
                    <a:pt x="5029472" y="14071"/>
                    <a:pt x="5253355" y="0"/>
                  </a:cubicBezTo>
                  <a:cubicBezTo>
                    <a:pt x="5254584" y="143608"/>
                    <a:pt x="5234454" y="337728"/>
                    <a:pt x="5253355" y="425336"/>
                  </a:cubicBezTo>
                  <a:cubicBezTo>
                    <a:pt x="5074870" y="482837"/>
                    <a:pt x="4793538" y="398376"/>
                    <a:pt x="4669649" y="425336"/>
                  </a:cubicBezTo>
                  <a:cubicBezTo>
                    <a:pt x="4545760" y="452296"/>
                    <a:pt x="4338622" y="408475"/>
                    <a:pt x="4138476" y="425336"/>
                  </a:cubicBezTo>
                  <a:cubicBezTo>
                    <a:pt x="3938330" y="442197"/>
                    <a:pt x="3665270" y="361907"/>
                    <a:pt x="3449703" y="425336"/>
                  </a:cubicBezTo>
                  <a:cubicBezTo>
                    <a:pt x="3234136" y="488765"/>
                    <a:pt x="2956438" y="367674"/>
                    <a:pt x="2760930" y="425336"/>
                  </a:cubicBezTo>
                  <a:cubicBezTo>
                    <a:pt x="2565422" y="482998"/>
                    <a:pt x="2421331" y="418494"/>
                    <a:pt x="2282291" y="425336"/>
                  </a:cubicBezTo>
                  <a:cubicBezTo>
                    <a:pt x="2143251" y="432178"/>
                    <a:pt x="1851788" y="417323"/>
                    <a:pt x="1698585" y="425336"/>
                  </a:cubicBezTo>
                  <a:cubicBezTo>
                    <a:pt x="1545382" y="433349"/>
                    <a:pt x="1188116" y="390609"/>
                    <a:pt x="1009812" y="425336"/>
                  </a:cubicBezTo>
                  <a:cubicBezTo>
                    <a:pt x="831508" y="460063"/>
                    <a:pt x="212303" y="397323"/>
                    <a:pt x="0" y="425336"/>
                  </a:cubicBezTo>
                  <a:cubicBezTo>
                    <a:pt x="-12128" y="294935"/>
                    <a:pt x="21982" y="172763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87C6679-7336-699C-BF96-32719F2554F7}"/>
              </a:ext>
            </a:extLst>
          </p:cNvPr>
          <p:cNvSpPr/>
          <p:nvPr/>
        </p:nvSpPr>
        <p:spPr>
          <a:xfrm>
            <a:off x="6483454" y="2921768"/>
            <a:ext cx="2607486" cy="2009814"/>
          </a:xfrm>
          <a:custGeom>
            <a:avLst/>
            <a:gdLst>
              <a:gd name="connsiteX0" fmla="*/ 0 w 2607486"/>
              <a:gd name="connsiteY0" fmla="*/ 0 h 2009814"/>
              <a:gd name="connsiteX1" fmla="*/ 469347 w 2607486"/>
              <a:gd name="connsiteY1" fmla="*/ 0 h 2009814"/>
              <a:gd name="connsiteX2" fmla="*/ 1016920 w 2607486"/>
              <a:gd name="connsiteY2" fmla="*/ 0 h 2009814"/>
              <a:gd name="connsiteX3" fmla="*/ 1512342 w 2607486"/>
              <a:gd name="connsiteY3" fmla="*/ 0 h 2009814"/>
              <a:gd name="connsiteX4" fmla="*/ 1981689 w 2607486"/>
              <a:gd name="connsiteY4" fmla="*/ 0 h 2009814"/>
              <a:gd name="connsiteX5" fmla="*/ 2607486 w 2607486"/>
              <a:gd name="connsiteY5" fmla="*/ 0 h 2009814"/>
              <a:gd name="connsiteX6" fmla="*/ 2607486 w 2607486"/>
              <a:gd name="connsiteY6" fmla="*/ 502454 h 2009814"/>
              <a:gd name="connsiteX7" fmla="*/ 2607486 w 2607486"/>
              <a:gd name="connsiteY7" fmla="*/ 1004907 h 2009814"/>
              <a:gd name="connsiteX8" fmla="*/ 2607486 w 2607486"/>
              <a:gd name="connsiteY8" fmla="*/ 1467164 h 2009814"/>
              <a:gd name="connsiteX9" fmla="*/ 2607486 w 2607486"/>
              <a:gd name="connsiteY9" fmla="*/ 2009814 h 2009814"/>
              <a:gd name="connsiteX10" fmla="*/ 2138139 w 2607486"/>
              <a:gd name="connsiteY10" fmla="*/ 2009814 h 2009814"/>
              <a:gd name="connsiteX11" fmla="*/ 1694866 w 2607486"/>
              <a:gd name="connsiteY11" fmla="*/ 2009814 h 2009814"/>
              <a:gd name="connsiteX12" fmla="*/ 1147294 w 2607486"/>
              <a:gd name="connsiteY12" fmla="*/ 2009814 h 2009814"/>
              <a:gd name="connsiteX13" fmla="*/ 677946 w 2607486"/>
              <a:gd name="connsiteY13" fmla="*/ 2009814 h 2009814"/>
              <a:gd name="connsiteX14" fmla="*/ 0 w 2607486"/>
              <a:gd name="connsiteY14" fmla="*/ 2009814 h 2009814"/>
              <a:gd name="connsiteX15" fmla="*/ 0 w 2607486"/>
              <a:gd name="connsiteY15" fmla="*/ 1467164 h 2009814"/>
              <a:gd name="connsiteX16" fmla="*/ 0 w 2607486"/>
              <a:gd name="connsiteY16" fmla="*/ 1004907 h 2009814"/>
              <a:gd name="connsiteX17" fmla="*/ 0 w 2607486"/>
              <a:gd name="connsiteY17" fmla="*/ 482355 h 2009814"/>
              <a:gd name="connsiteX18" fmla="*/ 0 w 2607486"/>
              <a:gd name="connsiteY18" fmla="*/ 0 h 200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07486" h="2009814" fill="none" extrusionOk="0">
                <a:moveTo>
                  <a:pt x="0" y="0"/>
                </a:moveTo>
                <a:cubicBezTo>
                  <a:pt x="172307" y="-23906"/>
                  <a:pt x="355135" y="40737"/>
                  <a:pt x="469347" y="0"/>
                </a:cubicBezTo>
                <a:cubicBezTo>
                  <a:pt x="583559" y="-40737"/>
                  <a:pt x="862709" y="57628"/>
                  <a:pt x="1016920" y="0"/>
                </a:cubicBezTo>
                <a:cubicBezTo>
                  <a:pt x="1171131" y="-57628"/>
                  <a:pt x="1320522" y="26977"/>
                  <a:pt x="1512342" y="0"/>
                </a:cubicBezTo>
                <a:cubicBezTo>
                  <a:pt x="1704162" y="-26977"/>
                  <a:pt x="1821900" y="5823"/>
                  <a:pt x="1981689" y="0"/>
                </a:cubicBezTo>
                <a:cubicBezTo>
                  <a:pt x="2141478" y="-5823"/>
                  <a:pt x="2465814" y="29671"/>
                  <a:pt x="2607486" y="0"/>
                </a:cubicBezTo>
                <a:cubicBezTo>
                  <a:pt x="2656113" y="192580"/>
                  <a:pt x="2605958" y="303467"/>
                  <a:pt x="2607486" y="502454"/>
                </a:cubicBezTo>
                <a:cubicBezTo>
                  <a:pt x="2609014" y="701441"/>
                  <a:pt x="2548958" y="832165"/>
                  <a:pt x="2607486" y="1004907"/>
                </a:cubicBezTo>
                <a:cubicBezTo>
                  <a:pt x="2666014" y="1177649"/>
                  <a:pt x="2602315" y="1331852"/>
                  <a:pt x="2607486" y="1467164"/>
                </a:cubicBezTo>
                <a:cubicBezTo>
                  <a:pt x="2612657" y="1602476"/>
                  <a:pt x="2584135" y="1880869"/>
                  <a:pt x="2607486" y="2009814"/>
                </a:cubicBezTo>
                <a:cubicBezTo>
                  <a:pt x="2435304" y="2050275"/>
                  <a:pt x="2290732" y="1957191"/>
                  <a:pt x="2138139" y="2009814"/>
                </a:cubicBezTo>
                <a:cubicBezTo>
                  <a:pt x="1985546" y="2062437"/>
                  <a:pt x="1856138" y="1975743"/>
                  <a:pt x="1694866" y="2009814"/>
                </a:cubicBezTo>
                <a:cubicBezTo>
                  <a:pt x="1533594" y="2043885"/>
                  <a:pt x="1340276" y="2003411"/>
                  <a:pt x="1147294" y="2009814"/>
                </a:cubicBezTo>
                <a:cubicBezTo>
                  <a:pt x="954312" y="2016217"/>
                  <a:pt x="894394" y="1978336"/>
                  <a:pt x="677946" y="2009814"/>
                </a:cubicBezTo>
                <a:cubicBezTo>
                  <a:pt x="461498" y="2041292"/>
                  <a:pt x="220805" y="2007169"/>
                  <a:pt x="0" y="2009814"/>
                </a:cubicBezTo>
                <a:cubicBezTo>
                  <a:pt x="-9577" y="1739985"/>
                  <a:pt x="406" y="1700485"/>
                  <a:pt x="0" y="1467164"/>
                </a:cubicBezTo>
                <a:cubicBezTo>
                  <a:pt x="-406" y="1233843"/>
                  <a:pt x="28349" y="1160781"/>
                  <a:pt x="0" y="1004907"/>
                </a:cubicBezTo>
                <a:cubicBezTo>
                  <a:pt x="-28349" y="849033"/>
                  <a:pt x="7037" y="729463"/>
                  <a:pt x="0" y="482355"/>
                </a:cubicBezTo>
                <a:cubicBezTo>
                  <a:pt x="-7037" y="235247"/>
                  <a:pt x="38837" y="175482"/>
                  <a:pt x="0" y="0"/>
                </a:cubicBezTo>
                <a:close/>
              </a:path>
              <a:path w="2607486" h="2009814" stroke="0" extrusionOk="0">
                <a:moveTo>
                  <a:pt x="0" y="0"/>
                </a:moveTo>
                <a:cubicBezTo>
                  <a:pt x="119027" y="-24934"/>
                  <a:pt x="336414" y="36698"/>
                  <a:pt x="495422" y="0"/>
                </a:cubicBezTo>
                <a:cubicBezTo>
                  <a:pt x="654430" y="-36698"/>
                  <a:pt x="815181" y="38185"/>
                  <a:pt x="938695" y="0"/>
                </a:cubicBezTo>
                <a:cubicBezTo>
                  <a:pt x="1062209" y="-38185"/>
                  <a:pt x="1327099" y="25691"/>
                  <a:pt x="1512342" y="0"/>
                </a:cubicBezTo>
                <a:cubicBezTo>
                  <a:pt x="1697585" y="-25691"/>
                  <a:pt x="1849066" y="48148"/>
                  <a:pt x="2007764" y="0"/>
                </a:cubicBezTo>
                <a:cubicBezTo>
                  <a:pt x="2166462" y="-48148"/>
                  <a:pt x="2472847" y="45475"/>
                  <a:pt x="2607486" y="0"/>
                </a:cubicBezTo>
                <a:cubicBezTo>
                  <a:pt x="2627339" y="166366"/>
                  <a:pt x="2569915" y="274768"/>
                  <a:pt x="2607486" y="542650"/>
                </a:cubicBezTo>
                <a:cubicBezTo>
                  <a:pt x="2645057" y="810532"/>
                  <a:pt x="2549192" y="927000"/>
                  <a:pt x="2607486" y="1045103"/>
                </a:cubicBezTo>
                <a:cubicBezTo>
                  <a:pt x="2665780" y="1163206"/>
                  <a:pt x="2566906" y="1431950"/>
                  <a:pt x="2607486" y="1547557"/>
                </a:cubicBezTo>
                <a:cubicBezTo>
                  <a:pt x="2648066" y="1663164"/>
                  <a:pt x="2555504" y="1848363"/>
                  <a:pt x="2607486" y="2009814"/>
                </a:cubicBezTo>
                <a:cubicBezTo>
                  <a:pt x="2441067" y="2021438"/>
                  <a:pt x="2366826" y="1974620"/>
                  <a:pt x="2138139" y="2009814"/>
                </a:cubicBezTo>
                <a:cubicBezTo>
                  <a:pt x="1909452" y="2045008"/>
                  <a:pt x="1730777" y="2009237"/>
                  <a:pt x="1616641" y="2009814"/>
                </a:cubicBezTo>
                <a:cubicBezTo>
                  <a:pt x="1502505" y="2010391"/>
                  <a:pt x="1243361" y="1960005"/>
                  <a:pt x="1121219" y="2009814"/>
                </a:cubicBezTo>
                <a:cubicBezTo>
                  <a:pt x="999077" y="2059623"/>
                  <a:pt x="728242" y="1988278"/>
                  <a:pt x="547572" y="2009814"/>
                </a:cubicBezTo>
                <a:cubicBezTo>
                  <a:pt x="366902" y="2031350"/>
                  <a:pt x="227875" y="1973024"/>
                  <a:pt x="0" y="2009814"/>
                </a:cubicBezTo>
                <a:cubicBezTo>
                  <a:pt x="-10244" y="1912585"/>
                  <a:pt x="47286" y="1730968"/>
                  <a:pt x="0" y="1547557"/>
                </a:cubicBezTo>
                <a:cubicBezTo>
                  <a:pt x="-47286" y="1364146"/>
                  <a:pt x="34902" y="1207824"/>
                  <a:pt x="0" y="1045103"/>
                </a:cubicBezTo>
                <a:cubicBezTo>
                  <a:pt x="-34902" y="882382"/>
                  <a:pt x="19701" y="726062"/>
                  <a:pt x="0" y="562748"/>
                </a:cubicBezTo>
                <a:cubicBezTo>
                  <a:pt x="-19701" y="399435"/>
                  <a:pt x="33468" y="217510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2DCB518-41E2-C680-E638-581EEFC8CB49}"/>
              </a:ext>
            </a:extLst>
          </p:cNvPr>
          <p:cNvSpPr/>
          <p:nvPr/>
        </p:nvSpPr>
        <p:spPr>
          <a:xfrm>
            <a:off x="9128916" y="2918871"/>
            <a:ext cx="2590961" cy="2009814"/>
          </a:xfrm>
          <a:custGeom>
            <a:avLst/>
            <a:gdLst>
              <a:gd name="connsiteX0" fmla="*/ 0 w 2590961"/>
              <a:gd name="connsiteY0" fmla="*/ 0 h 2009814"/>
              <a:gd name="connsiteX1" fmla="*/ 466373 w 2590961"/>
              <a:gd name="connsiteY1" fmla="*/ 0 h 2009814"/>
              <a:gd name="connsiteX2" fmla="*/ 1010475 w 2590961"/>
              <a:gd name="connsiteY2" fmla="*/ 0 h 2009814"/>
              <a:gd name="connsiteX3" fmla="*/ 1502757 w 2590961"/>
              <a:gd name="connsiteY3" fmla="*/ 0 h 2009814"/>
              <a:gd name="connsiteX4" fmla="*/ 1969130 w 2590961"/>
              <a:gd name="connsiteY4" fmla="*/ 0 h 2009814"/>
              <a:gd name="connsiteX5" fmla="*/ 2590961 w 2590961"/>
              <a:gd name="connsiteY5" fmla="*/ 0 h 2009814"/>
              <a:gd name="connsiteX6" fmla="*/ 2590961 w 2590961"/>
              <a:gd name="connsiteY6" fmla="*/ 502454 h 2009814"/>
              <a:gd name="connsiteX7" fmla="*/ 2590961 w 2590961"/>
              <a:gd name="connsiteY7" fmla="*/ 1004907 h 2009814"/>
              <a:gd name="connsiteX8" fmla="*/ 2590961 w 2590961"/>
              <a:gd name="connsiteY8" fmla="*/ 1467164 h 2009814"/>
              <a:gd name="connsiteX9" fmla="*/ 2590961 w 2590961"/>
              <a:gd name="connsiteY9" fmla="*/ 2009814 h 2009814"/>
              <a:gd name="connsiteX10" fmla="*/ 2124588 w 2590961"/>
              <a:gd name="connsiteY10" fmla="*/ 2009814 h 2009814"/>
              <a:gd name="connsiteX11" fmla="*/ 1684125 w 2590961"/>
              <a:gd name="connsiteY11" fmla="*/ 2009814 h 2009814"/>
              <a:gd name="connsiteX12" fmla="*/ 1140023 w 2590961"/>
              <a:gd name="connsiteY12" fmla="*/ 2009814 h 2009814"/>
              <a:gd name="connsiteX13" fmla="*/ 673650 w 2590961"/>
              <a:gd name="connsiteY13" fmla="*/ 2009814 h 2009814"/>
              <a:gd name="connsiteX14" fmla="*/ 0 w 2590961"/>
              <a:gd name="connsiteY14" fmla="*/ 2009814 h 2009814"/>
              <a:gd name="connsiteX15" fmla="*/ 0 w 2590961"/>
              <a:gd name="connsiteY15" fmla="*/ 1467164 h 2009814"/>
              <a:gd name="connsiteX16" fmla="*/ 0 w 2590961"/>
              <a:gd name="connsiteY16" fmla="*/ 1004907 h 2009814"/>
              <a:gd name="connsiteX17" fmla="*/ 0 w 2590961"/>
              <a:gd name="connsiteY17" fmla="*/ 482355 h 2009814"/>
              <a:gd name="connsiteX18" fmla="*/ 0 w 2590961"/>
              <a:gd name="connsiteY18" fmla="*/ 0 h 200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90961" h="2009814" fill="none" extrusionOk="0">
                <a:moveTo>
                  <a:pt x="0" y="0"/>
                </a:moveTo>
                <a:cubicBezTo>
                  <a:pt x="199373" y="-48253"/>
                  <a:pt x="277621" y="50782"/>
                  <a:pt x="466373" y="0"/>
                </a:cubicBezTo>
                <a:cubicBezTo>
                  <a:pt x="655125" y="-50782"/>
                  <a:pt x="863174" y="26681"/>
                  <a:pt x="1010475" y="0"/>
                </a:cubicBezTo>
                <a:cubicBezTo>
                  <a:pt x="1157776" y="-26681"/>
                  <a:pt x="1281404" y="33383"/>
                  <a:pt x="1502757" y="0"/>
                </a:cubicBezTo>
                <a:cubicBezTo>
                  <a:pt x="1724110" y="-33383"/>
                  <a:pt x="1801793" y="20435"/>
                  <a:pt x="1969130" y="0"/>
                </a:cubicBezTo>
                <a:cubicBezTo>
                  <a:pt x="2136467" y="-20435"/>
                  <a:pt x="2304595" y="14633"/>
                  <a:pt x="2590961" y="0"/>
                </a:cubicBezTo>
                <a:cubicBezTo>
                  <a:pt x="2639588" y="192580"/>
                  <a:pt x="2589433" y="303467"/>
                  <a:pt x="2590961" y="502454"/>
                </a:cubicBezTo>
                <a:cubicBezTo>
                  <a:pt x="2592489" y="701441"/>
                  <a:pt x="2532433" y="832165"/>
                  <a:pt x="2590961" y="1004907"/>
                </a:cubicBezTo>
                <a:cubicBezTo>
                  <a:pt x="2649489" y="1177649"/>
                  <a:pt x="2585790" y="1331852"/>
                  <a:pt x="2590961" y="1467164"/>
                </a:cubicBezTo>
                <a:cubicBezTo>
                  <a:pt x="2596132" y="1602476"/>
                  <a:pt x="2567610" y="1880869"/>
                  <a:pt x="2590961" y="2009814"/>
                </a:cubicBezTo>
                <a:cubicBezTo>
                  <a:pt x="2364192" y="2023945"/>
                  <a:pt x="2324660" y="1968624"/>
                  <a:pt x="2124588" y="2009814"/>
                </a:cubicBezTo>
                <a:cubicBezTo>
                  <a:pt x="1924516" y="2051004"/>
                  <a:pt x="1890322" y="1982003"/>
                  <a:pt x="1684125" y="2009814"/>
                </a:cubicBezTo>
                <a:cubicBezTo>
                  <a:pt x="1477928" y="2037625"/>
                  <a:pt x="1330080" y="1948497"/>
                  <a:pt x="1140023" y="2009814"/>
                </a:cubicBezTo>
                <a:cubicBezTo>
                  <a:pt x="949966" y="2071131"/>
                  <a:pt x="876927" y="2006970"/>
                  <a:pt x="673650" y="2009814"/>
                </a:cubicBezTo>
                <a:cubicBezTo>
                  <a:pt x="470373" y="2012658"/>
                  <a:pt x="274185" y="1967133"/>
                  <a:pt x="0" y="2009814"/>
                </a:cubicBezTo>
                <a:cubicBezTo>
                  <a:pt x="-9577" y="1739985"/>
                  <a:pt x="406" y="1700485"/>
                  <a:pt x="0" y="1467164"/>
                </a:cubicBezTo>
                <a:cubicBezTo>
                  <a:pt x="-406" y="1233843"/>
                  <a:pt x="28349" y="1160781"/>
                  <a:pt x="0" y="1004907"/>
                </a:cubicBezTo>
                <a:cubicBezTo>
                  <a:pt x="-28349" y="849033"/>
                  <a:pt x="7037" y="729463"/>
                  <a:pt x="0" y="482355"/>
                </a:cubicBezTo>
                <a:cubicBezTo>
                  <a:pt x="-7037" y="235247"/>
                  <a:pt x="38837" y="175482"/>
                  <a:pt x="0" y="0"/>
                </a:cubicBezTo>
                <a:close/>
              </a:path>
              <a:path w="2590961" h="2009814" stroke="0" extrusionOk="0">
                <a:moveTo>
                  <a:pt x="0" y="0"/>
                </a:moveTo>
                <a:cubicBezTo>
                  <a:pt x="196618" y="-47402"/>
                  <a:pt x="250061" y="38657"/>
                  <a:pt x="492283" y="0"/>
                </a:cubicBezTo>
                <a:cubicBezTo>
                  <a:pt x="734505" y="-38657"/>
                  <a:pt x="751260" y="13505"/>
                  <a:pt x="932746" y="0"/>
                </a:cubicBezTo>
                <a:cubicBezTo>
                  <a:pt x="1114232" y="-13505"/>
                  <a:pt x="1273662" y="66107"/>
                  <a:pt x="1502757" y="0"/>
                </a:cubicBezTo>
                <a:cubicBezTo>
                  <a:pt x="1731852" y="-66107"/>
                  <a:pt x="1777266" y="56500"/>
                  <a:pt x="1995040" y="0"/>
                </a:cubicBezTo>
                <a:cubicBezTo>
                  <a:pt x="2212814" y="-56500"/>
                  <a:pt x="2315806" y="37122"/>
                  <a:pt x="2590961" y="0"/>
                </a:cubicBezTo>
                <a:cubicBezTo>
                  <a:pt x="2610814" y="166366"/>
                  <a:pt x="2553390" y="274768"/>
                  <a:pt x="2590961" y="542650"/>
                </a:cubicBezTo>
                <a:cubicBezTo>
                  <a:pt x="2628532" y="810532"/>
                  <a:pt x="2532667" y="927000"/>
                  <a:pt x="2590961" y="1045103"/>
                </a:cubicBezTo>
                <a:cubicBezTo>
                  <a:pt x="2649255" y="1163206"/>
                  <a:pt x="2550381" y="1431950"/>
                  <a:pt x="2590961" y="1547557"/>
                </a:cubicBezTo>
                <a:cubicBezTo>
                  <a:pt x="2631541" y="1663164"/>
                  <a:pt x="2538979" y="1848363"/>
                  <a:pt x="2590961" y="2009814"/>
                </a:cubicBezTo>
                <a:cubicBezTo>
                  <a:pt x="2360886" y="2032742"/>
                  <a:pt x="2251770" y="1972696"/>
                  <a:pt x="2124588" y="2009814"/>
                </a:cubicBezTo>
                <a:cubicBezTo>
                  <a:pt x="1997406" y="2046932"/>
                  <a:pt x="1721963" y="1953233"/>
                  <a:pt x="1606396" y="2009814"/>
                </a:cubicBezTo>
                <a:cubicBezTo>
                  <a:pt x="1490829" y="2066395"/>
                  <a:pt x="1285245" y="1989233"/>
                  <a:pt x="1114113" y="2009814"/>
                </a:cubicBezTo>
                <a:cubicBezTo>
                  <a:pt x="942981" y="2030395"/>
                  <a:pt x="815026" y="1994763"/>
                  <a:pt x="544102" y="2009814"/>
                </a:cubicBezTo>
                <a:cubicBezTo>
                  <a:pt x="273178" y="2024865"/>
                  <a:pt x="192646" y="1955492"/>
                  <a:pt x="0" y="2009814"/>
                </a:cubicBezTo>
                <a:cubicBezTo>
                  <a:pt x="-10244" y="1912585"/>
                  <a:pt x="47286" y="1730968"/>
                  <a:pt x="0" y="1547557"/>
                </a:cubicBezTo>
                <a:cubicBezTo>
                  <a:pt x="-47286" y="1364146"/>
                  <a:pt x="34902" y="1207824"/>
                  <a:pt x="0" y="1045103"/>
                </a:cubicBezTo>
                <a:cubicBezTo>
                  <a:pt x="-34902" y="882382"/>
                  <a:pt x="19701" y="726062"/>
                  <a:pt x="0" y="562748"/>
                </a:cubicBezTo>
                <a:cubicBezTo>
                  <a:pt x="-19701" y="399435"/>
                  <a:pt x="33468" y="217510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Rectangle 35">
            <a:extLst>
              <a:ext uri="{FF2B5EF4-FFF2-40B4-BE49-F238E27FC236}">
                <a16:creationId xmlns:a16="http://schemas.microsoft.com/office/drawing/2014/main" id="{2454E219-9AFF-9181-511E-BA364D1D0FA1}"/>
              </a:ext>
            </a:extLst>
          </p:cNvPr>
          <p:cNvSpPr/>
          <p:nvPr/>
        </p:nvSpPr>
        <p:spPr>
          <a:xfrm>
            <a:off x="726924" y="4907712"/>
            <a:ext cx="5253355" cy="1327378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9243BC5-A051-9A82-2358-7F9D370190C2}"/>
              </a:ext>
            </a:extLst>
          </p:cNvPr>
          <p:cNvSpPr txBox="1"/>
          <p:nvPr/>
        </p:nvSpPr>
        <p:spPr>
          <a:xfrm>
            <a:off x="107438" y="1793287"/>
            <a:ext cx="1598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SavNet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103" name="Picture 8" descr="Resultado de imagem para google drive logo">
            <a:extLst>
              <a:ext uri="{FF2B5EF4-FFF2-40B4-BE49-F238E27FC236}">
                <a16:creationId xmlns:a16="http://schemas.microsoft.com/office/drawing/2014/main" id="{CDFE686A-AECA-1B69-34DC-29714EE5D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503" y="2920007"/>
            <a:ext cx="629799" cy="38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35">
            <a:extLst>
              <a:ext uri="{FF2B5EF4-FFF2-40B4-BE49-F238E27FC236}">
                <a16:creationId xmlns:a16="http://schemas.microsoft.com/office/drawing/2014/main" id="{F31B40D2-EC43-9E4C-2861-883EB0E9DF78}"/>
              </a:ext>
            </a:extLst>
          </p:cNvPr>
          <p:cNvSpPr/>
          <p:nvPr/>
        </p:nvSpPr>
        <p:spPr>
          <a:xfrm>
            <a:off x="1482442" y="3324466"/>
            <a:ext cx="4202198" cy="1025144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8A753A6-55B7-1A37-5A3D-212840E1A26E}"/>
              </a:ext>
            </a:extLst>
          </p:cNvPr>
          <p:cNvSpPr/>
          <p:nvPr/>
        </p:nvSpPr>
        <p:spPr>
          <a:xfrm>
            <a:off x="2870491" y="3438969"/>
            <a:ext cx="1031398" cy="814127"/>
          </a:xfrm>
          <a:custGeom>
            <a:avLst/>
            <a:gdLst>
              <a:gd name="connsiteX0" fmla="*/ 0 w 1031398"/>
              <a:gd name="connsiteY0" fmla="*/ 0 h 814127"/>
              <a:gd name="connsiteX1" fmla="*/ 495071 w 1031398"/>
              <a:gd name="connsiteY1" fmla="*/ 0 h 814127"/>
              <a:gd name="connsiteX2" fmla="*/ 1031398 w 1031398"/>
              <a:gd name="connsiteY2" fmla="*/ 0 h 814127"/>
              <a:gd name="connsiteX3" fmla="*/ 1031398 w 1031398"/>
              <a:gd name="connsiteY3" fmla="*/ 382640 h 814127"/>
              <a:gd name="connsiteX4" fmla="*/ 1031398 w 1031398"/>
              <a:gd name="connsiteY4" fmla="*/ 814127 h 814127"/>
              <a:gd name="connsiteX5" fmla="*/ 505385 w 1031398"/>
              <a:gd name="connsiteY5" fmla="*/ 814127 h 814127"/>
              <a:gd name="connsiteX6" fmla="*/ 0 w 1031398"/>
              <a:gd name="connsiteY6" fmla="*/ 814127 h 814127"/>
              <a:gd name="connsiteX7" fmla="*/ 0 w 1031398"/>
              <a:gd name="connsiteY7" fmla="*/ 390781 h 814127"/>
              <a:gd name="connsiteX8" fmla="*/ 0 w 1031398"/>
              <a:gd name="connsiteY8" fmla="*/ 0 h 81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398" h="814127" fill="none" extrusionOk="0">
                <a:moveTo>
                  <a:pt x="0" y="0"/>
                </a:moveTo>
                <a:cubicBezTo>
                  <a:pt x="172494" y="-32847"/>
                  <a:pt x="374907" y="398"/>
                  <a:pt x="495071" y="0"/>
                </a:cubicBezTo>
                <a:cubicBezTo>
                  <a:pt x="615235" y="-398"/>
                  <a:pt x="900546" y="14973"/>
                  <a:pt x="1031398" y="0"/>
                </a:cubicBezTo>
                <a:cubicBezTo>
                  <a:pt x="1056492" y="129579"/>
                  <a:pt x="988114" y="238793"/>
                  <a:pt x="1031398" y="382640"/>
                </a:cubicBezTo>
                <a:cubicBezTo>
                  <a:pt x="1074682" y="526487"/>
                  <a:pt x="980021" y="609041"/>
                  <a:pt x="1031398" y="814127"/>
                </a:cubicBezTo>
                <a:cubicBezTo>
                  <a:pt x="813452" y="847298"/>
                  <a:pt x="675782" y="793014"/>
                  <a:pt x="505385" y="814127"/>
                </a:cubicBezTo>
                <a:cubicBezTo>
                  <a:pt x="334988" y="835240"/>
                  <a:pt x="215752" y="809025"/>
                  <a:pt x="0" y="814127"/>
                </a:cubicBezTo>
                <a:cubicBezTo>
                  <a:pt x="-4932" y="631252"/>
                  <a:pt x="28399" y="526118"/>
                  <a:pt x="0" y="390781"/>
                </a:cubicBezTo>
                <a:cubicBezTo>
                  <a:pt x="-28399" y="255444"/>
                  <a:pt x="2418" y="101885"/>
                  <a:pt x="0" y="0"/>
                </a:cubicBezTo>
                <a:close/>
              </a:path>
              <a:path w="1031398" h="814127" stroke="0" extrusionOk="0">
                <a:moveTo>
                  <a:pt x="0" y="0"/>
                </a:moveTo>
                <a:cubicBezTo>
                  <a:pt x="176002" y="-8634"/>
                  <a:pt x="352861" y="47899"/>
                  <a:pt x="484757" y="0"/>
                </a:cubicBezTo>
                <a:cubicBezTo>
                  <a:pt x="616653" y="-47899"/>
                  <a:pt x="765624" y="14914"/>
                  <a:pt x="1031398" y="0"/>
                </a:cubicBezTo>
                <a:cubicBezTo>
                  <a:pt x="1034993" y="149666"/>
                  <a:pt x="1011741" y="302117"/>
                  <a:pt x="1031398" y="415205"/>
                </a:cubicBezTo>
                <a:cubicBezTo>
                  <a:pt x="1051055" y="528294"/>
                  <a:pt x="984720" y="688955"/>
                  <a:pt x="1031398" y="814127"/>
                </a:cubicBezTo>
                <a:cubicBezTo>
                  <a:pt x="884499" y="859528"/>
                  <a:pt x="636343" y="754522"/>
                  <a:pt x="495071" y="814127"/>
                </a:cubicBezTo>
                <a:cubicBezTo>
                  <a:pt x="353799" y="873732"/>
                  <a:pt x="148562" y="797196"/>
                  <a:pt x="0" y="814127"/>
                </a:cubicBezTo>
                <a:cubicBezTo>
                  <a:pt x="-20892" y="718501"/>
                  <a:pt x="2457" y="567081"/>
                  <a:pt x="0" y="423346"/>
                </a:cubicBezTo>
                <a:cubicBezTo>
                  <a:pt x="-2457" y="279611"/>
                  <a:pt x="175" y="108758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7869708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60D84FC-6902-C5A6-200F-3B0FB6BCA508}"/>
              </a:ext>
            </a:extLst>
          </p:cNvPr>
          <p:cNvSpPr/>
          <p:nvPr/>
        </p:nvSpPr>
        <p:spPr>
          <a:xfrm>
            <a:off x="1762705" y="3430390"/>
            <a:ext cx="1031398" cy="814127"/>
          </a:xfrm>
          <a:custGeom>
            <a:avLst/>
            <a:gdLst>
              <a:gd name="connsiteX0" fmla="*/ 0 w 1031398"/>
              <a:gd name="connsiteY0" fmla="*/ 0 h 814127"/>
              <a:gd name="connsiteX1" fmla="*/ 536327 w 1031398"/>
              <a:gd name="connsiteY1" fmla="*/ 0 h 814127"/>
              <a:gd name="connsiteX2" fmla="*/ 1031398 w 1031398"/>
              <a:gd name="connsiteY2" fmla="*/ 0 h 814127"/>
              <a:gd name="connsiteX3" fmla="*/ 1031398 w 1031398"/>
              <a:gd name="connsiteY3" fmla="*/ 382640 h 814127"/>
              <a:gd name="connsiteX4" fmla="*/ 1031398 w 1031398"/>
              <a:gd name="connsiteY4" fmla="*/ 814127 h 814127"/>
              <a:gd name="connsiteX5" fmla="*/ 536327 w 1031398"/>
              <a:gd name="connsiteY5" fmla="*/ 814127 h 814127"/>
              <a:gd name="connsiteX6" fmla="*/ 0 w 1031398"/>
              <a:gd name="connsiteY6" fmla="*/ 814127 h 814127"/>
              <a:gd name="connsiteX7" fmla="*/ 0 w 1031398"/>
              <a:gd name="connsiteY7" fmla="*/ 415205 h 814127"/>
              <a:gd name="connsiteX8" fmla="*/ 0 w 1031398"/>
              <a:gd name="connsiteY8" fmla="*/ 0 h 81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398" h="814127" fill="none" extrusionOk="0">
                <a:moveTo>
                  <a:pt x="0" y="0"/>
                </a:moveTo>
                <a:cubicBezTo>
                  <a:pt x="203634" y="-18855"/>
                  <a:pt x="290653" y="46620"/>
                  <a:pt x="536327" y="0"/>
                </a:cubicBezTo>
                <a:cubicBezTo>
                  <a:pt x="782001" y="-46620"/>
                  <a:pt x="875650" y="37965"/>
                  <a:pt x="1031398" y="0"/>
                </a:cubicBezTo>
                <a:cubicBezTo>
                  <a:pt x="1074653" y="168245"/>
                  <a:pt x="985922" y="293245"/>
                  <a:pt x="1031398" y="382640"/>
                </a:cubicBezTo>
                <a:cubicBezTo>
                  <a:pt x="1076874" y="472035"/>
                  <a:pt x="1010470" y="630527"/>
                  <a:pt x="1031398" y="814127"/>
                </a:cubicBezTo>
                <a:cubicBezTo>
                  <a:pt x="886611" y="869304"/>
                  <a:pt x="701842" y="766908"/>
                  <a:pt x="536327" y="814127"/>
                </a:cubicBezTo>
                <a:cubicBezTo>
                  <a:pt x="370812" y="861346"/>
                  <a:pt x="172244" y="756880"/>
                  <a:pt x="0" y="814127"/>
                </a:cubicBezTo>
                <a:cubicBezTo>
                  <a:pt x="-19744" y="616143"/>
                  <a:pt x="19678" y="598163"/>
                  <a:pt x="0" y="415205"/>
                </a:cubicBezTo>
                <a:cubicBezTo>
                  <a:pt x="-19678" y="232247"/>
                  <a:pt x="2879" y="203667"/>
                  <a:pt x="0" y="0"/>
                </a:cubicBezTo>
                <a:close/>
              </a:path>
              <a:path w="1031398" h="814127" stroke="0" extrusionOk="0">
                <a:moveTo>
                  <a:pt x="0" y="0"/>
                </a:moveTo>
                <a:cubicBezTo>
                  <a:pt x="197544" y="-49046"/>
                  <a:pt x="395800" y="17508"/>
                  <a:pt x="505385" y="0"/>
                </a:cubicBezTo>
                <a:cubicBezTo>
                  <a:pt x="614970" y="-17508"/>
                  <a:pt x="875148" y="11548"/>
                  <a:pt x="1031398" y="0"/>
                </a:cubicBezTo>
                <a:cubicBezTo>
                  <a:pt x="1034956" y="138220"/>
                  <a:pt x="999352" y="280415"/>
                  <a:pt x="1031398" y="423346"/>
                </a:cubicBezTo>
                <a:cubicBezTo>
                  <a:pt x="1063444" y="566277"/>
                  <a:pt x="999100" y="718247"/>
                  <a:pt x="1031398" y="814127"/>
                </a:cubicBezTo>
                <a:cubicBezTo>
                  <a:pt x="852058" y="870267"/>
                  <a:pt x="751727" y="788858"/>
                  <a:pt x="536327" y="814127"/>
                </a:cubicBezTo>
                <a:cubicBezTo>
                  <a:pt x="320927" y="839396"/>
                  <a:pt x="111484" y="758768"/>
                  <a:pt x="0" y="814127"/>
                </a:cubicBezTo>
                <a:cubicBezTo>
                  <a:pt x="-19152" y="621330"/>
                  <a:pt x="5171" y="570493"/>
                  <a:pt x="0" y="423346"/>
                </a:cubicBezTo>
                <a:cubicBezTo>
                  <a:pt x="-5171" y="276199"/>
                  <a:pt x="36538" y="110106"/>
                  <a:pt x="0" y="0"/>
                </a:cubicBezTo>
                <a:close/>
              </a:path>
            </a:pathLst>
          </a:custGeom>
          <a:solidFill>
            <a:srgbClr val="92D050">
              <a:alpha val="95000"/>
            </a:srgb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Rectangle: Top Corners One Rounded and One Snipped 112">
            <a:extLst>
              <a:ext uri="{FF2B5EF4-FFF2-40B4-BE49-F238E27FC236}">
                <a16:creationId xmlns:a16="http://schemas.microsoft.com/office/drawing/2014/main" id="{4E44DCB2-EBAD-B944-B091-98A6ADA05E66}"/>
              </a:ext>
            </a:extLst>
          </p:cNvPr>
          <p:cNvSpPr/>
          <p:nvPr/>
        </p:nvSpPr>
        <p:spPr>
          <a:xfrm>
            <a:off x="3202233" y="3656836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14" name="Rectangle: Top Corners One Rounded and One Snipped 113">
            <a:extLst>
              <a:ext uri="{FF2B5EF4-FFF2-40B4-BE49-F238E27FC236}">
                <a16:creationId xmlns:a16="http://schemas.microsoft.com/office/drawing/2014/main" id="{D5B5FD7B-9E43-1BF4-C23A-67B294766590}"/>
              </a:ext>
            </a:extLst>
          </p:cNvPr>
          <p:cNvSpPr/>
          <p:nvPr/>
        </p:nvSpPr>
        <p:spPr>
          <a:xfrm>
            <a:off x="2106641" y="3645175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15" name="Rectangle: Top Corners One Rounded and One Snipped 114">
            <a:extLst>
              <a:ext uri="{FF2B5EF4-FFF2-40B4-BE49-F238E27FC236}">
                <a16:creationId xmlns:a16="http://schemas.microsoft.com/office/drawing/2014/main" id="{4DBD2432-C0E3-15C3-01CA-FD712E753127}"/>
              </a:ext>
            </a:extLst>
          </p:cNvPr>
          <p:cNvSpPr/>
          <p:nvPr/>
        </p:nvSpPr>
        <p:spPr>
          <a:xfrm>
            <a:off x="1992811" y="3569627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16" name="Rectangle: Top Corners One Rounded and One Snipped 115">
            <a:extLst>
              <a:ext uri="{FF2B5EF4-FFF2-40B4-BE49-F238E27FC236}">
                <a16:creationId xmlns:a16="http://schemas.microsoft.com/office/drawing/2014/main" id="{CACCEA75-4B1C-9423-5BDA-D6B66F613404}"/>
              </a:ext>
            </a:extLst>
          </p:cNvPr>
          <p:cNvSpPr/>
          <p:nvPr/>
        </p:nvSpPr>
        <p:spPr>
          <a:xfrm>
            <a:off x="2151837" y="3550662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XYZ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17" name="Rectangle: Top Corners One Rounded and One Snipped 116">
            <a:extLst>
              <a:ext uri="{FF2B5EF4-FFF2-40B4-BE49-F238E27FC236}">
                <a16:creationId xmlns:a16="http://schemas.microsoft.com/office/drawing/2014/main" id="{CBC97C4B-D8B4-A01D-06D6-8FC4BBAB9F70}"/>
              </a:ext>
            </a:extLst>
          </p:cNvPr>
          <p:cNvSpPr/>
          <p:nvPr/>
        </p:nvSpPr>
        <p:spPr>
          <a:xfrm>
            <a:off x="1924988" y="3899729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34049" y="-7888"/>
                  <a:pt x="424951" y="52969"/>
                  <a:pt x="541233" y="0"/>
                </a:cubicBezTo>
                <a:cubicBezTo>
                  <a:pt x="551869" y="9263"/>
                  <a:pt x="560625" y="26698"/>
                  <a:pt x="579541" y="38308"/>
                </a:cubicBezTo>
                <a:cubicBezTo>
                  <a:pt x="586293" y="133240"/>
                  <a:pt x="571210" y="164931"/>
                  <a:pt x="579541" y="229846"/>
                </a:cubicBezTo>
                <a:cubicBezTo>
                  <a:pt x="324557" y="238409"/>
                  <a:pt x="249682" y="196952"/>
                  <a:pt x="0" y="229846"/>
                </a:cubicBezTo>
                <a:cubicBezTo>
                  <a:pt x="-16213" y="149840"/>
                  <a:pt x="21986" y="97729"/>
                  <a:pt x="0" y="38308"/>
                </a:cubicBezTo>
                <a:cubicBezTo>
                  <a:pt x="-4009" y="12902"/>
                  <a:pt x="17464" y="-986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181399" y="-30187"/>
                  <a:pt x="434961" y="853"/>
                  <a:pt x="541233" y="0"/>
                </a:cubicBezTo>
                <a:cubicBezTo>
                  <a:pt x="554524" y="8084"/>
                  <a:pt x="564596" y="27399"/>
                  <a:pt x="579541" y="38308"/>
                </a:cubicBezTo>
                <a:cubicBezTo>
                  <a:pt x="591051" y="79547"/>
                  <a:pt x="572926" y="177076"/>
                  <a:pt x="579541" y="229846"/>
                </a:cubicBezTo>
                <a:cubicBezTo>
                  <a:pt x="392809" y="263253"/>
                  <a:pt x="265209" y="191553"/>
                  <a:pt x="0" y="229846"/>
                </a:cubicBezTo>
                <a:cubicBezTo>
                  <a:pt x="-617" y="154353"/>
                  <a:pt x="17065" y="126367"/>
                  <a:pt x="0" y="38308"/>
                </a:cubicBezTo>
                <a:cubicBezTo>
                  <a:pt x="-3175" y="15153"/>
                  <a:pt x="20542" y="1981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126252875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XWY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18" name="Rectangle: Top Corners One Rounded and One Snipped 117">
            <a:extLst>
              <a:ext uri="{FF2B5EF4-FFF2-40B4-BE49-F238E27FC236}">
                <a16:creationId xmlns:a16="http://schemas.microsoft.com/office/drawing/2014/main" id="{947DDEE0-C0DA-FF22-6B1C-4ADB95958D5E}"/>
              </a:ext>
            </a:extLst>
          </p:cNvPr>
          <p:cNvSpPr/>
          <p:nvPr/>
        </p:nvSpPr>
        <p:spPr>
          <a:xfrm>
            <a:off x="1812963" y="3652726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ZYY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19" name="Rectangle: Top Corners One Rounded and One Snipped 118">
            <a:extLst>
              <a:ext uri="{FF2B5EF4-FFF2-40B4-BE49-F238E27FC236}">
                <a16:creationId xmlns:a16="http://schemas.microsoft.com/office/drawing/2014/main" id="{F7AA035B-EA1C-6C7B-69E1-F393CCB4DAD7}"/>
              </a:ext>
            </a:extLst>
          </p:cNvPr>
          <p:cNvSpPr/>
          <p:nvPr/>
        </p:nvSpPr>
        <p:spPr>
          <a:xfrm>
            <a:off x="3027322" y="3916998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34049" y="-7888"/>
                  <a:pt x="424951" y="52969"/>
                  <a:pt x="541233" y="0"/>
                </a:cubicBezTo>
                <a:cubicBezTo>
                  <a:pt x="551869" y="9263"/>
                  <a:pt x="560625" y="26698"/>
                  <a:pt x="579541" y="38308"/>
                </a:cubicBezTo>
                <a:cubicBezTo>
                  <a:pt x="586293" y="133240"/>
                  <a:pt x="571210" y="164931"/>
                  <a:pt x="579541" y="229846"/>
                </a:cubicBezTo>
                <a:cubicBezTo>
                  <a:pt x="324557" y="238409"/>
                  <a:pt x="249682" y="196952"/>
                  <a:pt x="0" y="229846"/>
                </a:cubicBezTo>
                <a:cubicBezTo>
                  <a:pt x="-16213" y="149840"/>
                  <a:pt x="21986" y="97729"/>
                  <a:pt x="0" y="38308"/>
                </a:cubicBezTo>
                <a:cubicBezTo>
                  <a:pt x="-4009" y="12902"/>
                  <a:pt x="17464" y="-986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181399" y="-30187"/>
                  <a:pt x="434961" y="853"/>
                  <a:pt x="541233" y="0"/>
                </a:cubicBezTo>
                <a:cubicBezTo>
                  <a:pt x="554524" y="8084"/>
                  <a:pt x="564596" y="27399"/>
                  <a:pt x="579541" y="38308"/>
                </a:cubicBezTo>
                <a:cubicBezTo>
                  <a:pt x="591051" y="79547"/>
                  <a:pt x="572926" y="177076"/>
                  <a:pt x="579541" y="229846"/>
                </a:cubicBezTo>
                <a:cubicBezTo>
                  <a:pt x="392809" y="263253"/>
                  <a:pt x="265209" y="191553"/>
                  <a:pt x="0" y="229846"/>
                </a:cubicBezTo>
                <a:cubicBezTo>
                  <a:pt x="-617" y="154353"/>
                  <a:pt x="17065" y="126367"/>
                  <a:pt x="0" y="38308"/>
                </a:cubicBezTo>
                <a:cubicBezTo>
                  <a:pt x="-3175" y="15153"/>
                  <a:pt x="20542" y="1981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126252875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AAA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20" name="Rectangle: Top Corners One Rounded and One Snipped 119">
            <a:extLst>
              <a:ext uri="{FF2B5EF4-FFF2-40B4-BE49-F238E27FC236}">
                <a16:creationId xmlns:a16="http://schemas.microsoft.com/office/drawing/2014/main" id="{97C2CFBE-21D5-0C3B-4AE7-18A6B5F81682}"/>
              </a:ext>
            </a:extLst>
          </p:cNvPr>
          <p:cNvSpPr/>
          <p:nvPr/>
        </p:nvSpPr>
        <p:spPr>
          <a:xfrm>
            <a:off x="3145840" y="3604697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21" name="Rectangle: Top Corners One Rounded and One Snipped 120">
            <a:extLst>
              <a:ext uri="{FF2B5EF4-FFF2-40B4-BE49-F238E27FC236}">
                <a16:creationId xmlns:a16="http://schemas.microsoft.com/office/drawing/2014/main" id="{11B4C8A5-9EBE-97BF-26DF-9CAC313204F3}"/>
              </a:ext>
            </a:extLst>
          </p:cNvPr>
          <p:cNvSpPr/>
          <p:nvPr/>
        </p:nvSpPr>
        <p:spPr>
          <a:xfrm>
            <a:off x="3120508" y="3537803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ABC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22" name="Rectangle: Top Corners One Rounded and One Snipped 121">
            <a:extLst>
              <a:ext uri="{FF2B5EF4-FFF2-40B4-BE49-F238E27FC236}">
                <a16:creationId xmlns:a16="http://schemas.microsoft.com/office/drawing/2014/main" id="{D72BAF93-E607-9999-5707-DCCD59C56B8A}"/>
              </a:ext>
            </a:extLst>
          </p:cNvPr>
          <p:cNvSpPr/>
          <p:nvPr/>
        </p:nvSpPr>
        <p:spPr>
          <a:xfrm>
            <a:off x="3023414" y="3671590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BBB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9255970-225A-7D33-D740-7C8E58E8D558}"/>
              </a:ext>
            </a:extLst>
          </p:cNvPr>
          <p:cNvSpPr txBox="1"/>
          <p:nvPr/>
        </p:nvSpPr>
        <p:spPr>
          <a:xfrm>
            <a:off x="4058721" y="3834543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. . </a:t>
            </a:r>
          </a:p>
        </p:txBody>
      </p:sp>
      <p:pic>
        <p:nvPicPr>
          <p:cNvPr id="1026" name="Picture 2" descr="Resultado de imagem para linux file system logo">
            <a:extLst>
              <a:ext uri="{FF2B5EF4-FFF2-40B4-BE49-F238E27FC236}">
                <a16:creationId xmlns:a16="http://schemas.microsoft.com/office/drawing/2014/main" id="{223449BA-18AE-7849-3848-495ABAB41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295" y="2949105"/>
            <a:ext cx="328490" cy="3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D6291F0F-5529-2F37-EC3D-C1AB226151BD}"/>
              </a:ext>
            </a:extLst>
          </p:cNvPr>
          <p:cNvSpPr/>
          <p:nvPr/>
        </p:nvSpPr>
        <p:spPr>
          <a:xfrm>
            <a:off x="1482442" y="2937182"/>
            <a:ext cx="2702870" cy="318734"/>
          </a:xfrm>
          <a:custGeom>
            <a:avLst/>
            <a:gdLst>
              <a:gd name="connsiteX0" fmla="*/ 0 w 2702870"/>
              <a:gd name="connsiteY0" fmla="*/ 0 h 318734"/>
              <a:gd name="connsiteX1" fmla="*/ 513545 w 2702870"/>
              <a:gd name="connsiteY1" fmla="*/ 0 h 318734"/>
              <a:gd name="connsiteX2" fmla="*/ 1054119 w 2702870"/>
              <a:gd name="connsiteY2" fmla="*/ 0 h 318734"/>
              <a:gd name="connsiteX3" fmla="*/ 1621722 w 2702870"/>
              <a:gd name="connsiteY3" fmla="*/ 0 h 318734"/>
              <a:gd name="connsiteX4" fmla="*/ 2189325 w 2702870"/>
              <a:gd name="connsiteY4" fmla="*/ 0 h 318734"/>
              <a:gd name="connsiteX5" fmla="*/ 2702870 w 2702870"/>
              <a:gd name="connsiteY5" fmla="*/ 0 h 318734"/>
              <a:gd name="connsiteX6" fmla="*/ 2702870 w 2702870"/>
              <a:gd name="connsiteY6" fmla="*/ 318734 h 318734"/>
              <a:gd name="connsiteX7" fmla="*/ 2108239 w 2702870"/>
              <a:gd name="connsiteY7" fmla="*/ 318734 h 318734"/>
              <a:gd name="connsiteX8" fmla="*/ 1513607 w 2702870"/>
              <a:gd name="connsiteY8" fmla="*/ 318734 h 318734"/>
              <a:gd name="connsiteX9" fmla="*/ 973033 w 2702870"/>
              <a:gd name="connsiteY9" fmla="*/ 318734 h 318734"/>
              <a:gd name="connsiteX10" fmla="*/ 0 w 2702870"/>
              <a:gd name="connsiteY10" fmla="*/ 318734 h 318734"/>
              <a:gd name="connsiteX11" fmla="*/ 0 w 2702870"/>
              <a:gd name="connsiteY11" fmla="*/ 0 h 31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02870" h="318734" fill="none" extrusionOk="0">
                <a:moveTo>
                  <a:pt x="0" y="0"/>
                </a:moveTo>
                <a:cubicBezTo>
                  <a:pt x="167795" y="-8152"/>
                  <a:pt x="296180" y="49590"/>
                  <a:pt x="513545" y="0"/>
                </a:cubicBezTo>
                <a:cubicBezTo>
                  <a:pt x="730910" y="-49590"/>
                  <a:pt x="850465" y="15794"/>
                  <a:pt x="1054119" y="0"/>
                </a:cubicBezTo>
                <a:cubicBezTo>
                  <a:pt x="1257773" y="-15794"/>
                  <a:pt x="1364543" y="52098"/>
                  <a:pt x="1621722" y="0"/>
                </a:cubicBezTo>
                <a:cubicBezTo>
                  <a:pt x="1878901" y="-52098"/>
                  <a:pt x="2005706" y="1076"/>
                  <a:pt x="2189325" y="0"/>
                </a:cubicBezTo>
                <a:cubicBezTo>
                  <a:pt x="2372944" y="-1076"/>
                  <a:pt x="2460621" y="60800"/>
                  <a:pt x="2702870" y="0"/>
                </a:cubicBezTo>
                <a:cubicBezTo>
                  <a:pt x="2721010" y="117666"/>
                  <a:pt x="2685875" y="168573"/>
                  <a:pt x="2702870" y="318734"/>
                </a:cubicBezTo>
                <a:cubicBezTo>
                  <a:pt x="2574080" y="343970"/>
                  <a:pt x="2251207" y="285094"/>
                  <a:pt x="2108239" y="318734"/>
                </a:cubicBezTo>
                <a:cubicBezTo>
                  <a:pt x="1965271" y="352374"/>
                  <a:pt x="1719816" y="294089"/>
                  <a:pt x="1513607" y="318734"/>
                </a:cubicBezTo>
                <a:cubicBezTo>
                  <a:pt x="1307398" y="343379"/>
                  <a:pt x="1179221" y="277674"/>
                  <a:pt x="973033" y="318734"/>
                </a:cubicBezTo>
                <a:cubicBezTo>
                  <a:pt x="766845" y="359794"/>
                  <a:pt x="369489" y="223900"/>
                  <a:pt x="0" y="318734"/>
                </a:cubicBezTo>
                <a:cubicBezTo>
                  <a:pt x="-25017" y="233717"/>
                  <a:pt x="7692" y="124077"/>
                  <a:pt x="0" y="0"/>
                </a:cubicBezTo>
                <a:close/>
              </a:path>
              <a:path w="2702870" h="318734" stroke="0" extrusionOk="0">
                <a:moveTo>
                  <a:pt x="0" y="0"/>
                </a:moveTo>
                <a:cubicBezTo>
                  <a:pt x="237033" y="-17162"/>
                  <a:pt x="309277" y="34322"/>
                  <a:pt x="513545" y="0"/>
                </a:cubicBezTo>
                <a:cubicBezTo>
                  <a:pt x="717814" y="-34322"/>
                  <a:pt x="790204" y="42383"/>
                  <a:pt x="973033" y="0"/>
                </a:cubicBezTo>
                <a:cubicBezTo>
                  <a:pt x="1155862" y="-42383"/>
                  <a:pt x="1394401" y="63621"/>
                  <a:pt x="1567665" y="0"/>
                </a:cubicBezTo>
                <a:cubicBezTo>
                  <a:pt x="1740929" y="-63621"/>
                  <a:pt x="1934428" y="28619"/>
                  <a:pt x="2081210" y="0"/>
                </a:cubicBezTo>
                <a:cubicBezTo>
                  <a:pt x="2227993" y="-28619"/>
                  <a:pt x="2501036" y="5814"/>
                  <a:pt x="2702870" y="0"/>
                </a:cubicBezTo>
                <a:cubicBezTo>
                  <a:pt x="2732218" y="115406"/>
                  <a:pt x="2668233" y="209535"/>
                  <a:pt x="2702870" y="318734"/>
                </a:cubicBezTo>
                <a:cubicBezTo>
                  <a:pt x="2594741" y="324008"/>
                  <a:pt x="2292015" y="257947"/>
                  <a:pt x="2162296" y="318734"/>
                </a:cubicBezTo>
                <a:cubicBezTo>
                  <a:pt x="2032577" y="379521"/>
                  <a:pt x="1818002" y="280713"/>
                  <a:pt x="1567665" y="318734"/>
                </a:cubicBezTo>
                <a:cubicBezTo>
                  <a:pt x="1317328" y="356755"/>
                  <a:pt x="1257432" y="295088"/>
                  <a:pt x="1108177" y="318734"/>
                </a:cubicBezTo>
                <a:cubicBezTo>
                  <a:pt x="958922" y="342380"/>
                  <a:pt x="768233" y="259726"/>
                  <a:pt x="567603" y="318734"/>
                </a:cubicBezTo>
                <a:cubicBezTo>
                  <a:pt x="366973" y="377742"/>
                  <a:pt x="235936" y="283313"/>
                  <a:pt x="0" y="318734"/>
                </a:cubicBezTo>
                <a:cubicBezTo>
                  <a:pt x="-12078" y="163571"/>
                  <a:pt x="6926" y="83222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D7A24C1-01BC-6E61-A174-DBC96D5267FA}"/>
              </a:ext>
            </a:extLst>
          </p:cNvPr>
          <p:cNvSpPr txBox="1"/>
          <p:nvPr/>
        </p:nvSpPr>
        <p:spPr>
          <a:xfrm>
            <a:off x="114514" y="3499884"/>
            <a:ext cx="1598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Awesome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2EBE944-23DD-0409-FFB9-9604AC71F401}"/>
              </a:ext>
            </a:extLst>
          </p:cNvPr>
          <p:cNvSpPr/>
          <p:nvPr/>
        </p:nvSpPr>
        <p:spPr>
          <a:xfrm>
            <a:off x="1490826" y="5130978"/>
            <a:ext cx="2702870" cy="1041291"/>
          </a:xfrm>
          <a:custGeom>
            <a:avLst/>
            <a:gdLst>
              <a:gd name="connsiteX0" fmla="*/ 0 w 2702870"/>
              <a:gd name="connsiteY0" fmla="*/ 0 h 1041291"/>
              <a:gd name="connsiteX1" fmla="*/ 594631 w 2702870"/>
              <a:gd name="connsiteY1" fmla="*/ 0 h 1041291"/>
              <a:gd name="connsiteX2" fmla="*/ 1162234 w 2702870"/>
              <a:gd name="connsiteY2" fmla="*/ 0 h 1041291"/>
              <a:gd name="connsiteX3" fmla="*/ 1729837 w 2702870"/>
              <a:gd name="connsiteY3" fmla="*/ 0 h 1041291"/>
              <a:gd name="connsiteX4" fmla="*/ 2189325 w 2702870"/>
              <a:gd name="connsiteY4" fmla="*/ 0 h 1041291"/>
              <a:gd name="connsiteX5" fmla="*/ 2702870 w 2702870"/>
              <a:gd name="connsiteY5" fmla="*/ 0 h 1041291"/>
              <a:gd name="connsiteX6" fmla="*/ 2702870 w 2702870"/>
              <a:gd name="connsiteY6" fmla="*/ 531058 h 1041291"/>
              <a:gd name="connsiteX7" fmla="*/ 2702870 w 2702870"/>
              <a:gd name="connsiteY7" fmla="*/ 1041291 h 1041291"/>
              <a:gd name="connsiteX8" fmla="*/ 2162296 w 2702870"/>
              <a:gd name="connsiteY8" fmla="*/ 1041291 h 1041291"/>
              <a:gd name="connsiteX9" fmla="*/ 1702808 w 2702870"/>
              <a:gd name="connsiteY9" fmla="*/ 1041291 h 1041291"/>
              <a:gd name="connsiteX10" fmla="*/ 1243320 w 2702870"/>
              <a:gd name="connsiteY10" fmla="*/ 1041291 h 1041291"/>
              <a:gd name="connsiteX11" fmla="*/ 675718 w 2702870"/>
              <a:gd name="connsiteY11" fmla="*/ 1041291 h 1041291"/>
              <a:gd name="connsiteX12" fmla="*/ 0 w 2702870"/>
              <a:gd name="connsiteY12" fmla="*/ 1041291 h 1041291"/>
              <a:gd name="connsiteX13" fmla="*/ 0 w 2702870"/>
              <a:gd name="connsiteY13" fmla="*/ 499820 h 1041291"/>
              <a:gd name="connsiteX14" fmla="*/ 0 w 2702870"/>
              <a:gd name="connsiteY14" fmla="*/ 0 h 10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02870" h="1041291" fill="none" extrusionOk="0">
                <a:moveTo>
                  <a:pt x="0" y="0"/>
                </a:moveTo>
                <a:cubicBezTo>
                  <a:pt x="218371" y="-2890"/>
                  <a:pt x="378308" y="39904"/>
                  <a:pt x="594631" y="0"/>
                </a:cubicBezTo>
                <a:cubicBezTo>
                  <a:pt x="810954" y="-39904"/>
                  <a:pt x="978615" y="1076"/>
                  <a:pt x="1162234" y="0"/>
                </a:cubicBezTo>
                <a:cubicBezTo>
                  <a:pt x="1345853" y="-1076"/>
                  <a:pt x="1484345" y="15486"/>
                  <a:pt x="1729837" y="0"/>
                </a:cubicBezTo>
                <a:cubicBezTo>
                  <a:pt x="1975329" y="-15486"/>
                  <a:pt x="2073291" y="35751"/>
                  <a:pt x="2189325" y="0"/>
                </a:cubicBezTo>
                <a:cubicBezTo>
                  <a:pt x="2305359" y="-35751"/>
                  <a:pt x="2493824" y="54272"/>
                  <a:pt x="2702870" y="0"/>
                </a:cubicBezTo>
                <a:cubicBezTo>
                  <a:pt x="2708284" y="170663"/>
                  <a:pt x="2668478" y="371806"/>
                  <a:pt x="2702870" y="531058"/>
                </a:cubicBezTo>
                <a:cubicBezTo>
                  <a:pt x="2737262" y="690310"/>
                  <a:pt x="2671217" y="887979"/>
                  <a:pt x="2702870" y="1041291"/>
                </a:cubicBezTo>
                <a:cubicBezTo>
                  <a:pt x="2461215" y="1066689"/>
                  <a:pt x="2291126" y="985918"/>
                  <a:pt x="2162296" y="1041291"/>
                </a:cubicBezTo>
                <a:cubicBezTo>
                  <a:pt x="2033466" y="1096664"/>
                  <a:pt x="1905665" y="991350"/>
                  <a:pt x="1702808" y="1041291"/>
                </a:cubicBezTo>
                <a:cubicBezTo>
                  <a:pt x="1499951" y="1091232"/>
                  <a:pt x="1451031" y="1032707"/>
                  <a:pt x="1243320" y="1041291"/>
                </a:cubicBezTo>
                <a:cubicBezTo>
                  <a:pt x="1035609" y="1049875"/>
                  <a:pt x="843950" y="1030423"/>
                  <a:pt x="675718" y="1041291"/>
                </a:cubicBezTo>
                <a:cubicBezTo>
                  <a:pt x="507486" y="1052159"/>
                  <a:pt x="251255" y="1040057"/>
                  <a:pt x="0" y="1041291"/>
                </a:cubicBezTo>
                <a:cubicBezTo>
                  <a:pt x="-48846" y="831595"/>
                  <a:pt x="61465" y="734021"/>
                  <a:pt x="0" y="499820"/>
                </a:cubicBezTo>
                <a:cubicBezTo>
                  <a:pt x="-61465" y="265619"/>
                  <a:pt x="21335" y="170391"/>
                  <a:pt x="0" y="0"/>
                </a:cubicBezTo>
                <a:close/>
              </a:path>
              <a:path w="2702870" h="1041291" stroke="0" extrusionOk="0">
                <a:moveTo>
                  <a:pt x="0" y="0"/>
                </a:moveTo>
                <a:cubicBezTo>
                  <a:pt x="237033" y="-17162"/>
                  <a:pt x="309277" y="34322"/>
                  <a:pt x="513545" y="0"/>
                </a:cubicBezTo>
                <a:cubicBezTo>
                  <a:pt x="717814" y="-34322"/>
                  <a:pt x="790204" y="42383"/>
                  <a:pt x="973033" y="0"/>
                </a:cubicBezTo>
                <a:cubicBezTo>
                  <a:pt x="1155862" y="-42383"/>
                  <a:pt x="1394401" y="63621"/>
                  <a:pt x="1567665" y="0"/>
                </a:cubicBezTo>
                <a:cubicBezTo>
                  <a:pt x="1740929" y="-63621"/>
                  <a:pt x="1934428" y="28619"/>
                  <a:pt x="2081210" y="0"/>
                </a:cubicBezTo>
                <a:cubicBezTo>
                  <a:pt x="2227993" y="-28619"/>
                  <a:pt x="2501036" y="5814"/>
                  <a:pt x="2702870" y="0"/>
                </a:cubicBezTo>
                <a:cubicBezTo>
                  <a:pt x="2729764" y="211866"/>
                  <a:pt x="2656235" y="387350"/>
                  <a:pt x="2702870" y="541471"/>
                </a:cubicBezTo>
                <a:cubicBezTo>
                  <a:pt x="2749505" y="695592"/>
                  <a:pt x="2666571" y="808107"/>
                  <a:pt x="2702870" y="1041291"/>
                </a:cubicBezTo>
                <a:cubicBezTo>
                  <a:pt x="2475335" y="1101501"/>
                  <a:pt x="2305533" y="1036470"/>
                  <a:pt x="2162296" y="1041291"/>
                </a:cubicBezTo>
                <a:cubicBezTo>
                  <a:pt x="2019059" y="1046112"/>
                  <a:pt x="1852063" y="1017645"/>
                  <a:pt x="1702808" y="1041291"/>
                </a:cubicBezTo>
                <a:cubicBezTo>
                  <a:pt x="1553553" y="1064937"/>
                  <a:pt x="1362864" y="982283"/>
                  <a:pt x="1162234" y="1041291"/>
                </a:cubicBezTo>
                <a:cubicBezTo>
                  <a:pt x="961604" y="1100299"/>
                  <a:pt x="762863" y="982311"/>
                  <a:pt x="621660" y="1041291"/>
                </a:cubicBezTo>
                <a:cubicBezTo>
                  <a:pt x="480457" y="1100271"/>
                  <a:pt x="193336" y="1009827"/>
                  <a:pt x="0" y="1041291"/>
                </a:cubicBezTo>
                <a:cubicBezTo>
                  <a:pt x="-56916" y="889985"/>
                  <a:pt x="23894" y="715787"/>
                  <a:pt x="0" y="499820"/>
                </a:cubicBezTo>
                <a:cubicBezTo>
                  <a:pt x="-23894" y="283853"/>
                  <a:pt x="45748" y="178725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697C1EA-B07D-7FE3-F3C4-0B6FA1E274BD}"/>
              </a:ext>
            </a:extLst>
          </p:cNvPr>
          <p:cNvSpPr/>
          <p:nvPr/>
        </p:nvSpPr>
        <p:spPr>
          <a:xfrm>
            <a:off x="2874487" y="5259392"/>
            <a:ext cx="1031398" cy="814127"/>
          </a:xfrm>
          <a:custGeom>
            <a:avLst/>
            <a:gdLst>
              <a:gd name="connsiteX0" fmla="*/ 0 w 1031398"/>
              <a:gd name="connsiteY0" fmla="*/ 0 h 814127"/>
              <a:gd name="connsiteX1" fmla="*/ 495071 w 1031398"/>
              <a:gd name="connsiteY1" fmla="*/ 0 h 814127"/>
              <a:gd name="connsiteX2" fmla="*/ 1031398 w 1031398"/>
              <a:gd name="connsiteY2" fmla="*/ 0 h 814127"/>
              <a:gd name="connsiteX3" fmla="*/ 1031398 w 1031398"/>
              <a:gd name="connsiteY3" fmla="*/ 382640 h 814127"/>
              <a:gd name="connsiteX4" fmla="*/ 1031398 w 1031398"/>
              <a:gd name="connsiteY4" fmla="*/ 814127 h 814127"/>
              <a:gd name="connsiteX5" fmla="*/ 505385 w 1031398"/>
              <a:gd name="connsiteY5" fmla="*/ 814127 h 814127"/>
              <a:gd name="connsiteX6" fmla="*/ 0 w 1031398"/>
              <a:gd name="connsiteY6" fmla="*/ 814127 h 814127"/>
              <a:gd name="connsiteX7" fmla="*/ 0 w 1031398"/>
              <a:gd name="connsiteY7" fmla="*/ 390781 h 814127"/>
              <a:gd name="connsiteX8" fmla="*/ 0 w 1031398"/>
              <a:gd name="connsiteY8" fmla="*/ 0 h 81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398" h="814127" fill="none" extrusionOk="0">
                <a:moveTo>
                  <a:pt x="0" y="0"/>
                </a:moveTo>
                <a:cubicBezTo>
                  <a:pt x="172494" y="-32847"/>
                  <a:pt x="374907" y="398"/>
                  <a:pt x="495071" y="0"/>
                </a:cubicBezTo>
                <a:cubicBezTo>
                  <a:pt x="615235" y="-398"/>
                  <a:pt x="900546" y="14973"/>
                  <a:pt x="1031398" y="0"/>
                </a:cubicBezTo>
                <a:cubicBezTo>
                  <a:pt x="1056492" y="129579"/>
                  <a:pt x="988114" y="238793"/>
                  <a:pt x="1031398" y="382640"/>
                </a:cubicBezTo>
                <a:cubicBezTo>
                  <a:pt x="1074682" y="526487"/>
                  <a:pt x="980021" y="609041"/>
                  <a:pt x="1031398" y="814127"/>
                </a:cubicBezTo>
                <a:cubicBezTo>
                  <a:pt x="813452" y="847298"/>
                  <a:pt x="675782" y="793014"/>
                  <a:pt x="505385" y="814127"/>
                </a:cubicBezTo>
                <a:cubicBezTo>
                  <a:pt x="334988" y="835240"/>
                  <a:pt x="215752" y="809025"/>
                  <a:pt x="0" y="814127"/>
                </a:cubicBezTo>
                <a:cubicBezTo>
                  <a:pt x="-4932" y="631252"/>
                  <a:pt x="28399" y="526118"/>
                  <a:pt x="0" y="390781"/>
                </a:cubicBezTo>
                <a:cubicBezTo>
                  <a:pt x="-28399" y="255444"/>
                  <a:pt x="2418" y="101885"/>
                  <a:pt x="0" y="0"/>
                </a:cubicBezTo>
                <a:close/>
              </a:path>
              <a:path w="1031398" h="814127" stroke="0" extrusionOk="0">
                <a:moveTo>
                  <a:pt x="0" y="0"/>
                </a:moveTo>
                <a:cubicBezTo>
                  <a:pt x="176002" y="-8634"/>
                  <a:pt x="352861" y="47899"/>
                  <a:pt x="484757" y="0"/>
                </a:cubicBezTo>
                <a:cubicBezTo>
                  <a:pt x="616653" y="-47899"/>
                  <a:pt x="765624" y="14914"/>
                  <a:pt x="1031398" y="0"/>
                </a:cubicBezTo>
                <a:cubicBezTo>
                  <a:pt x="1034993" y="149666"/>
                  <a:pt x="1011741" y="302117"/>
                  <a:pt x="1031398" y="415205"/>
                </a:cubicBezTo>
                <a:cubicBezTo>
                  <a:pt x="1051055" y="528294"/>
                  <a:pt x="984720" y="688955"/>
                  <a:pt x="1031398" y="814127"/>
                </a:cubicBezTo>
                <a:cubicBezTo>
                  <a:pt x="884499" y="859528"/>
                  <a:pt x="636343" y="754522"/>
                  <a:pt x="495071" y="814127"/>
                </a:cubicBezTo>
                <a:cubicBezTo>
                  <a:pt x="353799" y="873732"/>
                  <a:pt x="148562" y="797196"/>
                  <a:pt x="0" y="814127"/>
                </a:cubicBezTo>
                <a:cubicBezTo>
                  <a:pt x="-20892" y="718501"/>
                  <a:pt x="2457" y="567081"/>
                  <a:pt x="0" y="423346"/>
                </a:cubicBezTo>
                <a:cubicBezTo>
                  <a:pt x="-2457" y="279611"/>
                  <a:pt x="175" y="108758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7869708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ACC55BC-BE0A-5544-9F2E-C67646CA3B5F}"/>
              </a:ext>
            </a:extLst>
          </p:cNvPr>
          <p:cNvSpPr/>
          <p:nvPr/>
        </p:nvSpPr>
        <p:spPr>
          <a:xfrm>
            <a:off x="1766701" y="5250813"/>
            <a:ext cx="1031398" cy="814127"/>
          </a:xfrm>
          <a:custGeom>
            <a:avLst/>
            <a:gdLst>
              <a:gd name="connsiteX0" fmla="*/ 0 w 1031398"/>
              <a:gd name="connsiteY0" fmla="*/ 0 h 814127"/>
              <a:gd name="connsiteX1" fmla="*/ 536327 w 1031398"/>
              <a:gd name="connsiteY1" fmla="*/ 0 h 814127"/>
              <a:gd name="connsiteX2" fmla="*/ 1031398 w 1031398"/>
              <a:gd name="connsiteY2" fmla="*/ 0 h 814127"/>
              <a:gd name="connsiteX3" fmla="*/ 1031398 w 1031398"/>
              <a:gd name="connsiteY3" fmla="*/ 382640 h 814127"/>
              <a:gd name="connsiteX4" fmla="*/ 1031398 w 1031398"/>
              <a:gd name="connsiteY4" fmla="*/ 814127 h 814127"/>
              <a:gd name="connsiteX5" fmla="*/ 536327 w 1031398"/>
              <a:gd name="connsiteY5" fmla="*/ 814127 h 814127"/>
              <a:gd name="connsiteX6" fmla="*/ 0 w 1031398"/>
              <a:gd name="connsiteY6" fmla="*/ 814127 h 814127"/>
              <a:gd name="connsiteX7" fmla="*/ 0 w 1031398"/>
              <a:gd name="connsiteY7" fmla="*/ 415205 h 814127"/>
              <a:gd name="connsiteX8" fmla="*/ 0 w 1031398"/>
              <a:gd name="connsiteY8" fmla="*/ 0 h 81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398" h="814127" fill="none" extrusionOk="0">
                <a:moveTo>
                  <a:pt x="0" y="0"/>
                </a:moveTo>
                <a:cubicBezTo>
                  <a:pt x="203634" y="-18855"/>
                  <a:pt x="290653" y="46620"/>
                  <a:pt x="536327" y="0"/>
                </a:cubicBezTo>
                <a:cubicBezTo>
                  <a:pt x="782001" y="-46620"/>
                  <a:pt x="875650" y="37965"/>
                  <a:pt x="1031398" y="0"/>
                </a:cubicBezTo>
                <a:cubicBezTo>
                  <a:pt x="1074653" y="168245"/>
                  <a:pt x="985922" y="293245"/>
                  <a:pt x="1031398" y="382640"/>
                </a:cubicBezTo>
                <a:cubicBezTo>
                  <a:pt x="1076874" y="472035"/>
                  <a:pt x="1010470" y="630527"/>
                  <a:pt x="1031398" y="814127"/>
                </a:cubicBezTo>
                <a:cubicBezTo>
                  <a:pt x="886611" y="869304"/>
                  <a:pt x="701842" y="766908"/>
                  <a:pt x="536327" y="814127"/>
                </a:cubicBezTo>
                <a:cubicBezTo>
                  <a:pt x="370812" y="861346"/>
                  <a:pt x="172244" y="756880"/>
                  <a:pt x="0" y="814127"/>
                </a:cubicBezTo>
                <a:cubicBezTo>
                  <a:pt x="-19744" y="616143"/>
                  <a:pt x="19678" y="598163"/>
                  <a:pt x="0" y="415205"/>
                </a:cubicBezTo>
                <a:cubicBezTo>
                  <a:pt x="-19678" y="232247"/>
                  <a:pt x="2879" y="203667"/>
                  <a:pt x="0" y="0"/>
                </a:cubicBezTo>
                <a:close/>
              </a:path>
              <a:path w="1031398" h="814127" stroke="0" extrusionOk="0">
                <a:moveTo>
                  <a:pt x="0" y="0"/>
                </a:moveTo>
                <a:cubicBezTo>
                  <a:pt x="197544" y="-49046"/>
                  <a:pt x="395800" y="17508"/>
                  <a:pt x="505385" y="0"/>
                </a:cubicBezTo>
                <a:cubicBezTo>
                  <a:pt x="614970" y="-17508"/>
                  <a:pt x="875148" y="11548"/>
                  <a:pt x="1031398" y="0"/>
                </a:cubicBezTo>
                <a:cubicBezTo>
                  <a:pt x="1034956" y="138220"/>
                  <a:pt x="999352" y="280415"/>
                  <a:pt x="1031398" y="423346"/>
                </a:cubicBezTo>
                <a:cubicBezTo>
                  <a:pt x="1063444" y="566277"/>
                  <a:pt x="999100" y="718247"/>
                  <a:pt x="1031398" y="814127"/>
                </a:cubicBezTo>
                <a:cubicBezTo>
                  <a:pt x="852058" y="870267"/>
                  <a:pt x="751727" y="788858"/>
                  <a:pt x="536327" y="814127"/>
                </a:cubicBezTo>
                <a:cubicBezTo>
                  <a:pt x="320927" y="839396"/>
                  <a:pt x="111484" y="758768"/>
                  <a:pt x="0" y="814127"/>
                </a:cubicBezTo>
                <a:cubicBezTo>
                  <a:pt x="-19152" y="621330"/>
                  <a:pt x="5171" y="570493"/>
                  <a:pt x="0" y="423346"/>
                </a:cubicBezTo>
                <a:cubicBezTo>
                  <a:pt x="-5171" y="276199"/>
                  <a:pt x="36538" y="11010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9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Rectangle: Top Corners One Rounded and One Snipped 140">
            <a:extLst>
              <a:ext uri="{FF2B5EF4-FFF2-40B4-BE49-F238E27FC236}">
                <a16:creationId xmlns:a16="http://schemas.microsoft.com/office/drawing/2014/main" id="{989B6230-6AB4-6853-97F2-C15173161901}"/>
              </a:ext>
            </a:extLst>
          </p:cNvPr>
          <p:cNvSpPr/>
          <p:nvPr/>
        </p:nvSpPr>
        <p:spPr>
          <a:xfrm>
            <a:off x="3206229" y="5477259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42" name="Rectangle: Top Corners One Rounded and One Snipped 141">
            <a:extLst>
              <a:ext uri="{FF2B5EF4-FFF2-40B4-BE49-F238E27FC236}">
                <a16:creationId xmlns:a16="http://schemas.microsoft.com/office/drawing/2014/main" id="{BA6B057F-3795-237A-DFEC-867F76ECDCB0}"/>
              </a:ext>
            </a:extLst>
          </p:cNvPr>
          <p:cNvSpPr/>
          <p:nvPr/>
        </p:nvSpPr>
        <p:spPr>
          <a:xfrm>
            <a:off x="2110637" y="5465598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43" name="Rectangle: Top Corners One Rounded and One Snipped 142">
            <a:extLst>
              <a:ext uri="{FF2B5EF4-FFF2-40B4-BE49-F238E27FC236}">
                <a16:creationId xmlns:a16="http://schemas.microsoft.com/office/drawing/2014/main" id="{C1BA3E3E-C0AC-657C-DACC-4A4B583FFEAF}"/>
              </a:ext>
            </a:extLst>
          </p:cNvPr>
          <p:cNvSpPr/>
          <p:nvPr/>
        </p:nvSpPr>
        <p:spPr>
          <a:xfrm>
            <a:off x="1996807" y="5390050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44" name="Rectangle: Top Corners One Rounded and One Snipped 143">
            <a:extLst>
              <a:ext uri="{FF2B5EF4-FFF2-40B4-BE49-F238E27FC236}">
                <a16:creationId xmlns:a16="http://schemas.microsoft.com/office/drawing/2014/main" id="{AC1BDC78-112F-3485-0CB5-A88BB3B8144A}"/>
              </a:ext>
            </a:extLst>
          </p:cNvPr>
          <p:cNvSpPr/>
          <p:nvPr/>
        </p:nvSpPr>
        <p:spPr>
          <a:xfrm>
            <a:off x="2155833" y="5371085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XYZ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45" name="Rectangle: Top Corners One Rounded and One Snipped 144">
            <a:extLst>
              <a:ext uri="{FF2B5EF4-FFF2-40B4-BE49-F238E27FC236}">
                <a16:creationId xmlns:a16="http://schemas.microsoft.com/office/drawing/2014/main" id="{E6E6BAE8-3DF6-28CD-AAF2-893718010F6B}"/>
              </a:ext>
            </a:extLst>
          </p:cNvPr>
          <p:cNvSpPr/>
          <p:nvPr/>
        </p:nvSpPr>
        <p:spPr>
          <a:xfrm>
            <a:off x="1928984" y="5720152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34049" y="-7888"/>
                  <a:pt x="424951" y="52969"/>
                  <a:pt x="541233" y="0"/>
                </a:cubicBezTo>
                <a:cubicBezTo>
                  <a:pt x="551869" y="9263"/>
                  <a:pt x="560625" y="26698"/>
                  <a:pt x="579541" y="38308"/>
                </a:cubicBezTo>
                <a:cubicBezTo>
                  <a:pt x="586293" y="133240"/>
                  <a:pt x="571210" y="164931"/>
                  <a:pt x="579541" y="229846"/>
                </a:cubicBezTo>
                <a:cubicBezTo>
                  <a:pt x="324557" y="238409"/>
                  <a:pt x="249682" y="196952"/>
                  <a:pt x="0" y="229846"/>
                </a:cubicBezTo>
                <a:cubicBezTo>
                  <a:pt x="-16213" y="149840"/>
                  <a:pt x="21986" y="97729"/>
                  <a:pt x="0" y="38308"/>
                </a:cubicBezTo>
                <a:cubicBezTo>
                  <a:pt x="-4009" y="12902"/>
                  <a:pt x="17464" y="-986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181399" y="-30187"/>
                  <a:pt x="434961" y="853"/>
                  <a:pt x="541233" y="0"/>
                </a:cubicBezTo>
                <a:cubicBezTo>
                  <a:pt x="554524" y="8084"/>
                  <a:pt x="564596" y="27399"/>
                  <a:pt x="579541" y="38308"/>
                </a:cubicBezTo>
                <a:cubicBezTo>
                  <a:pt x="591051" y="79547"/>
                  <a:pt x="572926" y="177076"/>
                  <a:pt x="579541" y="229846"/>
                </a:cubicBezTo>
                <a:cubicBezTo>
                  <a:pt x="392809" y="263253"/>
                  <a:pt x="265209" y="191553"/>
                  <a:pt x="0" y="229846"/>
                </a:cubicBezTo>
                <a:cubicBezTo>
                  <a:pt x="-617" y="154353"/>
                  <a:pt x="17065" y="126367"/>
                  <a:pt x="0" y="38308"/>
                </a:cubicBezTo>
                <a:cubicBezTo>
                  <a:pt x="-3175" y="15153"/>
                  <a:pt x="20542" y="1981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126252875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XWY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46" name="Rectangle: Top Corners One Rounded and One Snipped 145">
            <a:extLst>
              <a:ext uri="{FF2B5EF4-FFF2-40B4-BE49-F238E27FC236}">
                <a16:creationId xmlns:a16="http://schemas.microsoft.com/office/drawing/2014/main" id="{51FE11A1-AAEA-E4A5-D5C5-C7019E05E406}"/>
              </a:ext>
            </a:extLst>
          </p:cNvPr>
          <p:cNvSpPr/>
          <p:nvPr/>
        </p:nvSpPr>
        <p:spPr>
          <a:xfrm>
            <a:off x="1816959" y="5473149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ZYY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47" name="Rectangle: Top Corners One Rounded and One Snipped 146">
            <a:extLst>
              <a:ext uri="{FF2B5EF4-FFF2-40B4-BE49-F238E27FC236}">
                <a16:creationId xmlns:a16="http://schemas.microsoft.com/office/drawing/2014/main" id="{589A468A-AFB6-9961-5230-AC09BD415A06}"/>
              </a:ext>
            </a:extLst>
          </p:cNvPr>
          <p:cNvSpPr/>
          <p:nvPr/>
        </p:nvSpPr>
        <p:spPr>
          <a:xfrm>
            <a:off x="3031318" y="5737421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34049" y="-7888"/>
                  <a:pt x="424951" y="52969"/>
                  <a:pt x="541233" y="0"/>
                </a:cubicBezTo>
                <a:cubicBezTo>
                  <a:pt x="551869" y="9263"/>
                  <a:pt x="560625" y="26698"/>
                  <a:pt x="579541" y="38308"/>
                </a:cubicBezTo>
                <a:cubicBezTo>
                  <a:pt x="586293" y="133240"/>
                  <a:pt x="571210" y="164931"/>
                  <a:pt x="579541" y="229846"/>
                </a:cubicBezTo>
                <a:cubicBezTo>
                  <a:pt x="324557" y="238409"/>
                  <a:pt x="249682" y="196952"/>
                  <a:pt x="0" y="229846"/>
                </a:cubicBezTo>
                <a:cubicBezTo>
                  <a:pt x="-16213" y="149840"/>
                  <a:pt x="21986" y="97729"/>
                  <a:pt x="0" y="38308"/>
                </a:cubicBezTo>
                <a:cubicBezTo>
                  <a:pt x="-4009" y="12902"/>
                  <a:pt x="17464" y="-986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181399" y="-30187"/>
                  <a:pt x="434961" y="853"/>
                  <a:pt x="541233" y="0"/>
                </a:cubicBezTo>
                <a:cubicBezTo>
                  <a:pt x="554524" y="8084"/>
                  <a:pt x="564596" y="27399"/>
                  <a:pt x="579541" y="38308"/>
                </a:cubicBezTo>
                <a:cubicBezTo>
                  <a:pt x="591051" y="79547"/>
                  <a:pt x="572926" y="177076"/>
                  <a:pt x="579541" y="229846"/>
                </a:cubicBezTo>
                <a:cubicBezTo>
                  <a:pt x="392809" y="263253"/>
                  <a:pt x="265209" y="191553"/>
                  <a:pt x="0" y="229846"/>
                </a:cubicBezTo>
                <a:cubicBezTo>
                  <a:pt x="-617" y="154353"/>
                  <a:pt x="17065" y="126367"/>
                  <a:pt x="0" y="38308"/>
                </a:cubicBezTo>
                <a:cubicBezTo>
                  <a:pt x="-3175" y="15153"/>
                  <a:pt x="20542" y="1981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126252875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AAA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48" name="Rectangle: Top Corners One Rounded and One Snipped 147">
            <a:extLst>
              <a:ext uri="{FF2B5EF4-FFF2-40B4-BE49-F238E27FC236}">
                <a16:creationId xmlns:a16="http://schemas.microsoft.com/office/drawing/2014/main" id="{D64ECF49-B422-A12D-537B-D9513A3B8EA4}"/>
              </a:ext>
            </a:extLst>
          </p:cNvPr>
          <p:cNvSpPr/>
          <p:nvPr/>
        </p:nvSpPr>
        <p:spPr>
          <a:xfrm>
            <a:off x="3149836" y="5425120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49" name="Rectangle: Top Corners One Rounded and One Snipped 148">
            <a:extLst>
              <a:ext uri="{FF2B5EF4-FFF2-40B4-BE49-F238E27FC236}">
                <a16:creationId xmlns:a16="http://schemas.microsoft.com/office/drawing/2014/main" id="{A8D073B7-44E3-E842-16E6-FE759EE77537}"/>
              </a:ext>
            </a:extLst>
          </p:cNvPr>
          <p:cNvSpPr/>
          <p:nvPr/>
        </p:nvSpPr>
        <p:spPr>
          <a:xfrm>
            <a:off x="3124504" y="5358226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ABC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50" name="Rectangle: Top Corners One Rounded and One Snipped 149">
            <a:extLst>
              <a:ext uri="{FF2B5EF4-FFF2-40B4-BE49-F238E27FC236}">
                <a16:creationId xmlns:a16="http://schemas.microsoft.com/office/drawing/2014/main" id="{A795153E-EAFD-AE7F-AE76-0006DF086BA9}"/>
              </a:ext>
            </a:extLst>
          </p:cNvPr>
          <p:cNvSpPr/>
          <p:nvPr/>
        </p:nvSpPr>
        <p:spPr>
          <a:xfrm>
            <a:off x="3027410" y="5492013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BBB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5726E42-3FF8-D09D-F97C-62E360A26835}"/>
              </a:ext>
            </a:extLst>
          </p:cNvPr>
          <p:cNvSpPr txBox="1"/>
          <p:nvPr/>
        </p:nvSpPr>
        <p:spPr>
          <a:xfrm>
            <a:off x="4062717" y="5654966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. . </a:t>
            </a:r>
          </a:p>
        </p:txBody>
      </p:sp>
      <p:pic>
        <p:nvPicPr>
          <p:cNvPr id="152" name="Picture 2" descr="Resultado de imagem para linux file system logo">
            <a:extLst>
              <a:ext uri="{FF2B5EF4-FFF2-40B4-BE49-F238E27FC236}">
                <a16:creationId xmlns:a16="http://schemas.microsoft.com/office/drawing/2014/main" id="{9D2F4713-37A5-979B-7609-11C8541D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91" y="4769528"/>
            <a:ext cx="328490" cy="3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16CA805A-F248-17A6-B38E-F1835C195E81}"/>
              </a:ext>
            </a:extLst>
          </p:cNvPr>
          <p:cNvSpPr txBox="1"/>
          <p:nvPr/>
        </p:nvSpPr>
        <p:spPr>
          <a:xfrm>
            <a:off x="118510" y="5320307"/>
            <a:ext cx="1598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Others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...</a:t>
            </a:r>
          </a:p>
        </p:txBody>
      </p:sp>
      <p:pic>
        <p:nvPicPr>
          <p:cNvPr id="155" name="Picture 12" descr="Implementando mock do Amazon AWS S3 no Java | by Leonardo Giuliani | Medium">
            <a:extLst>
              <a:ext uri="{FF2B5EF4-FFF2-40B4-BE49-F238E27FC236}">
                <a16:creationId xmlns:a16="http://schemas.microsoft.com/office/drawing/2014/main" id="{EFC0762F-67B8-CB27-2F75-88E6386F3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33" y="4788969"/>
            <a:ext cx="828031" cy="26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4F5D01D0-D0A5-17D2-B290-F2C778D11D33}"/>
              </a:ext>
            </a:extLst>
          </p:cNvPr>
          <p:cNvSpPr/>
          <p:nvPr/>
        </p:nvSpPr>
        <p:spPr>
          <a:xfrm>
            <a:off x="1486438" y="4757605"/>
            <a:ext cx="2702870" cy="318734"/>
          </a:xfrm>
          <a:custGeom>
            <a:avLst/>
            <a:gdLst>
              <a:gd name="connsiteX0" fmla="*/ 0 w 2702870"/>
              <a:gd name="connsiteY0" fmla="*/ 0 h 318734"/>
              <a:gd name="connsiteX1" fmla="*/ 513545 w 2702870"/>
              <a:gd name="connsiteY1" fmla="*/ 0 h 318734"/>
              <a:gd name="connsiteX2" fmla="*/ 1054119 w 2702870"/>
              <a:gd name="connsiteY2" fmla="*/ 0 h 318734"/>
              <a:gd name="connsiteX3" fmla="*/ 1621722 w 2702870"/>
              <a:gd name="connsiteY3" fmla="*/ 0 h 318734"/>
              <a:gd name="connsiteX4" fmla="*/ 2189325 w 2702870"/>
              <a:gd name="connsiteY4" fmla="*/ 0 h 318734"/>
              <a:gd name="connsiteX5" fmla="*/ 2702870 w 2702870"/>
              <a:gd name="connsiteY5" fmla="*/ 0 h 318734"/>
              <a:gd name="connsiteX6" fmla="*/ 2702870 w 2702870"/>
              <a:gd name="connsiteY6" fmla="*/ 318734 h 318734"/>
              <a:gd name="connsiteX7" fmla="*/ 2108239 w 2702870"/>
              <a:gd name="connsiteY7" fmla="*/ 318734 h 318734"/>
              <a:gd name="connsiteX8" fmla="*/ 1513607 w 2702870"/>
              <a:gd name="connsiteY8" fmla="*/ 318734 h 318734"/>
              <a:gd name="connsiteX9" fmla="*/ 973033 w 2702870"/>
              <a:gd name="connsiteY9" fmla="*/ 318734 h 318734"/>
              <a:gd name="connsiteX10" fmla="*/ 0 w 2702870"/>
              <a:gd name="connsiteY10" fmla="*/ 318734 h 318734"/>
              <a:gd name="connsiteX11" fmla="*/ 0 w 2702870"/>
              <a:gd name="connsiteY11" fmla="*/ 0 h 31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02870" h="318734" fill="none" extrusionOk="0">
                <a:moveTo>
                  <a:pt x="0" y="0"/>
                </a:moveTo>
                <a:cubicBezTo>
                  <a:pt x="167795" y="-8152"/>
                  <a:pt x="296180" y="49590"/>
                  <a:pt x="513545" y="0"/>
                </a:cubicBezTo>
                <a:cubicBezTo>
                  <a:pt x="730910" y="-49590"/>
                  <a:pt x="850465" y="15794"/>
                  <a:pt x="1054119" y="0"/>
                </a:cubicBezTo>
                <a:cubicBezTo>
                  <a:pt x="1257773" y="-15794"/>
                  <a:pt x="1364543" y="52098"/>
                  <a:pt x="1621722" y="0"/>
                </a:cubicBezTo>
                <a:cubicBezTo>
                  <a:pt x="1878901" y="-52098"/>
                  <a:pt x="2005706" y="1076"/>
                  <a:pt x="2189325" y="0"/>
                </a:cubicBezTo>
                <a:cubicBezTo>
                  <a:pt x="2372944" y="-1076"/>
                  <a:pt x="2460621" y="60800"/>
                  <a:pt x="2702870" y="0"/>
                </a:cubicBezTo>
                <a:cubicBezTo>
                  <a:pt x="2721010" y="117666"/>
                  <a:pt x="2685875" y="168573"/>
                  <a:pt x="2702870" y="318734"/>
                </a:cubicBezTo>
                <a:cubicBezTo>
                  <a:pt x="2574080" y="343970"/>
                  <a:pt x="2251207" y="285094"/>
                  <a:pt x="2108239" y="318734"/>
                </a:cubicBezTo>
                <a:cubicBezTo>
                  <a:pt x="1965271" y="352374"/>
                  <a:pt x="1719816" y="294089"/>
                  <a:pt x="1513607" y="318734"/>
                </a:cubicBezTo>
                <a:cubicBezTo>
                  <a:pt x="1307398" y="343379"/>
                  <a:pt x="1179221" y="277674"/>
                  <a:pt x="973033" y="318734"/>
                </a:cubicBezTo>
                <a:cubicBezTo>
                  <a:pt x="766845" y="359794"/>
                  <a:pt x="369489" y="223900"/>
                  <a:pt x="0" y="318734"/>
                </a:cubicBezTo>
                <a:cubicBezTo>
                  <a:pt x="-25017" y="233717"/>
                  <a:pt x="7692" y="124077"/>
                  <a:pt x="0" y="0"/>
                </a:cubicBezTo>
                <a:close/>
              </a:path>
              <a:path w="2702870" h="318734" stroke="0" extrusionOk="0">
                <a:moveTo>
                  <a:pt x="0" y="0"/>
                </a:moveTo>
                <a:cubicBezTo>
                  <a:pt x="237033" y="-17162"/>
                  <a:pt x="309277" y="34322"/>
                  <a:pt x="513545" y="0"/>
                </a:cubicBezTo>
                <a:cubicBezTo>
                  <a:pt x="717814" y="-34322"/>
                  <a:pt x="790204" y="42383"/>
                  <a:pt x="973033" y="0"/>
                </a:cubicBezTo>
                <a:cubicBezTo>
                  <a:pt x="1155862" y="-42383"/>
                  <a:pt x="1394401" y="63621"/>
                  <a:pt x="1567665" y="0"/>
                </a:cubicBezTo>
                <a:cubicBezTo>
                  <a:pt x="1740929" y="-63621"/>
                  <a:pt x="1934428" y="28619"/>
                  <a:pt x="2081210" y="0"/>
                </a:cubicBezTo>
                <a:cubicBezTo>
                  <a:pt x="2227993" y="-28619"/>
                  <a:pt x="2501036" y="5814"/>
                  <a:pt x="2702870" y="0"/>
                </a:cubicBezTo>
                <a:cubicBezTo>
                  <a:pt x="2732218" y="115406"/>
                  <a:pt x="2668233" y="209535"/>
                  <a:pt x="2702870" y="318734"/>
                </a:cubicBezTo>
                <a:cubicBezTo>
                  <a:pt x="2594741" y="324008"/>
                  <a:pt x="2292015" y="257947"/>
                  <a:pt x="2162296" y="318734"/>
                </a:cubicBezTo>
                <a:cubicBezTo>
                  <a:pt x="2032577" y="379521"/>
                  <a:pt x="1818002" y="280713"/>
                  <a:pt x="1567665" y="318734"/>
                </a:cubicBezTo>
                <a:cubicBezTo>
                  <a:pt x="1317328" y="356755"/>
                  <a:pt x="1257432" y="295088"/>
                  <a:pt x="1108177" y="318734"/>
                </a:cubicBezTo>
                <a:cubicBezTo>
                  <a:pt x="958922" y="342380"/>
                  <a:pt x="768233" y="259726"/>
                  <a:pt x="567603" y="318734"/>
                </a:cubicBezTo>
                <a:cubicBezTo>
                  <a:pt x="366973" y="377742"/>
                  <a:pt x="235936" y="283313"/>
                  <a:pt x="0" y="318734"/>
                </a:cubicBezTo>
                <a:cubicBezTo>
                  <a:pt x="-12078" y="163571"/>
                  <a:pt x="6926" y="83222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E7FBDF-FD76-3874-96E2-223A5F86EC4A}"/>
              </a:ext>
            </a:extLst>
          </p:cNvPr>
          <p:cNvGrpSpPr/>
          <p:nvPr/>
        </p:nvGrpSpPr>
        <p:grpSpPr>
          <a:xfrm>
            <a:off x="5610688" y="1980622"/>
            <a:ext cx="1911600" cy="913680"/>
            <a:chOff x="5541415" y="1537276"/>
            <a:chExt cx="1911600" cy="91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DCB5616-FA29-43D6-0C1D-53C3EBCDB877}"/>
                    </a:ext>
                  </a:extLst>
                </p14:cNvPr>
                <p14:cNvContentPartPr/>
                <p14:nvPr/>
              </p14:nvContentPartPr>
              <p14:xfrm>
                <a:off x="5541415" y="1537276"/>
                <a:ext cx="1911600" cy="913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DCB5616-FA29-43D6-0C1D-53C3EBCDB8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32775" y="1528276"/>
                  <a:ext cx="1929240" cy="9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74260CB-E9E9-6EAC-74E4-1F2D1E36BC70}"/>
                    </a:ext>
                  </a:extLst>
                </p14:cNvPr>
                <p14:cNvContentPartPr/>
                <p14:nvPr/>
              </p14:nvContentPartPr>
              <p14:xfrm>
                <a:off x="7231975" y="2189236"/>
                <a:ext cx="212040" cy="20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4260CB-E9E9-6EAC-74E4-1F2D1E36BC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22975" y="2180236"/>
                  <a:ext cx="22968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65FDD0-1E45-74BA-BCA8-0293910D43A0}"/>
              </a:ext>
            </a:extLst>
          </p:cNvPr>
          <p:cNvGrpSpPr/>
          <p:nvPr/>
        </p:nvGrpSpPr>
        <p:grpSpPr>
          <a:xfrm>
            <a:off x="4003648" y="3934342"/>
            <a:ext cx="2430720" cy="501840"/>
            <a:chOff x="3934375" y="3490996"/>
            <a:chExt cx="2430720" cy="50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977D1D-1769-FC47-CE45-729CA4F9AAB1}"/>
                    </a:ext>
                  </a:extLst>
                </p14:cNvPr>
                <p14:cNvContentPartPr/>
                <p14:nvPr/>
              </p14:nvContentPartPr>
              <p14:xfrm>
                <a:off x="3934375" y="3490996"/>
                <a:ext cx="2287080" cy="501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977D1D-1769-FC47-CE45-729CA4F9AAB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5735" y="3481996"/>
                  <a:ext cx="230472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597F45-A8BE-EC0C-200B-7B7DE92BEDE9}"/>
                    </a:ext>
                  </a:extLst>
                </p14:cNvPr>
                <p14:cNvContentPartPr/>
                <p14:nvPr/>
              </p14:nvContentPartPr>
              <p14:xfrm>
                <a:off x="6122455" y="3892396"/>
                <a:ext cx="242640" cy="95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597F45-A8BE-EC0C-200B-7B7DE92BED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13815" y="3883396"/>
                  <a:ext cx="26028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1AC3CD-D8E1-394C-0710-29F46F867AC6}"/>
              </a:ext>
            </a:extLst>
          </p:cNvPr>
          <p:cNvGrpSpPr/>
          <p:nvPr/>
        </p:nvGrpSpPr>
        <p:grpSpPr>
          <a:xfrm>
            <a:off x="4141888" y="5125582"/>
            <a:ext cx="2882520" cy="749880"/>
            <a:chOff x="4072615" y="4682236"/>
            <a:chExt cx="2882520" cy="74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451B12F-152C-5C23-D2B2-26DEABF46F18}"/>
                    </a:ext>
                  </a:extLst>
                </p14:cNvPr>
                <p14:cNvContentPartPr/>
                <p14:nvPr/>
              </p14:nvContentPartPr>
              <p14:xfrm>
                <a:off x="4072615" y="4758556"/>
                <a:ext cx="2848320" cy="673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451B12F-152C-5C23-D2B2-26DEABF46F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63975" y="4749556"/>
                  <a:ext cx="286596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154EDCF-E0C4-84EF-5B66-838440FC04E6}"/>
                    </a:ext>
                  </a:extLst>
                </p14:cNvPr>
                <p14:cNvContentPartPr/>
                <p14:nvPr/>
              </p14:nvContentPartPr>
              <p14:xfrm>
                <a:off x="6762895" y="4682236"/>
                <a:ext cx="192240" cy="218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154EDCF-E0C4-84EF-5B66-838440FC04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54255" y="4673596"/>
                  <a:ext cx="209880" cy="235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6" name="Rectangle 131">
            <a:extLst>
              <a:ext uri="{FF2B5EF4-FFF2-40B4-BE49-F238E27FC236}">
                <a16:creationId xmlns:a16="http://schemas.microsoft.com/office/drawing/2014/main" id="{A9C30116-9630-E582-DBE4-AB58078CB704}"/>
              </a:ext>
            </a:extLst>
          </p:cNvPr>
          <p:cNvSpPr/>
          <p:nvPr/>
        </p:nvSpPr>
        <p:spPr>
          <a:xfrm>
            <a:off x="2574899" y="359032"/>
            <a:ext cx="1598393" cy="753607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Multi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 Net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D33E8-896A-3008-6221-1F2ADC3CF717}"/>
              </a:ext>
            </a:extLst>
          </p:cNvPr>
          <p:cNvCxnSpPr/>
          <p:nvPr/>
        </p:nvCxnSpPr>
        <p:spPr>
          <a:xfrm>
            <a:off x="6096000" y="281865"/>
            <a:ext cx="0" cy="6243873"/>
          </a:xfrm>
          <a:prstGeom prst="line">
            <a:avLst/>
          </a:prstGeom>
          <a:ln w="22225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7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E3689620-31B0-F802-C423-F345F0138A4D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" y="18921"/>
            <a:ext cx="1709842" cy="573713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662E6330-23F9-B47B-F00B-217F6F6AE393}"/>
              </a:ext>
            </a:extLst>
          </p:cNvPr>
          <p:cNvSpPr/>
          <p:nvPr/>
        </p:nvSpPr>
        <p:spPr>
          <a:xfrm>
            <a:off x="1486830" y="3310555"/>
            <a:ext cx="2702870" cy="1041291"/>
          </a:xfrm>
          <a:custGeom>
            <a:avLst/>
            <a:gdLst>
              <a:gd name="connsiteX0" fmla="*/ 0 w 2702870"/>
              <a:gd name="connsiteY0" fmla="*/ 0 h 1041291"/>
              <a:gd name="connsiteX1" fmla="*/ 594631 w 2702870"/>
              <a:gd name="connsiteY1" fmla="*/ 0 h 1041291"/>
              <a:gd name="connsiteX2" fmla="*/ 1162234 w 2702870"/>
              <a:gd name="connsiteY2" fmla="*/ 0 h 1041291"/>
              <a:gd name="connsiteX3" fmla="*/ 1729837 w 2702870"/>
              <a:gd name="connsiteY3" fmla="*/ 0 h 1041291"/>
              <a:gd name="connsiteX4" fmla="*/ 2189325 w 2702870"/>
              <a:gd name="connsiteY4" fmla="*/ 0 h 1041291"/>
              <a:gd name="connsiteX5" fmla="*/ 2702870 w 2702870"/>
              <a:gd name="connsiteY5" fmla="*/ 0 h 1041291"/>
              <a:gd name="connsiteX6" fmla="*/ 2702870 w 2702870"/>
              <a:gd name="connsiteY6" fmla="*/ 531058 h 1041291"/>
              <a:gd name="connsiteX7" fmla="*/ 2702870 w 2702870"/>
              <a:gd name="connsiteY7" fmla="*/ 1041291 h 1041291"/>
              <a:gd name="connsiteX8" fmla="*/ 2162296 w 2702870"/>
              <a:gd name="connsiteY8" fmla="*/ 1041291 h 1041291"/>
              <a:gd name="connsiteX9" fmla="*/ 1702808 w 2702870"/>
              <a:gd name="connsiteY9" fmla="*/ 1041291 h 1041291"/>
              <a:gd name="connsiteX10" fmla="*/ 1243320 w 2702870"/>
              <a:gd name="connsiteY10" fmla="*/ 1041291 h 1041291"/>
              <a:gd name="connsiteX11" fmla="*/ 675718 w 2702870"/>
              <a:gd name="connsiteY11" fmla="*/ 1041291 h 1041291"/>
              <a:gd name="connsiteX12" fmla="*/ 0 w 2702870"/>
              <a:gd name="connsiteY12" fmla="*/ 1041291 h 1041291"/>
              <a:gd name="connsiteX13" fmla="*/ 0 w 2702870"/>
              <a:gd name="connsiteY13" fmla="*/ 499820 h 1041291"/>
              <a:gd name="connsiteX14" fmla="*/ 0 w 2702870"/>
              <a:gd name="connsiteY14" fmla="*/ 0 h 10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02870" h="1041291" fill="none" extrusionOk="0">
                <a:moveTo>
                  <a:pt x="0" y="0"/>
                </a:moveTo>
                <a:cubicBezTo>
                  <a:pt x="218371" y="-2890"/>
                  <a:pt x="378308" y="39904"/>
                  <a:pt x="594631" y="0"/>
                </a:cubicBezTo>
                <a:cubicBezTo>
                  <a:pt x="810954" y="-39904"/>
                  <a:pt x="978615" y="1076"/>
                  <a:pt x="1162234" y="0"/>
                </a:cubicBezTo>
                <a:cubicBezTo>
                  <a:pt x="1345853" y="-1076"/>
                  <a:pt x="1484345" y="15486"/>
                  <a:pt x="1729837" y="0"/>
                </a:cubicBezTo>
                <a:cubicBezTo>
                  <a:pt x="1975329" y="-15486"/>
                  <a:pt x="2073291" y="35751"/>
                  <a:pt x="2189325" y="0"/>
                </a:cubicBezTo>
                <a:cubicBezTo>
                  <a:pt x="2305359" y="-35751"/>
                  <a:pt x="2493824" y="54272"/>
                  <a:pt x="2702870" y="0"/>
                </a:cubicBezTo>
                <a:cubicBezTo>
                  <a:pt x="2708284" y="170663"/>
                  <a:pt x="2668478" y="371806"/>
                  <a:pt x="2702870" y="531058"/>
                </a:cubicBezTo>
                <a:cubicBezTo>
                  <a:pt x="2737262" y="690310"/>
                  <a:pt x="2671217" y="887979"/>
                  <a:pt x="2702870" y="1041291"/>
                </a:cubicBezTo>
                <a:cubicBezTo>
                  <a:pt x="2461215" y="1066689"/>
                  <a:pt x="2291126" y="985918"/>
                  <a:pt x="2162296" y="1041291"/>
                </a:cubicBezTo>
                <a:cubicBezTo>
                  <a:pt x="2033466" y="1096664"/>
                  <a:pt x="1905665" y="991350"/>
                  <a:pt x="1702808" y="1041291"/>
                </a:cubicBezTo>
                <a:cubicBezTo>
                  <a:pt x="1499951" y="1091232"/>
                  <a:pt x="1451031" y="1032707"/>
                  <a:pt x="1243320" y="1041291"/>
                </a:cubicBezTo>
                <a:cubicBezTo>
                  <a:pt x="1035609" y="1049875"/>
                  <a:pt x="843950" y="1030423"/>
                  <a:pt x="675718" y="1041291"/>
                </a:cubicBezTo>
                <a:cubicBezTo>
                  <a:pt x="507486" y="1052159"/>
                  <a:pt x="251255" y="1040057"/>
                  <a:pt x="0" y="1041291"/>
                </a:cubicBezTo>
                <a:cubicBezTo>
                  <a:pt x="-48846" y="831595"/>
                  <a:pt x="61465" y="734021"/>
                  <a:pt x="0" y="499820"/>
                </a:cubicBezTo>
                <a:cubicBezTo>
                  <a:pt x="-61465" y="265619"/>
                  <a:pt x="21335" y="170391"/>
                  <a:pt x="0" y="0"/>
                </a:cubicBezTo>
                <a:close/>
              </a:path>
              <a:path w="2702870" h="1041291" stroke="0" extrusionOk="0">
                <a:moveTo>
                  <a:pt x="0" y="0"/>
                </a:moveTo>
                <a:cubicBezTo>
                  <a:pt x="237033" y="-17162"/>
                  <a:pt x="309277" y="34322"/>
                  <a:pt x="513545" y="0"/>
                </a:cubicBezTo>
                <a:cubicBezTo>
                  <a:pt x="717814" y="-34322"/>
                  <a:pt x="790204" y="42383"/>
                  <a:pt x="973033" y="0"/>
                </a:cubicBezTo>
                <a:cubicBezTo>
                  <a:pt x="1155862" y="-42383"/>
                  <a:pt x="1394401" y="63621"/>
                  <a:pt x="1567665" y="0"/>
                </a:cubicBezTo>
                <a:cubicBezTo>
                  <a:pt x="1740929" y="-63621"/>
                  <a:pt x="1934428" y="28619"/>
                  <a:pt x="2081210" y="0"/>
                </a:cubicBezTo>
                <a:cubicBezTo>
                  <a:pt x="2227993" y="-28619"/>
                  <a:pt x="2501036" y="5814"/>
                  <a:pt x="2702870" y="0"/>
                </a:cubicBezTo>
                <a:cubicBezTo>
                  <a:pt x="2729764" y="211866"/>
                  <a:pt x="2656235" y="387350"/>
                  <a:pt x="2702870" y="541471"/>
                </a:cubicBezTo>
                <a:cubicBezTo>
                  <a:pt x="2749505" y="695592"/>
                  <a:pt x="2666571" y="808107"/>
                  <a:pt x="2702870" y="1041291"/>
                </a:cubicBezTo>
                <a:cubicBezTo>
                  <a:pt x="2475335" y="1101501"/>
                  <a:pt x="2305533" y="1036470"/>
                  <a:pt x="2162296" y="1041291"/>
                </a:cubicBezTo>
                <a:cubicBezTo>
                  <a:pt x="2019059" y="1046112"/>
                  <a:pt x="1852063" y="1017645"/>
                  <a:pt x="1702808" y="1041291"/>
                </a:cubicBezTo>
                <a:cubicBezTo>
                  <a:pt x="1553553" y="1064937"/>
                  <a:pt x="1362864" y="982283"/>
                  <a:pt x="1162234" y="1041291"/>
                </a:cubicBezTo>
                <a:cubicBezTo>
                  <a:pt x="961604" y="1100299"/>
                  <a:pt x="762863" y="982311"/>
                  <a:pt x="621660" y="1041291"/>
                </a:cubicBezTo>
                <a:cubicBezTo>
                  <a:pt x="480457" y="1100271"/>
                  <a:pt x="193336" y="1009827"/>
                  <a:pt x="0" y="1041291"/>
                </a:cubicBezTo>
                <a:cubicBezTo>
                  <a:pt x="-56916" y="889985"/>
                  <a:pt x="23894" y="715787"/>
                  <a:pt x="0" y="499820"/>
                </a:cubicBezTo>
                <a:cubicBezTo>
                  <a:pt x="-23894" y="283853"/>
                  <a:pt x="45748" y="178725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Callout: Line with Accent Bar 30">
            <a:extLst>
              <a:ext uri="{FF2B5EF4-FFF2-40B4-BE49-F238E27FC236}">
                <a16:creationId xmlns:a16="http://schemas.microsoft.com/office/drawing/2014/main" id="{E653E23F-F0B0-010C-2EBB-49896D82A4FD}"/>
              </a:ext>
            </a:extLst>
          </p:cNvPr>
          <p:cNvSpPr/>
          <p:nvPr/>
        </p:nvSpPr>
        <p:spPr>
          <a:xfrm>
            <a:off x="7145615" y="1448193"/>
            <a:ext cx="1552525" cy="600663"/>
          </a:xfrm>
          <a:custGeom>
            <a:avLst/>
            <a:gdLst>
              <a:gd name="connsiteX0" fmla="*/ 0 w 1552525"/>
              <a:gd name="connsiteY0" fmla="*/ 0 h 600663"/>
              <a:gd name="connsiteX1" fmla="*/ 501983 w 1552525"/>
              <a:gd name="connsiteY1" fmla="*/ 0 h 600663"/>
              <a:gd name="connsiteX2" fmla="*/ 972916 w 1552525"/>
              <a:gd name="connsiteY2" fmla="*/ 0 h 600663"/>
              <a:gd name="connsiteX3" fmla="*/ 1552525 w 1552525"/>
              <a:gd name="connsiteY3" fmla="*/ 0 h 600663"/>
              <a:gd name="connsiteX4" fmla="*/ 1552525 w 1552525"/>
              <a:gd name="connsiteY4" fmla="*/ 294325 h 600663"/>
              <a:gd name="connsiteX5" fmla="*/ 1552525 w 1552525"/>
              <a:gd name="connsiteY5" fmla="*/ 600663 h 600663"/>
              <a:gd name="connsiteX6" fmla="*/ 1066067 w 1552525"/>
              <a:gd name="connsiteY6" fmla="*/ 600663 h 600663"/>
              <a:gd name="connsiteX7" fmla="*/ 579609 w 1552525"/>
              <a:gd name="connsiteY7" fmla="*/ 600663 h 600663"/>
              <a:gd name="connsiteX8" fmla="*/ 0 w 1552525"/>
              <a:gd name="connsiteY8" fmla="*/ 600663 h 600663"/>
              <a:gd name="connsiteX9" fmla="*/ 0 w 1552525"/>
              <a:gd name="connsiteY9" fmla="*/ 318351 h 600663"/>
              <a:gd name="connsiteX10" fmla="*/ 0 w 1552525"/>
              <a:gd name="connsiteY10" fmla="*/ 0 h 600663"/>
              <a:gd name="connsiteX0" fmla="*/ -129372 w 1552525"/>
              <a:gd name="connsiteY0" fmla="*/ 0 h 600663"/>
              <a:gd name="connsiteX1" fmla="*/ -129372 w 1552525"/>
              <a:gd name="connsiteY1" fmla="*/ 312345 h 600663"/>
              <a:gd name="connsiteX2" fmla="*/ -129372 w 1552525"/>
              <a:gd name="connsiteY2" fmla="*/ 600663 h 600663"/>
              <a:gd name="connsiteX3" fmla="*/ -129372 w 1552525"/>
              <a:gd name="connsiteY3" fmla="*/ 312345 h 600663"/>
              <a:gd name="connsiteX4" fmla="*/ -129372 w 1552525"/>
              <a:gd name="connsiteY4" fmla="*/ 0 h 600663"/>
              <a:gd name="connsiteX0" fmla="*/ -129372 w 1552525"/>
              <a:gd name="connsiteY0" fmla="*/ 112624 h 600663"/>
              <a:gd name="connsiteX1" fmla="*/ -348278 w 1552525"/>
              <a:gd name="connsiteY1" fmla="*/ 377291 h 600663"/>
              <a:gd name="connsiteX2" fmla="*/ -595129 w 1552525"/>
              <a:gd name="connsiteY2" fmla="*/ 675746 h 60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2525" h="600663" stroke="0" extrusionOk="0">
                <a:moveTo>
                  <a:pt x="0" y="0"/>
                </a:moveTo>
                <a:cubicBezTo>
                  <a:pt x="162010" y="-32969"/>
                  <a:pt x="293462" y="18542"/>
                  <a:pt x="501983" y="0"/>
                </a:cubicBezTo>
                <a:cubicBezTo>
                  <a:pt x="710504" y="-18542"/>
                  <a:pt x="740922" y="50530"/>
                  <a:pt x="972916" y="0"/>
                </a:cubicBezTo>
                <a:cubicBezTo>
                  <a:pt x="1204910" y="-50530"/>
                  <a:pt x="1279909" y="5033"/>
                  <a:pt x="1552525" y="0"/>
                </a:cubicBezTo>
                <a:cubicBezTo>
                  <a:pt x="1564369" y="96555"/>
                  <a:pt x="1529847" y="228781"/>
                  <a:pt x="1552525" y="294325"/>
                </a:cubicBezTo>
                <a:cubicBezTo>
                  <a:pt x="1575203" y="359869"/>
                  <a:pt x="1552273" y="488524"/>
                  <a:pt x="1552525" y="600663"/>
                </a:cubicBezTo>
                <a:cubicBezTo>
                  <a:pt x="1352590" y="616588"/>
                  <a:pt x="1184429" y="550960"/>
                  <a:pt x="1066067" y="600663"/>
                </a:cubicBezTo>
                <a:cubicBezTo>
                  <a:pt x="947705" y="650366"/>
                  <a:pt x="758899" y="573725"/>
                  <a:pt x="579609" y="600663"/>
                </a:cubicBezTo>
                <a:cubicBezTo>
                  <a:pt x="400319" y="627601"/>
                  <a:pt x="137027" y="562996"/>
                  <a:pt x="0" y="600663"/>
                </a:cubicBezTo>
                <a:cubicBezTo>
                  <a:pt x="-2504" y="476152"/>
                  <a:pt x="22615" y="455449"/>
                  <a:pt x="0" y="318351"/>
                </a:cubicBezTo>
                <a:cubicBezTo>
                  <a:pt x="-22615" y="181253"/>
                  <a:pt x="8673" y="135501"/>
                  <a:pt x="0" y="0"/>
                </a:cubicBezTo>
                <a:close/>
              </a:path>
              <a:path w="1552525" h="600663" fill="none" extrusionOk="0">
                <a:moveTo>
                  <a:pt x="-129372" y="0"/>
                </a:moveTo>
                <a:cubicBezTo>
                  <a:pt x="-106627" y="151293"/>
                  <a:pt x="-163994" y="204484"/>
                  <a:pt x="-129372" y="312345"/>
                </a:cubicBezTo>
                <a:cubicBezTo>
                  <a:pt x="-94750" y="420207"/>
                  <a:pt x="-153812" y="464836"/>
                  <a:pt x="-129372" y="600663"/>
                </a:cubicBezTo>
                <a:cubicBezTo>
                  <a:pt x="-153925" y="504014"/>
                  <a:pt x="-99275" y="451585"/>
                  <a:pt x="-129372" y="312345"/>
                </a:cubicBezTo>
                <a:cubicBezTo>
                  <a:pt x="-159469" y="173105"/>
                  <a:pt x="-109466" y="134415"/>
                  <a:pt x="-129372" y="0"/>
                </a:cubicBezTo>
                <a:close/>
              </a:path>
              <a:path w="1552525" h="600663" fill="none" extrusionOk="0">
                <a:moveTo>
                  <a:pt x="-129372" y="112624"/>
                </a:moveTo>
                <a:cubicBezTo>
                  <a:pt x="-164699" y="211858"/>
                  <a:pt x="-292474" y="261825"/>
                  <a:pt x="-348278" y="377291"/>
                </a:cubicBezTo>
                <a:cubicBezTo>
                  <a:pt x="-404082" y="492757"/>
                  <a:pt x="-532673" y="594794"/>
                  <a:pt x="-595129" y="675746"/>
                </a:cubicBezTo>
              </a:path>
              <a:path w="1552525" h="600663" fill="none" stroke="0" extrusionOk="0">
                <a:moveTo>
                  <a:pt x="-129372" y="0"/>
                </a:moveTo>
                <a:cubicBezTo>
                  <a:pt x="-119805" y="125547"/>
                  <a:pt x="-162116" y="188710"/>
                  <a:pt x="-129372" y="294325"/>
                </a:cubicBezTo>
                <a:cubicBezTo>
                  <a:pt x="-96628" y="399941"/>
                  <a:pt x="-165391" y="453239"/>
                  <a:pt x="-129372" y="600663"/>
                </a:cubicBezTo>
                <a:cubicBezTo>
                  <a:pt x="-149102" y="461806"/>
                  <a:pt x="-94415" y="398869"/>
                  <a:pt x="-129372" y="300332"/>
                </a:cubicBezTo>
                <a:cubicBezTo>
                  <a:pt x="-164329" y="201795"/>
                  <a:pt x="-116317" y="86678"/>
                  <a:pt x="-129372" y="0"/>
                </a:cubicBezTo>
                <a:close/>
              </a:path>
              <a:path w="1552525" h="600663" fill="none" stroke="0" extrusionOk="0">
                <a:moveTo>
                  <a:pt x="-129372" y="112624"/>
                </a:moveTo>
                <a:cubicBezTo>
                  <a:pt x="-180193" y="194326"/>
                  <a:pt x="-294649" y="288299"/>
                  <a:pt x="-357593" y="388554"/>
                </a:cubicBezTo>
                <a:cubicBezTo>
                  <a:pt x="-420537" y="488809"/>
                  <a:pt x="-552865" y="563235"/>
                  <a:pt x="-595129" y="675746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accentCallout1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Responsable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: CRAAM</a:t>
            </a:r>
          </a:p>
          <a:p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Contact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: Jean-Pierre</a:t>
            </a:r>
          </a:p>
          <a:p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Email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: jpierre@craam.br  </a:t>
            </a:r>
          </a:p>
        </p:txBody>
      </p:sp>
      <p:sp>
        <p:nvSpPr>
          <p:cNvPr id="159" name="Callout: Line with Accent Bar 158">
            <a:extLst>
              <a:ext uri="{FF2B5EF4-FFF2-40B4-BE49-F238E27FC236}">
                <a16:creationId xmlns:a16="http://schemas.microsoft.com/office/drawing/2014/main" id="{9113FDCA-8DD6-20A0-5AB3-45F617171B65}"/>
              </a:ext>
            </a:extLst>
          </p:cNvPr>
          <p:cNvSpPr/>
          <p:nvPr/>
        </p:nvSpPr>
        <p:spPr>
          <a:xfrm>
            <a:off x="5011603" y="4650150"/>
            <a:ext cx="1367214" cy="600663"/>
          </a:xfrm>
          <a:custGeom>
            <a:avLst/>
            <a:gdLst>
              <a:gd name="connsiteX0" fmla="*/ 0 w 1367214"/>
              <a:gd name="connsiteY0" fmla="*/ 0 h 600663"/>
              <a:gd name="connsiteX1" fmla="*/ 442066 w 1367214"/>
              <a:gd name="connsiteY1" fmla="*/ 0 h 600663"/>
              <a:gd name="connsiteX2" fmla="*/ 856787 w 1367214"/>
              <a:gd name="connsiteY2" fmla="*/ 0 h 600663"/>
              <a:gd name="connsiteX3" fmla="*/ 1367214 w 1367214"/>
              <a:gd name="connsiteY3" fmla="*/ 0 h 600663"/>
              <a:gd name="connsiteX4" fmla="*/ 1367214 w 1367214"/>
              <a:gd name="connsiteY4" fmla="*/ 294325 h 600663"/>
              <a:gd name="connsiteX5" fmla="*/ 1367214 w 1367214"/>
              <a:gd name="connsiteY5" fmla="*/ 600663 h 600663"/>
              <a:gd name="connsiteX6" fmla="*/ 938820 w 1367214"/>
              <a:gd name="connsiteY6" fmla="*/ 600663 h 600663"/>
              <a:gd name="connsiteX7" fmla="*/ 510427 w 1367214"/>
              <a:gd name="connsiteY7" fmla="*/ 600663 h 600663"/>
              <a:gd name="connsiteX8" fmla="*/ 0 w 1367214"/>
              <a:gd name="connsiteY8" fmla="*/ 600663 h 600663"/>
              <a:gd name="connsiteX9" fmla="*/ 0 w 1367214"/>
              <a:gd name="connsiteY9" fmla="*/ 318351 h 600663"/>
              <a:gd name="connsiteX10" fmla="*/ 0 w 1367214"/>
              <a:gd name="connsiteY10" fmla="*/ 0 h 600663"/>
              <a:gd name="connsiteX0" fmla="*/ -58517 w 1367214"/>
              <a:gd name="connsiteY0" fmla="*/ 0 h 600663"/>
              <a:gd name="connsiteX1" fmla="*/ -58517 w 1367214"/>
              <a:gd name="connsiteY1" fmla="*/ 312345 h 600663"/>
              <a:gd name="connsiteX2" fmla="*/ -58517 w 1367214"/>
              <a:gd name="connsiteY2" fmla="*/ 600663 h 600663"/>
              <a:gd name="connsiteX3" fmla="*/ -58517 w 1367214"/>
              <a:gd name="connsiteY3" fmla="*/ 312345 h 600663"/>
              <a:gd name="connsiteX4" fmla="*/ -58517 w 1367214"/>
              <a:gd name="connsiteY4" fmla="*/ 0 h 600663"/>
              <a:gd name="connsiteX0" fmla="*/ -58517 w 1367214"/>
              <a:gd name="connsiteY0" fmla="*/ 348150 h 600663"/>
              <a:gd name="connsiteX1" fmla="*/ -231753 w 1367214"/>
              <a:gd name="connsiteY1" fmla="*/ -25323 h 600663"/>
              <a:gd name="connsiteX2" fmla="*/ -427104 w 1367214"/>
              <a:gd name="connsiteY2" fmla="*/ -446473 h 60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7214" h="600663" stroke="0" extrusionOk="0">
                <a:moveTo>
                  <a:pt x="0" y="0"/>
                </a:moveTo>
                <a:cubicBezTo>
                  <a:pt x="140572" y="-727"/>
                  <a:pt x="328043" y="48473"/>
                  <a:pt x="442066" y="0"/>
                </a:cubicBezTo>
                <a:cubicBezTo>
                  <a:pt x="556089" y="-48473"/>
                  <a:pt x="753510" y="48647"/>
                  <a:pt x="856787" y="0"/>
                </a:cubicBezTo>
                <a:cubicBezTo>
                  <a:pt x="960064" y="-48647"/>
                  <a:pt x="1148917" y="49193"/>
                  <a:pt x="1367214" y="0"/>
                </a:cubicBezTo>
                <a:cubicBezTo>
                  <a:pt x="1379058" y="96555"/>
                  <a:pt x="1344536" y="228781"/>
                  <a:pt x="1367214" y="294325"/>
                </a:cubicBezTo>
                <a:cubicBezTo>
                  <a:pt x="1389892" y="359869"/>
                  <a:pt x="1366962" y="488524"/>
                  <a:pt x="1367214" y="600663"/>
                </a:cubicBezTo>
                <a:cubicBezTo>
                  <a:pt x="1155365" y="614363"/>
                  <a:pt x="1075386" y="588886"/>
                  <a:pt x="938820" y="600663"/>
                </a:cubicBezTo>
                <a:cubicBezTo>
                  <a:pt x="802254" y="612440"/>
                  <a:pt x="716873" y="553634"/>
                  <a:pt x="510427" y="600663"/>
                </a:cubicBezTo>
                <a:cubicBezTo>
                  <a:pt x="303981" y="647692"/>
                  <a:pt x="159042" y="577263"/>
                  <a:pt x="0" y="600663"/>
                </a:cubicBezTo>
                <a:cubicBezTo>
                  <a:pt x="-2504" y="476152"/>
                  <a:pt x="22615" y="455449"/>
                  <a:pt x="0" y="318351"/>
                </a:cubicBezTo>
                <a:cubicBezTo>
                  <a:pt x="-22615" y="181253"/>
                  <a:pt x="8673" y="135501"/>
                  <a:pt x="0" y="0"/>
                </a:cubicBezTo>
                <a:close/>
              </a:path>
              <a:path w="1367214" h="600663" fill="none" extrusionOk="0">
                <a:moveTo>
                  <a:pt x="-58517" y="0"/>
                </a:moveTo>
                <a:cubicBezTo>
                  <a:pt x="-35772" y="151293"/>
                  <a:pt x="-93139" y="204484"/>
                  <a:pt x="-58517" y="312345"/>
                </a:cubicBezTo>
                <a:cubicBezTo>
                  <a:pt x="-23895" y="420207"/>
                  <a:pt x="-82957" y="464836"/>
                  <a:pt x="-58517" y="600663"/>
                </a:cubicBezTo>
                <a:cubicBezTo>
                  <a:pt x="-83070" y="504014"/>
                  <a:pt x="-28420" y="451585"/>
                  <a:pt x="-58517" y="312345"/>
                </a:cubicBezTo>
                <a:cubicBezTo>
                  <a:pt x="-88614" y="173105"/>
                  <a:pt x="-38611" y="134415"/>
                  <a:pt x="-58517" y="0"/>
                </a:cubicBezTo>
                <a:close/>
              </a:path>
              <a:path w="1367214" h="600663" fill="none" extrusionOk="0">
                <a:moveTo>
                  <a:pt x="-58517" y="348150"/>
                </a:moveTo>
                <a:cubicBezTo>
                  <a:pt x="-140521" y="180374"/>
                  <a:pt x="-180942" y="51791"/>
                  <a:pt x="-231753" y="-25323"/>
                </a:cubicBezTo>
                <a:cubicBezTo>
                  <a:pt x="-282564" y="-102437"/>
                  <a:pt x="-334074" y="-257132"/>
                  <a:pt x="-427104" y="-446473"/>
                </a:cubicBezTo>
              </a:path>
              <a:path w="1367214" h="600663" fill="none" stroke="0" extrusionOk="0">
                <a:moveTo>
                  <a:pt x="-58517" y="0"/>
                </a:moveTo>
                <a:cubicBezTo>
                  <a:pt x="-48950" y="125547"/>
                  <a:pt x="-91261" y="188710"/>
                  <a:pt x="-58517" y="294325"/>
                </a:cubicBezTo>
                <a:cubicBezTo>
                  <a:pt x="-25773" y="399941"/>
                  <a:pt x="-94536" y="453239"/>
                  <a:pt x="-58517" y="600663"/>
                </a:cubicBezTo>
                <a:cubicBezTo>
                  <a:pt x="-78247" y="461806"/>
                  <a:pt x="-23560" y="398869"/>
                  <a:pt x="-58517" y="300332"/>
                </a:cubicBezTo>
                <a:cubicBezTo>
                  <a:pt x="-93474" y="201795"/>
                  <a:pt x="-45462" y="86678"/>
                  <a:pt x="-58517" y="0"/>
                </a:cubicBezTo>
                <a:close/>
              </a:path>
              <a:path w="1367214" h="600663" fill="none" stroke="0" extrusionOk="0">
                <a:moveTo>
                  <a:pt x="-58517" y="348150"/>
                </a:moveTo>
                <a:cubicBezTo>
                  <a:pt x="-171444" y="213933"/>
                  <a:pt x="-143908" y="133388"/>
                  <a:pt x="-239125" y="-41215"/>
                </a:cubicBezTo>
                <a:cubicBezTo>
                  <a:pt x="-334342" y="-215818"/>
                  <a:pt x="-335028" y="-259851"/>
                  <a:pt x="-427104" y="-446473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accentCallout1">
                    <a:avLst>
                      <a:gd name="adj1" fmla="val 57961"/>
                      <a:gd name="adj2" fmla="val -4280"/>
                      <a:gd name="adj3" fmla="val -74330"/>
                      <a:gd name="adj4" fmla="val -3123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Responsable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: Stanford</a:t>
            </a:r>
          </a:p>
          <a:p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Contact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: Albert Einstein</a:t>
            </a:r>
          </a:p>
          <a:p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Email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: Einstein@stf.us</a:t>
            </a:r>
          </a:p>
        </p:txBody>
      </p:sp>
      <p:sp>
        <p:nvSpPr>
          <p:cNvPr id="160" name="Callout: Line with Accent Bar 159">
            <a:extLst>
              <a:ext uri="{FF2B5EF4-FFF2-40B4-BE49-F238E27FC236}">
                <a16:creationId xmlns:a16="http://schemas.microsoft.com/office/drawing/2014/main" id="{55AC0AE4-281F-20B4-4736-E49BB8A755A6}"/>
              </a:ext>
            </a:extLst>
          </p:cNvPr>
          <p:cNvSpPr/>
          <p:nvPr/>
        </p:nvSpPr>
        <p:spPr>
          <a:xfrm>
            <a:off x="7198330" y="5563155"/>
            <a:ext cx="1367214" cy="600663"/>
          </a:xfrm>
          <a:custGeom>
            <a:avLst/>
            <a:gdLst>
              <a:gd name="connsiteX0" fmla="*/ 0 w 1367214"/>
              <a:gd name="connsiteY0" fmla="*/ 0 h 600663"/>
              <a:gd name="connsiteX1" fmla="*/ 442066 w 1367214"/>
              <a:gd name="connsiteY1" fmla="*/ 0 h 600663"/>
              <a:gd name="connsiteX2" fmla="*/ 856787 w 1367214"/>
              <a:gd name="connsiteY2" fmla="*/ 0 h 600663"/>
              <a:gd name="connsiteX3" fmla="*/ 1367214 w 1367214"/>
              <a:gd name="connsiteY3" fmla="*/ 0 h 600663"/>
              <a:gd name="connsiteX4" fmla="*/ 1367214 w 1367214"/>
              <a:gd name="connsiteY4" fmla="*/ 294325 h 600663"/>
              <a:gd name="connsiteX5" fmla="*/ 1367214 w 1367214"/>
              <a:gd name="connsiteY5" fmla="*/ 600663 h 600663"/>
              <a:gd name="connsiteX6" fmla="*/ 938820 w 1367214"/>
              <a:gd name="connsiteY6" fmla="*/ 600663 h 600663"/>
              <a:gd name="connsiteX7" fmla="*/ 510427 w 1367214"/>
              <a:gd name="connsiteY7" fmla="*/ 600663 h 600663"/>
              <a:gd name="connsiteX8" fmla="*/ 0 w 1367214"/>
              <a:gd name="connsiteY8" fmla="*/ 600663 h 600663"/>
              <a:gd name="connsiteX9" fmla="*/ 0 w 1367214"/>
              <a:gd name="connsiteY9" fmla="*/ 318351 h 600663"/>
              <a:gd name="connsiteX10" fmla="*/ 0 w 1367214"/>
              <a:gd name="connsiteY10" fmla="*/ 0 h 600663"/>
              <a:gd name="connsiteX0" fmla="*/ -58517 w 1367214"/>
              <a:gd name="connsiteY0" fmla="*/ 0 h 600663"/>
              <a:gd name="connsiteX1" fmla="*/ -58517 w 1367214"/>
              <a:gd name="connsiteY1" fmla="*/ 312345 h 600663"/>
              <a:gd name="connsiteX2" fmla="*/ -58517 w 1367214"/>
              <a:gd name="connsiteY2" fmla="*/ 600663 h 600663"/>
              <a:gd name="connsiteX3" fmla="*/ -58517 w 1367214"/>
              <a:gd name="connsiteY3" fmla="*/ 312345 h 600663"/>
              <a:gd name="connsiteX4" fmla="*/ -58517 w 1367214"/>
              <a:gd name="connsiteY4" fmla="*/ 0 h 600663"/>
              <a:gd name="connsiteX0" fmla="*/ -58517 w 1367214"/>
              <a:gd name="connsiteY0" fmla="*/ 348150 h 600663"/>
              <a:gd name="connsiteX1" fmla="*/ -312038 w 1367214"/>
              <a:gd name="connsiteY1" fmla="*/ 163586 h 600663"/>
              <a:gd name="connsiteX2" fmla="*/ -597924 w 1367214"/>
              <a:gd name="connsiteY2" fmla="*/ -44539 h 60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7214" h="600663" stroke="0" extrusionOk="0">
                <a:moveTo>
                  <a:pt x="0" y="0"/>
                </a:moveTo>
                <a:cubicBezTo>
                  <a:pt x="140572" y="-727"/>
                  <a:pt x="328043" y="48473"/>
                  <a:pt x="442066" y="0"/>
                </a:cubicBezTo>
                <a:cubicBezTo>
                  <a:pt x="556089" y="-48473"/>
                  <a:pt x="753510" y="48647"/>
                  <a:pt x="856787" y="0"/>
                </a:cubicBezTo>
                <a:cubicBezTo>
                  <a:pt x="960064" y="-48647"/>
                  <a:pt x="1148917" y="49193"/>
                  <a:pt x="1367214" y="0"/>
                </a:cubicBezTo>
                <a:cubicBezTo>
                  <a:pt x="1379058" y="96555"/>
                  <a:pt x="1344536" y="228781"/>
                  <a:pt x="1367214" y="294325"/>
                </a:cubicBezTo>
                <a:cubicBezTo>
                  <a:pt x="1389892" y="359869"/>
                  <a:pt x="1366962" y="488524"/>
                  <a:pt x="1367214" y="600663"/>
                </a:cubicBezTo>
                <a:cubicBezTo>
                  <a:pt x="1155365" y="614363"/>
                  <a:pt x="1075386" y="588886"/>
                  <a:pt x="938820" y="600663"/>
                </a:cubicBezTo>
                <a:cubicBezTo>
                  <a:pt x="802254" y="612440"/>
                  <a:pt x="716873" y="553634"/>
                  <a:pt x="510427" y="600663"/>
                </a:cubicBezTo>
                <a:cubicBezTo>
                  <a:pt x="303981" y="647692"/>
                  <a:pt x="159042" y="577263"/>
                  <a:pt x="0" y="600663"/>
                </a:cubicBezTo>
                <a:cubicBezTo>
                  <a:pt x="-2504" y="476152"/>
                  <a:pt x="22615" y="455449"/>
                  <a:pt x="0" y="318351"/>
                </a:cubicBezTo>
                <a:cubicBezTo>
                  <a:pt x="-22615" y="181253"/>
                  <a:pt x="8673" y="135501"/>
                  <a:pt x="0" y="0"/>
                </a:cubicBezTo>
                <a:close/>
              </a:path>
              <a:path w="1367214" h="600663" fill="none" extrusionOk="0">
                <a:moveTo>
                  <a:pt x="-58517" y="0"/>
                </a:moveTo>
                <a:cubicBezTo>
                  <a:pt x="-35772" y="151293"/>
                  <a:pt x="-93139" y="204484"/>
                  <a:pt x="-58517" y="312345"/>
                </a:cubicBezTo>
                <a:cubicBezTo>
                  <a:pt x="-23895" y="420207"/>
                  <a:pt x="-82957" y="464836"/>
                  <a:pt x="-58517" y="600663"/>
                </a:cubicBezTo>
                <a:cubicBezTo>
                  <a:pt x="-83070" y="504014"/>
                  <a:pt x="-28420" y="451585"/>
                  <a:pt x="-58517" y="312345"/>
                </a:cubicBezTo>
                <a:cubicBezTo>
                  <a:pt x="-88614" y="173105"/>
                  <a:pt x="-38611" y="134415"/>
                  <a:pt x="-58517" y="0"/>
                </a:cubicBezTo>
                <a:close/>
              </a:path>
              <a:path w="1367214" h="600663" fill="none" extrusionOk="0">
                <a:moveTo>
                  <a:pt x="-58517" y="348150"/>
                </a:moveTo>
                <a:cubicBezTo>
                  <a:pt x="-179648" y="275462"/>
                  <a:pt x="-219466" y="198814"/>
                  <a:pt x="-312038" y="163586"/>
                </a:cubicBezTo>
                <a:cubicBezTo>
                  <a:pt x="-404610" y="128358"/>
                  <a:pt x="-472035" y="41346"/>
                  <a:pt x="-597924" y="-44539"/>
                </a:cubicBezTo>
              </a:path>
              <a:path w="1367214" h="600663" fill="none" stroke="0" extrusionOk="0">
                <a:moveTo>
                  <a:pt x="-58517" y="0"/>
                </a:moveTo>
                <a:cubicBezTo>
                  <a:pt x="-48950" y="125547"/>
                  <a:pt x="-91261" y="188710"/>
                  <a:pt x="-58517" y="294325"/>
                </a:cubicBezTo>
                <a:cubicBezTo>
                  <a:pt x="-25773" y="399941"/>
                  <a:pt x="-94536" y="453239"/>
                  <a:pt x="-58517" y="600663"/>
                </a:cubicBezTo>
                <a:cubicBezTo>
                  <a:pt x="-78247" y="461806"/>
                  <a:pt x="-23560" y="398869"/>
                  <a:pt x="-58517" y="300332"/>
                </a:cubicBezTo>
                <a:cubicBezTo>
                  <a:pt x="-93474" y="201795"/>
                  <a:pt x="-45462" y="86678"/>
                  <a:pt x="-58517" y="0"/>
                </a:cubicBezTo>
                <a:close/>
              </a:path>
              <a:path w="1367214" h="600663" fill="none" stroke="0" extrusionOk="0">
                <a:moveTo>
                  <a:pt x="-58517" y="348150"/>
                </a:moveTo>
                <a:cubicBezTo>
                  <a:pt x="-207519" y="287432"/>
                  <a:pt x="-232390" y="190597"/>
                  <a:pt x="-322826" y="155732"/>
                </a:cubicBezTo>
                <a:cubicBezTo>
                  <a:pt x="-413262" y="120867"/>
                  <a:pt x="-478015" y="32279"/>
                  <a:pt x="-597924" y="-44539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accentCallout1">
                    <a:avLst>
                      <a:gd name="adj1" fmla="val 57961"/>
                      <a:gd name="adj2" fmla="val -4280"/>
                      <a:gd name="adj3" fmla="val -7415"/>
                      <a:gd name="adj4" fmla="val -4373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Responsable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: UKVLF</a:t>
            </a:r>
          </a:p>
          <a:p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Contact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: Alan Turing</a:t>
            </a:r>
          </a:p>
          <a:p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Email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: allan@uk.org</a:t>
            </a:r>
          </a:p>
        </p:txBody>
      </p:sp>
    </p:spTree>
    <p:extLst>
      <p:ext uri="{BB962C8B-B14F-4D97-AF65-F5344CB8AC3E}">
        <p14:creationId xmlns:p14="http://schemas.microsoft.com/office/powerpoint/2010/main" val="369755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4D134CF-BE6F-B987-F0E9-4F22B4D30816}"/>
              </a:ext>
            </a:extLst>
          </p:cNvPr>
          <p:cNvSpPr/>
          <p:nvPr/>
        </p:nvSpPr>
        <p:spPr>
          <a:xfrm>
            <a:off x="1450116" y="1592057"/>
            <a:ext cx="9006018" cy="4965905"/>
          </a:xfrm>
          <a:custGeom>
            <a:avLst/>
            <a:gdLst>
              <a:gd name="connsiteX0" fmla="*/ 0 w 9006018"/>
              <a:gd name="connsiteY0" fmla="*/ 0 h 4965905"/>
              <a:gd name="connsiteX1" fmla="*/ 742996 w 9006018"/>
              <a:gd name="connsiteY1" fmla="*/ 0 h 4965905"/>
              <a:gd name="connsiteX2" fmla="*/ 1485993 w 9006018"/>
              <a:gd name="connsiteY2" fmla="*/ 0 h 4965905"/>
              <a:gd name="connsiteX3" fmla="*/ 2048869 w 9006018"/>
              <a:gd name="connsiteY3" fmla="*/ 0 h 4965905"/>
              <a:gd name="connsiteX4" fmla="*/ 2701805 w 9006018"/>
              <a:gd name="connsiteY4" fmla="*/ 0 h 4965905"/>
              <a:gd name="connsiteX5" fmla="*/ 3264682 w 9006018"/>
              <a:gd name="connsiteY5" fmla="*/ 0 h 4965905"/>
              <a:gd name="connsiteX6" fmla="*/ 3827558 w 9006018"/>
              <a:gd name="connsiteY6" fmla="*/ 0 h 4965905"/>
              <a:gd name="connsiteX7" fmla="*/ 4390434 w 9006018"/>
              <a:gd name="connsiteY7" fmla="*/ 0 h 4965905"/>
              <a:gd name="connsiteX8" fmla="*/ 4683129 w 9006018"/>
              <a:gd name="connsiteY8" fmla="*/ 0 h 4965905"/>
              <a:gd name="connsiteX9" fmla="*/ 5336066 w 9006018"/>
              <a:gd name="connsiteY9" fmla="*/ 0 h 4965905"/>
              <a:gd name="connsiteX10" fmla="*/ 5628761 w 9006018"/>
              <a:gd name="connsiteY10" fmla="*/ 0 h 4965905"/>
              <a:gd name="connsiteX11" fmla="*/ 6191637 w 9006018"/>
              <a:gd name="connsiteY11" fmla="*/ 0 h 4965905"/>
              <a:gd name="connsiteX12" fmla="*/ 6934634 w 9006018"/>
              <a:gd name="connsiteY12" fmla="*/ 0 h 4965905"/>
              <a:gd name="connsiteX13" fmla="*/ 7677630 w 9006018"/>
              <a:gd name="connsiteY13" fmla="*/ 0 h 4965905"/>
              <a:gd name="connsiteX14" fmla="*/ 8330567 w 9006018"/>
              <a:gd name="connsiteY14" fmla="*/ 0 h 4965905"/>
              <a:gd name="connsiteX15" fmla="*/ 9006018 w 9006018"/>
              <a:gd name="connsiteY15" fmla="*/ 0 h 4965905"/>
              <a:gd name="connsiteX16" fmla="*/ 9006018 w 9006018"/>
              <a:gd name="connsiteY16" fmla="*/ 402790 h 4965905"/>
              <a:gd name="connsiteX17" fmla="*/ 9006018 w 9006018"/>
              <a:gd name="connsiteY17" fmla="*/ 954557 h 4965905"/>
              <a:gd name="connsiteX18" fmla="*/ 9006018 w 9006018"/>
              <a:gd name="connsiteY18" fmla="*/ 1506325 h 4965905"/>
              <a:gd name="connsiteX19" fmla="*/ 9006018 w 9006018"/>
              <a:gd name="connsiteY19" fmla="*/ 2008433 h 4965905"/>
              <a:gd name="connsiteX20" fmla="*/ 9006018 w 9006018"/>
              <a:gd name="connsiteY20" fmla="*/ 2659518 h 4965905"/>
              <a:gd name="connsiteX21" fmla="*/ 9006018 w 9006018"/>
              <a:gd name="connsiteY21" fmla="*/ 3111967 h 4965905"/>
              <a:gd name="connsiteX22" fmla="*/ 9006018 w 9006018"/>
              <a:gd name="connsiteY22" fmla="*/ 3763052 h 4965905"/>
              <a:gd name="connsiteX23" fmla="*/ 9006018 w 9006018"/>
              <a:gd name="connsiteY23" fmla="*/ 4215502 h 4965905"/>
              <a:gd name="connsiteX24" fmla="*/ 9006018 w 9006018"/>
              <a:gd name="connsiteY24" fmla="*/ 4965905 h 4965905"/>
              <a:gd name="connsiteX25" fmla="*/ 8263022 w 9006018"/>
              <a:gd name="connsiteY25" fmla="*/ 4965905 h 4965905"/>
              <a:gd name="connsiteX26" fmla="*/ 7790206 w 9006018"/>
              <a:gd name="connsiteY26" fmla="*/ 4965905 h 4965905"/>
              <a:gd name="connsiteX27" fmla="*/ 7137269 w 9006018"/>
              <a:gd name="connsiteY27" fmla="*/ 4965905 h 4965905"/>
              <a:gd name="connsiteX28" fmla="*/ 6844574 w 9006018"/>
              <a:gd name="connsiteY28" fmla="*/ 4965905 h 4965905"/>
              <a:gd name="connsiteX29" fmla="*/ 6101577 w 9006018"/>
              <a:gd name="connsiteY29" fmla="*/ 4965905 h 4965905"/>
              <a:gd name="connsiteX30" fmla="*/ 5628761 w 9006018"/>
              <a:gd name="connsiteY30" fmla="*/ 4965905 h 4965905"/>
              <a:gd name="connsiteX31" fmla="*/ 5065885 w 9006018"/>
              <a:gd name="connsiteY31" fmla="*/ 4965905 h 4965905"/>
              <a:gd name="connsiteX32" fmla="*/ 4683129 w 9006018"/>
              <a:gd name="connsiteY32" fmla="*/ 4965905 h 4965905"/>
              <a:gd name="connsiteX33" fmla="*/ 4030193 w 9006018"/>
              <a:gd name="connsiteY33" fmla="*/ 4965905 h 4965905"/>
              <a:gd name="connsiteX34" fmla="*/ 3287197 w 9006018"/>
              <a:gd name="connsiteY34" fmla="*/ 4965905 h 4965905"/>
              <a:gd name="connsiteX35" fmla="*/ 2814381 w 9006018"/>
              <a:gd name="connsiteY35" fmla="*/ 4965905 h 4965905"/>
              <a:gd name="connsiteX36" fmla="*/ 2071384 w 9006018"/>
              <a:gd name="connsiteY36" fmla="*/ 4965905 h 4965905"/>
              <a:gd name="connsiteX37" fmla="*/ 1508508 w 9006018"/>
              <a:gd name="connsiteY37" fmla="*/ 4965905 h 4965905"/>
              <a:gd name="connsiteX38" fmla="*/ 765512 w 9006018"/>
              <a:gd name="connsiteY38" fmla="*/ 4965905 h 4965905"/>
              <a:gd name="connsiteX39" fmla="*/ 0 w 9006018"/>
              <a:gd name="connsiteY39" fmla="*/ 4965905 h 4965905"/>
              <a:gd name="connsiteX40" fmla="*/ 0 w 9006018"/>
              <a:gd name="connsiteY40" fmla="*/ 4513456 h 4965905"/>
              <a:gd name="connsiteX41" fmla="*/ 0 w 9006018"/>
              <a:gd name="connsiteY41" fmla="*/ 3912030 h 4965905"/>
              <a:gd name="connsiteX42" fmla="*/ 0 w 9006018"/>
              <a:gd name="connsiteY42" fmla="*/ 3310603 h 4965905"/>
              <a:gd name="connsiteX43" fmla="*/ 0 w 9006018"/>
              <a:gd name="connsiteY43" fmla="*/ 2659518 h 4965905"/>
              <a:gd name="connsiteX44" fmla="*/ 0 w 9006018"/>
              <a:gd name="connsiteY44" fmla="*/ 2256728 h 4965905"/>
              <a:gd name="connsiteX45" fmla="*/ 0 w 9006018"/>
              <a:gd name="connsiteY45" fmla="*/ 1853938 h 4965905"/>
              <a:gd name="connsiteX46" fmla="*/ 0 w 9006018"/>
              <a:gd name="connsiteY46" fmla="*/ 1202853 h 4965905"/>
              <a:gd name="connsiteX47" fmla="*/ 0 w 9006018"/>
              <a:gd name="connsiteY47" fmla="*/ 700744 h 4965905"/>
              <a:gd name="connsiteX48" fmla="*/ 0 w 9006018"/>
              <a:gd name="connsiteY48" fmla="*/ 0 h 4965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9006018" h="4965905" fill="none" extrusionOk="0">
                <a:moveTo>
                  <a:pt x="0" y="0"/>
                </a:moveTo>
                <a:cubicBezTo>
                  <a:pt x="317154" y="-16966"/>
                  <a:pt x="434617" y="75431"/>
                  <a:pt x="742996" y="0"/>
                </a:cubicBezTo>
                <a:cubicBezTo>
                  <a:pt x="1051375" y="-75431"/>
                  <a:pt x="1122031" y="44171"/>
                  <a:pt x="1485993" y="0"/>
                </a:cubicBezTo>
                <a:cubicBezTo>
                  <a:pt x="1849955" y="-44171"/>
                  <a:pt x="1930014" y="15229"/>
                  <a:pt x="2048869" y="0"/>
                </a:cubicBezTo>
                <a:cubicBezTo>
                  <a:pt x="2167724" y="-15229"/>
                  <a:pt x="2418718" y="36182"/>
                  <a:pt x="2701805" y="0"/>
                </a:cubicBezTo>
                <a:cubicBezTo>
                  <a:pt x="2984892" y="-36182"/>
                  <a:pt x="3052382" y="1984"/>
                  <a:pt x="3264682" y="0"/>
                </a:cubicBezTo>
                <a:cubicBezTo>
                  <a:pt x="3476982" y="-1984"/>
                  <a:pt x="3679019" y="66311"/>
                  <a:pt x="3827558" y="0"/>
                </a:cubicBezTo>
                <a:cubicBezTo>
                  <a:pt x="3976097" y="-66311"/>
                  <a:pt x="4267790" y="4177"/>
                  <a:pt x="4390434" y="0"/>
                </a:cubicBezTo>
                <a:cubicBezTo>
                  <a:pt x="4513078" y="-4177"/>
                  <a:pt x="4572216" y="26161"/>
                  <a:pt x="4683129" y="0"/>
                </a:cubicBezTo>
                <a:cubicBezTo>
                  <a:pt x="4794043" y="-26161"/>
                  <a:pt x="5141248" y="71004"/>
                  <a:pt x="5336066" y="0"/>
                </a:cubicBezTo>
                <a:cubicBezTo>
                  <a:pt x="5530884" y="-71004"/>
                  <a:pt x="5496491" y="33330"/>
                  <a:pt x="5628761" y="0"/>
                </a:cubicBezTo>
                <a:cubicBezTo>
                  <a:pt x="5761031" y="-33330"/>
                  <a:pt x="6007727" y="13054"/>
                  <a:pt x="6191637" y="0"/>
                </a:cubicBezTo>
                <a:cubicBezTo>
                  <a:pt x="6375547" y="-13054"/>
                  <a:pt x="6612417" y="14129"/>
                  <a:pt x="6934634" y="0"/>
                </a:cubicBezTo>
                <a:cubicBezTo>
                  <a:pt x="7256851" y="-14129"/>
                  <a:pt x="7333200" y="68663"/>
                  <a:pt x="7677630" y="0"/>
                </a:cubicBezTo>
                <a:cubicBezTo>
                  <a:pt x="8022060" y="-68663"/>
                  <a:pt x="8176132" y="16850"/>
                  <a:pt x="8330567" y="0"/>
                </a:cubicBezTo>
                <a:cubicBezTo>
                  <a:pt x="8485002" y="-16850"/>
                  <a:pt x="8765461" y="26080"/>
                  <a:pt x="9006018" y="0"/>
                </a:cubicBezTo>
                <a:cubicBezTo>
                  <a:pt x="9052569" y="104702"/>
                  <a:pt x="8992849" y="284065"/>
                  <a:pt x="9006018" y="402790"/>
                </a:cubicBezTo>
                <a:cubicBezTo>
                  <a:pt x="9019187" y="521515"/>
                  <a:pt x="9000500" y="685549"/>
                  <a:pt x="9006018" y="954557"/>
                </a:cubicBezTo>
                <a:cubicBezTo>
                  <a:pt x="9011536" y="1223565"/>
                  <a:pt x="8962236" y="1280803"/>
                  <a:pt x="9006018" y="1506325"/>
                </a:cubicBezTo>
                <a:cubicBezTo>
                  <a:pt x="9049800" y="1731847"/>
                  <a:pt x="8996339" y="1846858"/>
                  <a:pt x="9006018" y="2008433"/>
                </a:cubicBezTo>
                <a:cubicBezTo>
                  <a:pt x="9015697" y="2170008"/>
                  <a:pt x="8984758" y="2492498"/>
                  <a:pt x="9006018" y="2659518"/>
                </a:cubicBezTo>
                <a:cubicBezTo>
                  <a:pt x="9027278" y="2826538"/>
                  <a:pt x="8969918" y="3003234"/>
                  <a:pt x="9006018" y="3111967"/>
                </a:cubicBezTo>
                <a:cubicBezTo>
                  <a:pt x="9042118" y="3220700"/>
                  <a:pt x="8949842" y="3611201"/>
                  <a:pt x="9006018" y="3763052"/>
                </a:cubicBezTo>
                <a:cubicBezTo>
                  <a:pt x="9062194" y="3914903"/>
                  <a:pt x="8979512" y="4057592"/>
                  <a:pt x="9006018" y="4215502"/>
                </a:cubicBezTo>
                <a:cubicBezTo>
                  <a:pt x="9032524" y="4373412"/>
                  <a:pt x="8982542" y="4745305"/>
                  <a:pt x="9006018" y="4965905"/>
                </a:cubicBezTo>
                <a:cubicBezTo>
                  <a:pt x="8754578" y="5045990"/>
                  <a:pt x="8612442" y="4962725"/>
                  <a:pt x="8263022" y="4965905"/>
                </a:cubicBezTo>
                <a:cubicBezTo>
                  <a:pt x="7913602" y="4969085"/>
                  <a:pt x="7972772" y="4961646"/>
                  <a:pt x="7790206" y="4965905"/>
                </a:cubicBezTo>
                <a:cubicBezTo>
                  <a:pt x="7607640" y="4970164"/>
                  <a:pt x="7384050" y="4948891"/>
                  <a:pt x="7137269" y="4965905"/>
                </a:cubicBezTo>
                <a:cubicBezTo>
                  <a:pt x="6890488" y="4982919"/>
                  <a:pt x="6919994" y="4932125"/>
                  <a:pt x="6844574" y="4965905"/>
                </a:cubicBezTo>
                <a:cubicBezTo>
                  <a:pt x="6769154" y="4999685"/>
                  <a:pt x="6461110" y="4879961"/>
                  <a:pt x="6101577" y="4965905"/>
                </a:cubicBezTo>
                <a:cubicBezTo>
                  <a:pt x="5742044" y="5051849"/>
                  <a:pt x="5737606" y="4919122"/>
                  <a:pt x="5628761" y="4965905"/>
                </a:cubicBezTo>
                <a:cubicBezTo>
                  <a:pt x="5519916" y="5012688"/>
                  <a:pt x="5234899" y="4921330"/>
                  <a:pt x="5065885" y="4965905"/>
                </a:cubicBezTo>
                <a:cubicBezTo>
                  <a:pt x="4896871" y="5010480"/>
                  <a:pt x="4860336" y="4934379"/>
                  <a:pt x="4683129" y="4965905"/>
                </a:cubicBezTo>
                <a:cubicBezTo>
                  <a:pt x="4505922" y="4997431"/>
                  <a:pt x="4310212" y="4908816"/>
                  <a:pt x="4030193" y="4965905"/>
                </a:cubicBezTo>
                <a:cubicBezTo>
                  <a:pt x="3750174" y="5022994"/>
                  <a:pt x="3650159" y="4947935"/>
                  <a:pt x="3287197" y="4965905"/>
                </a:cubicBezTo>
                <a:cubicBezTo>
                  <a:pt x="2924235" y="4983875"/>
                  <a:pt x="2932494" y="4930174"/>
                  <a:pt x="2814381" y="4965905"/>
                </a:cubicBezTo>
                <a:cubicBezTo>
                  <a:pt x="2696268" y="5001636"/>
                  <a:pt x="2383970" y="4962158"/>
                  <a:pt x="2071384" y="4965905"/>
                </a:cubicBezTo>
                <a:cubicBezTo>
                  <a:pt x="1758798" y="4969652"/>
                  <a:pt x="1706055" y="4931215"/>
                  <a:pt x="1508508" y="4965905"/>
                </a:cubicBezTo>
                <a:cubicBezTo>
                  <a:pt x="1310961" y="5000595"/>
                  <a:pt x="1089527" y="4928964"/>
                  <a:pt x="765512" y="4965905"/>
                </a:cubicBezTo>
                <a:cubicBezTo>
                  <a:pt x="441497" y="5002846"/>
                  <a:pt x="371206" y="4876561"/>
                  <a:pt x="0" y="4965905"/>
                </a:cubicBezTo>
                <a:cubicBezTo>
                  <a:pt x="-4578" y="4832384"/>
                  <a:pt x="22005" y="4734538"/>
                  <a:pt x="0" y="4513456"/>
                </a:cubicBezTo>
                <a:cubicBezTo>
                  <a:pt x="-22005" y="4292374"/>
                  <a:pt x="8125" y="4089053"/>
                  <a:pt x="0" y="3912030"/>
                </a:cubicBezTo>
                <a:cubicBezTo>
                  <a:pt x="-8125" y="3735007"/>
                  <a:pt x="42168" y="3577927"/>
                  <a:pt x="0" y="3310603"/>
                </a:cubicBezTo>
                <a:cubicBezTo>
                  <a:pt x="-42168" y="3043279"/>
                  <a:pt x="12391" y="2942510"/>
                  <a:pt x="0" y="2659518"/>
                </a:cubicBezTo>
                <a:cubicBezTo>
                  <a:pt x="-12391" y="2376527"/>
                  <a:pt x="10395" y="2394246"/>
                  <a:pt x="0" y="2256728"/>
                </a:cubicBezTo>
                <a:cubicBezTo>
                  <a:pt x="-10395" y="2119210"/>
                  <a:pt x="1760" y="2019262"/>
                  <a:pt x="0" y="1853938"/>
                </a:cubicBezTo>
                <a:cubicBezTo>
                  <a:pt x="-1760" y="1688614"/>
                  <a:pt x="40856" y="1344741"/>
                  <a:pt x="0" y="1202853"/>
                </a:cubicBezTo>
                <a:cubicBezTo>
                  <a:pt x="-40856" y="1060966"/>
                  <a:pt x="33403" y="845595"/>
                  <a:pt x="0" y="700744"/>
                </a:cubicBezTo>
                <a:cubicBezTo>
                  <a:pt x="-33403" y="555893"/>
                  <a:pt x="49656" y="298576"/>
                  <a:pt x="0" y="0"/>
                </a:cubicBezTo>
                <a:close/>
              </a:path>
              <a:path w="9006018" h="4965905" stroke="0" extrusionOk="0">
                <a:moveTo>
                  <a:pt x="0" y="0"/>
                </a:moveTo>
                <a:cubicBezTo>
                  <a:pt x="167551" y="-4698"/>
                  <a:pt x="263688" y="21053"/>
                  <a:pt x="472816" y="0"/>
                </a:cubicBezTo>
                <a:cubicBezTo>
                  <a:pt x="681944" y="-21053"/>
                  <a:pt x="639877" y="15251"/>
                  <a:pt x="765512" y="0"/>
                </a:cubicBezTo>
                <a:cubicBezTo>
                  <a:pt x="891147" y="-15251"/>
                  <a:pt x="1199483" y="33378"/>
                  <a:pt x="1508508" y="0"/>
                </a:cubicBezTo>
                <a:cubicBezTo>
                  <a:pt x="1817533" y="-33378"/>
                  <a:pt x="1806575" y="23084"/>
                  <a:pt x="1981324" y="0"/>
                </a:cubicBezTo>
                <a:cubicBezTo>
                  <a:pt x="2156073" y="-23084"/>
                  <a:pt x="2305492" y="45488"/>
                  <a:pt x="2454140" y="0"/>
                </a:cubicBezTo>
                <a:cubicBezTo>
                  <a:pt x="2602788" y="-45488"/>
                  <a:pt x="2934997" y="2352"/>
                  <a:pt x="3197136" y="0"/>
                </a:cubicBezTo>
                <a:cubicBezTo>
                  <a:pt x="3459275" y="-2352"/>
                  <a:pt x="3414123" y="9040"/>
                  <a:pt x="3579892" y="0"/>
                </a:cubicBezTo>
                <a:cubicBezTo>
                  <a:pt x="3745661" y="-9040"/>
                  <a:pt x="4152188" y="9501"/>
                  <a:pt x="4322889" y="0"/>
                </a:cubicBezTo>
                <a:cubicBezTo>
                  <a:pt x="4493590" y="-9501"/>
                  <a:pt x="4908212" y="19205"/>
                  <a:pt x="5065885" y="0"/>
                </a:cubicBezTo>
                <a:cubicBezTo>
                  <a:pt x="5223558" y="-19205"/>
                  <a:pt x="5401376" y="49978"/>
                  <a:pt x="5628761" y="0"/>
                </a:cubicBezTo>
                <a:cubicBezTo>
                  <a:pt x="5856146" y="-49978"/>
                  <a:pt x="6113110" y="55090"/>
                  <a:pt x="6371758" y="0"/>
                </a:cubicBezTo>
                <a:cubicBezTo>
                  <a:pt x="6630406" y="-55090"/>
                  <a:pt x="6614636" y="46457"/>
                  <a:pt x="6844574" y="0"/>
                </a:cubicBezTo>
                <a:cubicBezTo>
                  <a:pt x="7074512" y="-46457"/>
                  <a:pt x="7145036" y="38173"/>
                  <a:pt x="7317390" y="0"/>
                </a:cubicBezTo>
                <a:cubicBezTo>
                  <a:pt x="7489744" y="-38173"/>
                  <a:pt x="7664286" y="47191"/>
                  <a:pt x="7970326" y="0"/>
                </a:cubicBezTo>
                <a:cubicBezTo>
                  <a:pt x="8276366" y="-47191"/>
                  <a:pt x="8281981" y="11933"/>
                  <a:pt x="8443142" y="0"/>
                </a:cubicBezTo>
                <a:cubicBezTo>
                  <a:pt x="8604303" y="-11933"/>
                  <a:pt x="8771021" y="19770"/>
                  <a:pt x="9006018" y="0"/>
                </a:cubicBezTo>
                <a:cubicBezTo>
                  <a:pt x="9018072" y="195598"/>
                  <a:pt x="8948831" y="374609"/>
                  <a:pt x="9006018" y="651085"/>
                </a:cubicBezTo>
                <a:cubicBezTo>
                  <a:pt x="9063205" y="927561"/>
                  <a:pt x="8936199" y="976152"/>
                  <a:pt x="9006018" y="1252512"/>
                </a:cubicBezTo>
                <a:cubicBezTo>
                  <a:pt x="9075837" y="1528872"/>
                  <a:pt x="8968103" y="1674555"/>
                  <a:pt x="9006018" y="1853938"/>
                </a:cubicBezTo>
                <a:cubicBezTo>
                  <a:pt x="9043933" y="2033321"/>
                  <a:pt x="9002997" y="2087726"/>
                  <a:pt x="9006018" y="2256728"/>
                </a:cubicBezTo>
                <a:cubicBezTo>
                  <a:pt x="9009039" y="2425730"/>
                  <a:pt x="8994316" y="2530142"/>
                  <a:pt x="9006018" y="2709177"/>
                </a:cubicBezTo>
                <a:cubicBezTo>
                  <a:pt x="9017720" y="2888212"/>
                  <a:pt x="8982846" y="3022949"/>
                  <a:pt x="9006018" y="3310603"/>
                </a:cubicBezTo>
                <a:cubicBezTo>
                  <a:pt x="9029190" y="3598257"/>
                  <a:pt x="8954985" y="3595982"/>
                  <a:pt x="9006018" y="3812712"/>
                </a:cubicBezTo>
                <a:cubicBezTo>
                  <a:pt x="9057051" y="4029442"/>
                  <a:pt x="8996500" y="4053579"/>
                  <a:pt x="9006018" y="4265161"/>
                </a:cubicBezTo>
                <a:cubicBezTo>
                  <a:pt x="9015536" y="4476743"/>
                  <a:pt x="9003684" y="4728129"/>
                  <a:pt x="9006018" y="4965905"/>
                </a:cubicBezTo>
                <a:cubicBezTo>
                  <a:pt x="8881921" y="4998977"/>
                  <a:pt x="8626281" y="4904205"/>
                  <a:pt x="8443142" y="4965905"/>
                </a:cubicBezTo>
                <a:cubicBezTo>
                  <a:pt x="8260003" y="5027605"/>
                  <a:pt x="7996424" y="4939471"/>
                  <a:pt x="7880266" y="4965905"/>
                </a:cubicBezTo>
                <a:cubicBezTo>
                  <a:pt x="7764108" y="4992339"/>
                  <a:pt x="7613552" y="4959407"/>
                  <a:pt x="7497510" y="4965905"/>
                </a:cubicBezTo>
                <a:cubicBezTo>
                  <a:pt x="7381468" y="4972403"/>
                  <a:pt x="6984521" y="4900669"/>
                  <a:pt x="6844574" y="4965905"/>
                </a:cubicBezTo>
                <a:cubicBezTo>
                  <a:pt x="6704627" y="5031141"/>
                  <a:pt x="6608994" y="4961375"/>
                  <a:pt x="6461818" y="4965905"/>
                </a:cubicBezTo>
                <a:cubicBezTo>
                  <a:pt x="6314642" y="4970435"/>
                  <a:pt x="6046954" y="4957666"/>
                  <a:pt x="5808882" y="4965905"/>
                </a:cubicBezTo>
                <a:cubicBezTo>
                  <a:pt x="5570810" y="4974144"/>
                  <a:pt x="5623746" y="4939200"/>
                  <a:pt x="5516186" y="4965905"/>
                </a:cubicBezTo>
                <a:cubicBezTo>
                  <a:pt x="5408626" y="4992610"/>
                  <a:pt x="5147329" y="4909683"/>
                  <a:pt x="4863250" y="4965905"/>
                </a:cubicBezTo>
                <a:cubicBezTo>
                  <a:pt x="4579171" y="5022127"/>
                  <a:pt x="4610102" y="4937407"/>
                  <a:pt x="4480494" y="4965905"/>
                </a:cubicBezTo>
                <a:cubicBezTo>
                  <a:pt x="4350886" y="4994403"/>
                  <a:pt x="4302308" y="4933798"/>
                  <a:pt x="4187798" y="4965905"/>
                </a:cubicBezTo>
                <a:cubicBezTo>
                  <a:pt x="4073288" y="4998012"/>
                  <a:pt x="3988152" y="4941042"/>
                  <a:pt x="3805043" y="4965905"/>
                </a:cubicBezTo>
                <a:cubicBezTo>
                  <a:pt x="3621935" y="4990768"/>
                  <a:pt x="3470229" y="4936993"/>
                  <a:pt x="3152106" y="4965905"/>
                </a:cubicBezTo>
                <a:cubicBezTo>
                  <a:pt x="2833983" y="4994817"/>
                  <a:pt x="2941958" y="4920239"/>
                  <a:pt x="2769351" y="4965905"/>
                </a:cubicBezTo>
                <a:cubicBezTo>
                  <a:pt x="2596745" y="5011571"/>
                  <a:pt x="2544423" y="4945235"/>
                  <a:pt x="2476655" y="4965905"/>
                </a:cubicBezTo>
                <a:cubicBezTo>
                  <a:pt x="2408887" y="4986575"/>
                  <a:pt x="2178180" y="4943264"/>
                  <a:pt x="2093899" y="4965905"/>
                </a:cubicBezTo>
                <a:cubicBezTo>
                  <a:pt x="2009618" y="4988546"/>
                  <a:pt x="1821005" y="4928192"/>
                  <a:pt x="1621083" y="4965905"/>
                </a:cubicBezTo>
                <a:cubicBezTo>
                  <a:pt x="1421161" y="5003618"/>
                  <a:pt x="1222064" y="4903974"/>
                  <a:pt x="1058207" y="4965905"/>
                </a:cubicBezTo>
                <a:cubicBezTo>
                  <a:pt x="894350" y="5027836"/>
                  <a:pt x="777936" y="4946689"/>
                  <a:pt x="675451" y="4965905"/>
                </a:cubicBezTo>
                <a:cubicBezTo>
                  <a:pt x="572966" y="4985121"/>
                  <a:pt x="184255" y="4909899"/>
                  <a:pt x="0" y="4965905"/>
                </a:cubicBezTo>
                <a:cubicBezTo>
                  <a:pt x="-39820" y="4852892"/>
                  <a:pt x="19197" y="4649466"/>
                  <a:pt x="0" y="4414138"/>
                </a:cubicBezTo>
                <a:cubicBezTo>
                  <a:pt x="-19197" y="4178810"/>
                  <a:pt x="59172" y="3991090"/>
                  <a:pt x="0" y="3862371"/>
                </a:cubicBezTo>
                <a:cubicBezTo>
                  <a:pt x="-59172" y="3733652"/>
                  <a:pt x="6530" y="3517473"/>
                  <a:pt x="0" y="3310603"/>
                </a:cubicBezTo>
                <a:cubicBezTo>
                  <a:pt x="-6530" y="3103733"/>
                  <a:pt x="52686" y="2976573"/>
                  <a:pt x="0" y="2758836"/>
                </a:cubicBezTo>
                <a:cubicBezTo>
                  <a:pt x="-52686" y="2541099"/>
                  <a:pt x="59780" y="2398478"/>
                  <a:pt x="0" y="2256728"/>
                </a:cubicBezTo>
                <a:cubicBezTo>
                  <a:pt x="-59780" y="2114978"/>
                  <a:pt x="54922" y="1791345"/>
                  <a:pt x="0" y="1655302"/>
                </a:cubicBezTo>
                <a:cubicBezTo>
                  <a:pt x="-54922" y="1519259"/>
                  <a:pt x="56356" y="1319260"/>
                  <a:pt x="0" y="1103534"/>
                </a:cubicBezTo>
                <a:cubicBezTo>
                  <a:pt x="-56356" y="887808"/>
                  <a:pt x="129665" y="526948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10561-B4C5-DB39-8D0E-C1B8836E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92634"/>
            <a:ext cx="10515600" cy="820530"/>
          </a:xfrm>
        </p:spPr>
        <p:txBody>
          <a:bodyPr>
            <a:normAutofit/>
          </a:bodyPr>
          <a:lstStyle/>
          <a:p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Open VLF CRAAM</a:t>
            </a:r>
          </a:p>
        </p:txBody>
      </p:sp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1B82DF9D-6700-8923-B80D-DFEFC54545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" y="18921"/>
            <a:ext cx="1709842" cy="5737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7F9C08C-54E5-FE4D-EA90-25FFA1F6E52D}"/>
              </a:ext>
            </a:extLst>
          </p:cNvPr>
          <p:cNvSpPr/>
          <p:nvPr/>
        </p:nvSpPr>
        <p:spPr>
          <a:xfrm>
            <a:off x="1735866" y="2513053"/>
            <a:ext cx="2519480" cy="586854"/>
          </a:xfrm>
          <a:custGeom>
            <a:avLst/>
            <a:gdLst>
              <a:gd name="connsiteX0" fmla="*/ 0 w 2519480"/>
              <a:gd name="connsiteY0" fmla="*/ 0 h 586854"/>
              <a:gd name="connsiteX1" fmla="*/ 478701 w 2519480"/>
              <a:gd name="connsiteY1" fmla="*/ 0 h 586854"/>
              <a:gd name="connsiteX2" fmla="*/ 982597 w 2519480"/>
              <a:gd name="connsiteY2" fmla="*/ 0 h 586854"/>
              <a:gd name="connsiteX3" fmla="*/ 1511688 w 2519480"/>
              <a:gd name="connsiteY3" fmla="*/ 0 h 586854"/>
              <a:gd name="connsiteX4" fmla="*/ 2040779 w 2519480"/>
              <a:gd name="connsiteY4" fmla="*/ 0 h 586854"/>
              <a:gd name="connsiteX5" fmla="*/ 2519480 w 2519480"/>
              <a:gd name="connsiteY5" fmla="*/ 0 h 586854"/>
              <a:gd name="connsiteX6" fmla="*/ 2519480 w 2519480"/>
              <a:gd name="connsiteY6" fmla="*/ 586854 h 586854"/>
              <a:gd name="connsiteX7" fmla="*/ 1965194 w 2519480"/>
              <a:gd name="connsiteY7" fmla="*/ 586854 h 586854"/>
              <a:gd name="connsiteX8" fmla="*/ 1410909 w 2519480"/>
              <a:gd name="connsiteY8" fmla="*/ 586854 h 586854"/>
              <a:gd name="connsiteX9" fmla="*/ 907013 w 2519480"/>
              <a:gd name="connsiteY9" fmla="*/ 586854 h 586854"/>
              <a:gd name="connsiteX10" fmla="*/ 0 w 2519480"/>
              <a:gd name="connsiteY10" fmla="*/ 586854 h 586854"/>
              <a:gd name="connsiteX11" fmla="*/ 0 w 2519480"/>
              <a:gd name="connsiteY11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19480" h="586854" fill="none" extrusionOk="0">
                <a:moveTo>
                  <a:pt x="0" y="0"/>
                </a:moveTo>
                <a:cubicBezTo>
                  <a:pt x="147636" y="-44462"/>
                  <a:pt x="264653" y="4982"/>
                  <a:pt x="478701" y="0"/>
                </a:cubicBezTo>
                <a:cubicBezTo>
                  <a:pt x="692749" y="-4982"/>
                  <a:pt x="861269" y="48169"/>
                  <a:pt x="982597" y="0"/>
                </a:cubicBezTo>
                <a:cubicBezTo>
                  <a:pt x="1103925" y="-48169"/>
                  <a:pt x="1268192" y="31723"/>
                  <a:pt x="1511688" y="0"/>
                </a:cubicBezTo>
                <a:cubicBezTo>
                  <a:pt x="1755184" y="-31723"/>
                  <a:pt x="1870600" y="29153"/>
                  <a:pt x="2040779" y="0"/>
                </a:cubicBezTo>
                <a:cubicBezTo>
                  <a:pt x="2210958" y="-29153"/>
                  <a:pt x="2406208" y="42028"/>
                  <a:pt x="2519480" y="0"/>
                </a:cubicBezTo>
                <a:cubicBezTo>
                  <a:pt x="2581459" y="210689"/>
                  <a:pt x="2462758" y="327039"/>
                  <a:pt x="2519480" y="586854"/>
                </a:cubicBezTo>
                <a:cubicBezTo>
                  <a:pt x="2325128" y="608688"/>
                  <a:pt x="2116519" y="535189"/>
                  <a:pt x="1965194" y="586854"/>
                </a:cubicBezTo>
                <a:cubicBezTo>
                  <a:pt x="1813869" y="638519"/>
                  <a:pt x="1585048" y="549081"/>
                  <a:pt x="1410909" y="586854"/>
                </a:cubicBezTo>
                <a:cubicBezTo>
                  <a:pt x="1236770" y="624627"/>
                  <a:pt x="1111456" y="560276"/>
                  <a:pt x="907013" y="586854"/>
                </a:cubicBezTo>
                <a:cubicBezTo>
                  <a:pt x="702570" y="613432"/>
                  <a:pt x="449547" y="546334"/>
                  <a:pt x="0" y="586854"/>
                </a:cubicBezTo>
                <a:cubicBezTo>
                  <a:pt x="-12308" y="417090"/>
                  <a:pt x="25576" y="197951"/>
                  <a:pt x="0" y="0"/>
                </a:cubicBezTo>
                <a:close/>
              </a:path>
              <a:path w="2519480" h="586854" stroke="0" extrusionOk="0">
                <a:moveTo>
                  <a:pt x="0" y="0"/>
                </a:moveTo>
                <a:cubicBezTo>
                  <a:pt x="149411" y="-29682"/>
                  <a:pt x="373234" y="30236"/>
                  <a:pt x="478701" y="0"/>
                </a:cubicBezTo>
                <a:cubicBezTo>
                  <a:pt x="584168" y="-30236"/>
                  <a:pt x="755914" y="2394"/>
                  <a:pt x="907013" y="0"/>
                </a:cubicBezTo>
                <a:cubicBezTo>
                  <a:pt x="1058112" y="-2394"/>
                  <a:pt x="1232323" y="9139"/>
                  <a:pt x="1461298" y="0"/>
                </a:cubicBezTo>
                <a:cubicBezTo>
                  <a:pt x="1690273" y="-9139"/>
                  <a:pt x="1842096" y="5184"/>
                  <a:pt x="1940000" y="0"/>
                </a:cubicBezTo>
                <a:cubicBezTo>
                  <a:pt x="2037904" y="-5184"/>
                  <a:pt x="2267885" y="69519"/>
                  <a:pt x="2519480" y="0"/>
                </a:cubicBezTo>
                <a:cubicBezTo>
                  <a:pt x="2567628" y="201813"/>
                  <a:pt x="2501225" y="424345"/>
                  <a:pt x="2519480" y="586854"/>
                </a:cubicBezTo>
                <a:cubicBezTo>
                  <a:pt x="2302744" y="626285"/>
                  <a:pt x="2177072" y="535099"/>
                  <a:pt x="2015584" y="586854"/>
                </a:cubicBezTo>
                <a:cubicBezTo>
                  <a:pt x="1854096" y="638609"/>
                  <a:pt x="1706175" y="557735"/>
                  <a:pt x="1461298" y="586854"/>
                </a:cubicBezTo>
                <a:cubicBezTo>
                  <a:pt x="1216421" y="615973"/>
                  <a:pt x="1152668" y="561356"/>
                  <a:pt x="1032987" y="586854"/>
                </a:cubicBezTo>
                <a:cubicBezTo>
                  <a:pt x="913306" y="612352"/>
                  <a:pt x="776900" y="568042"/>
                  <a:pt x="529091" y="586854"/>
                </a:cubicBezTo>
                <a:cubicBezTo>
                  <a:pt x="281282" y="605666"/>
                  <a:pt x="227785" y="581898"/>
                  <a:pt x="0" y="586854"/>
                </a:cubicBezTo>
                <a:cubicBezTo>
                  <a:pt x="-22365" y="321602"/>
                  <a:pt x="35038" y="235544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Conclusão do Protótipo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5A2678-43C3-D182-FA7B-F84A96EE74AB}"/>
              </a:ext>
            </a:extLst>
          </p:cNvPr>
          <p:cNvSpPr/>
          <p:nvPr/>
        </p:nvSpPr>
        <p:spPr>
          <a:xfrm>
            <a:off x="1735866" y="1858285"/>
            <a:ext cx="8334494" cy="586854"/>
          </a:xfrm>
          <a:custGeom>
            <a:avLst/>
            <a:gdLst>
              <a:gd name="connsiteX0" fmla="*/ 0 w 8334494"/>
              <a:gd name="connsiteY0" fmla="*/ 0 h 586854"/>
              <a:gd name="connsiteX1" fmla="*/ 678666 w 8334494"/>
              <a:gd name="connsiteY1" fmla="*/ 0 h 586854"/>
              <a:gd name="connsiteX2" fmla="*/ 1190642 w 8334494"/>
              <a:gd name="connsiteY2" fmla="*/ 0 h 586854"/>
              <a:gd name="connsiteX3" fmla="*/ 1785963 w 8334494"/>
              <a:gd name="connsiteY3" fmla="*/ 0 h 586854"/>
              <a:gd name="connsiteX4" fmla="*/ 2547974 w 8334494"/>
              <a:gd name="connsiteY4" fmla="*/ 0 h 586854"/>
              <a:gd name="connsiteX5" fmla="*/ 2976605 w 8334494"/>
              <a:gd name="connsiteY5" fmla="*/ 0 h 586854"/>
              <a:gd name="connsiteX6" fmla="*/ 3655271 w 8334494"/>
              <a:gd name="connsiteY6" fmla="*/ 0 h 586854"/>
              <a:gd name="connsiteX7" fmla="*/ 4083902 w 8334494"/>
              <a:gd name="connsiteY7" fmla="*/ 0 h 586854"/>
              <a:gd name="connsiteX8" fmla="*/ 4679223 w 8334494"/>
              <a:gd name="connsiteY8" fmla="*/ 0 h 586854"/>
              <a:gd name="connsiteX9" fmla="*/ 5357889 w 8334494"/>
              <a:gd name="connsiteY9" fmla="*/ 0 h 586854"/>
              <a:gd name="connsiteX10" fmla="*/ 5703175 w 8334494"/>
              <a:gd name="connsiteY10" fmla="*/ 0 h 586854"/>
              <a:gd name="connsiteX11" fmla="*/ 6048461 w 8334494"/>
              <a:gd name="connsiteY11" fmla="*/ 0 h 586854"/>
              <a:gd name="connsiteX12" fmla="*/ 6810472 w 8334494"/>
              <a:gd name="connsiteY12" fmla="*/ 0 h 586854"/>
              <a:gd name="connsiteX13" fmla="*/ 7405793 w 8334494"/>
              <a:gd name="connsiteY13" fmla="*/ 0 h 586854"/>
              <a:gd name="connsiteX14" fmla="*/ 7751079 w 8334494"/>
              <a:gd name="connsiteY14" fmla="*/ 0 h 586854"/>
              <a:gd name="connsiteX15" fmla="*/ 8334494 w 8334494"/>
              <a:gd name="connsiteY15" fmla="*/ 0 h 586854"/>
              <a:gd name="connsiteX16" fmla="*/ 8334494 w 8334494"/>
              <a:gd name="connsiteY16" fmla="*/ 586854 h 586854"/>
              <a:gd name="connsiteX17" fmla="*/ 7905863 w 8334494"/>
              <a:gd name="connsiteY17" fmla="*/ 586854 h 586854"/>
              <a:gd name="connsiteX18" fmla="*/ 7310542 w 8334494"/>
              <a:gd name="connsiteY18" fmla="*/ 586854 h 586854"/>
              <a:gd name="connsiteX19" fmla="*/ 6548531 w 8334494"/>
              <a:gd name="connsiteY19" fmla="*/ 586854 h 586854"/>
              <a:gd name="connsiteX20" fmla="*/ 5786520 w 8334494"/>
              <a:gd name="connsiteY20" fmla="*/ 586854 h 586854"/>
              <a:gd name="connsiteX21" fmla="*/ 5107854 w 8334494"/>
              <a:gd name="connsiteY21" fmla="*/ 586854 h 586854"/>
              <a:gd name="connsiteX22" fmla="*/ 4429188 w 8334494"/>
              <a:gd name="connsiteY22" fmla="*/ 586854 h 586854"/>
              <a:gd name="connsiteX23" fmla="*/ 3750522 w 8334494"/>
              <a:gd name="connsiteY23" fmla="*/ 586854 h 586854"/>
              <a:gd name="connsiteX24" fmla="*/ 3321891 w 8334494"/>
              <a:gd name="connsiteY24" fmla="*/ 586854 h 586854"/>
              <a:gd name="connsiteX25" fmla="*/ 2559880 w 8334494"/>
              <a:gd name="connsiteY25" fmla="*/ 586854 h 586854"/>
              <a:gd name="connsiteX26" fmla="*/ 1964559 w 8334494"/>
              <a:gd name="connsiteY26" fmla="*/ 586854 h 586854"/>
              <a:gd name="connsiteX27" fmla="*/ 1619273 w 8334494"/>
              <a:gd name="connsiteY27" fmla="*/ 586854 h 586854"/>
              <a:gd name="connsiteX28" fmla="*/ 1023952 w 8334494"/>
              <a:gd name="connsiteY28" fmla="*/ 586854 h 586854"/>
              <a:gd name="connsiteX29" fmla="*/ 511976 w 8334494"/>
              <a:gd name="connsiteY29" fmla="*/ 586854 h 586854"/>
              <a:gd name="connsiteX30" fmla="*/ 0 w 8334494"/>
              <a:gd name="connsiteY30" fmla="*/ 586854 h 586854"/>
              <a:gd name="connsiteX31" fmla="*/ 0 w 8334494"/>
              <a:gd name="connsiteY31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334494" h="586854" fill="none" extrusionOk="0">
                <a:moveTo>
                  <a:pt x="0" y="0"/>
                </a:moveTo>
                <a:cubicBezTo>
                  <a:pt x="159555" y="-48027"/>
                  <a:pt x="542108" y="25316"/>
                  <a:pt x="678666" y="0"/>
                </a:cubicBezTo>
                <a:cubicBezTo>
                  <a:pt x="815224" y="-25316"/>
                  <a:pt x="1045479" y="164"/>
                  <a:pt x="1190642" y="0"/>
                </a:cubicBezTo>
                <a:cubicBezTo>
                  <a:pt x="1335805" y="-164"/>
                  <a:pt x="1591826" y="15849"/>
                  <a:pt x="1785963" y="0"/>
                </a:cubicBezTo>
                <a:cubicBezTo>
                  <a:pt x="1980100" y="-15849"/>
                  <a:pt x="2220798" y="31563"/>
                  <a:pt x="2547974" y="0"/>
                </a:cubicBezTo>
                <a:cubicBezTo>
                  <a:pt x="2875150" y="-31563"/>
                  <a:pt x="2852815" y="7042"/>
                  <a:pt x="2976605" y="0"/>
                </a:cubicBezTo>
                <a:cubicBezTo>
                  <a:pt x="3100395" y="-7042"/>
                  <a:pt x="3426528" y="2102"/>
                  <a:pt x="3655271" y="0"/>
                </a:cubicBezTo>
                <a:cubicBezTo>
                  <a:pt x="3884014" y="-2102"/>
                  <a:pt x="3965706" y="49437"/>
                  <a:pt x="4083902" y="0"/>
                </a:cubicBezTo>
                <a:cubicBezTo>
                  <a:pt x="4202098" y="-49437"/>
                  <a:pt x="4484482" y="47554"/>
                  <a:pt x="4679223" y="0"/>
                </a:cubicBezTo>
                <a:cubicBezTo>
                  <a:pt x="4873964" y="-47554"/>
                  <a:pt x="5217998" y="10642"/>
                  <a:pt x="5357889" y="0"/>
                </a:cubicBezTo>
                <a:cubicBezTo>
                  <a:pt x="5497780" y="-10642"/>
                  <a:pt x="5605060" y="28802"/>
                  <a:pt x="5703175" y="0"/>
                </a:cubicBezTo>
                <a:cubicBezTo>
                  <a:pt x="5801290" y="-28802"/>
                  <a:pt x="5945849" y="21335"/>
                  <a:pt x="6048461" y="0"/>
                </a:cubicBezTo>
                <a:cubicBezTo>
                  <a:pt x="6151073" y="-21335"/>
                  <a:pt x="6557996" y="79649"/>
                  <a:pt x="6810472" y="0"/>
                </a:cubicBezTo>
                <a:cubicBezTo>
                  <a:pt x="7062948" y="-79649"/>
                  <a:pt x="7207132" y="28011"/>
                  <a:pt x="7405793" y="0"/>
                </a:cubicBezTo>
                <a:cubicBezTo>
                  <a:pt x="7604454" y="-28011"/>
                  <a:pt x="7654038" y="22715"/>
                  <a:pt x="7751079" y="0"/>
                </a:cubicBezTo>
                <a:cubicBezTo>
                  <a:pt x="7848120" y="-22715"/>
                  <a:pt x="8076549" y="29424"/>
                  <a:pt x="8334494" y="0"/>
                </a:cubicBezTo>
                <a:cubicBezTo>
                  <a:pt x="8375310" y="182209"/>
                  <a:pt x="8295369" y="328551"/>
                  <a:pt x="8334494" y="586854"/>
                </a:cubicBezTo>
                <a:cubicBezTo>
                  <a:pt x="8137582" y="594144"/>
                  <a:pt x="8053786" y="570131"/>
                  <a:pt x="7905863" y="586854"/>
                </a:cubicBezTo>
                <a:cubicBezTo>
                  <a:pt x="7757940" y="603577"/>
                  <a:pt x="7510033" y="568145"/>
                  <a:pt x="7310542" y="586854"/>
                </a:cubicBezTo>
                <a:cubicBezTo>
                  <a:pt x="7111051" y="605563"/>
                  <a:pt x="6741527" y="557908"/>
                  <a:pt x="6548531" y="586854"/>
                </a:cubicBezTo>
                <a:cubicBezTo>
                  <a:pt x="6355535" y="615800"/>
                  <a:pt x="6158649" y="551001"/>
                  <a:pt x="5786520" y="586854"/>
                </a:cubicBezTo>
                <a:cubicBezTo>
                  <a:pt x="5414391" y="622707"/>
                  <a:pt x="5338561" y="583512"/>
                  <a:pt x="5107854" y="586854"/>
                </a:cubicBezTo>
                <a:cubicBezTo>
                  <a:pt x="4877147" y="590196"/>
                  <a:pt x="4709471" y="522917"/>
                  <a:pt x="4429188" y="586854"/>
                </a:cubicBezTo>
                <a:cubicBezTo>
                  <a:pt x="4148905" y="650791"/>
                  <a:pt x="4048519" y="579103"/>
                  <a:pt x="3750522" y="586854"/>
                </a:cubicBezTo>
                <a:cubicBezTo>
                  <a:pt x="3452525" y="594605"/>
                  <a:pt x="3424811" y="576277"/>
                  <a:pt x="3321891" y="586854"/>
                </a:cubicBezTo>
                <a:cubicBezTo>
                  <a:pt x="3218971" y="597431"/>
                  <a:pt x="2824449" y="553848"/>
                  <a:pt x="2559880" y="586854"/>
                </a:cubicBezTo>
                <a:cubicBezTo>
                  <a:pt x="2295311" y="619860"/>
                  <a:pt x="2118853" y="564314"/>
                  <a:pt x="1964559" y="586854"/>
                </a:cubicBezTo>
                <a:cubicBezTo>
                  <a:pt x="1810265" y="609394"/>
                  <a:pt x="1732013" y="557756"/>
                  <a:pt x="1619273" y="586854"/>
                </a:cubicBezTo>
                <a:cubicBezTo>
                  <a:pt x="1506533" y="615952"/>
                  <a:pt x="1315877" y="539044"/>
                  <a:pt x="1023952" y="586854"/>
                </a:cubicBezTo>
                <a:cubicBezTo>
                  <a:pt x="732027" y="634664"/>
                  <a:pt x="726713" y="558766"/>
                  <a:pt x="511976" y="586854"/>
                </a:cubicBezTo>
                <a:cubicBezTo>
                  <a:pt x="297239" y="614942"/>
                  <a:pt x="183243" y="535861"/>
                  <a:pt x="0" y="586854"/>
                </a:cubicBezTo>
                <a:cubicBezTo>
                  <a:pt x="-54035" y="311585"/>
                  <a:pt x="51942" y="129076"/>
                  <a:pt x="0" y="0"/>
                </a:cubicBezTo>
                <a:close/>
              </a:path>
              <a:path w="8334494" h="586854" stroke="0" extrusionOk="0">
                <a:moveTo>
                  <a:pt x="0" y="0"/>
                </a:moveTo>
                <a:cubicBezTo>
                  <a:pt x="208603" y="-45166"/>
                  <a:pt x="337723" y="11002"/>
                  <a:pt x="511976" y="0"/>
                </a:cubicBezTo>
                <a:cubicBezTo>
                  <a:pt x="686229" y="-11002"/>
                  <a:pt x="716042" y="27581"/>
                  <a:pt x="857262" y="0"/>
                </a:cubicBezTo>
                <a:cubicBezTo>
                  <a:pt x="998482" y="-27581"/>
                  <a:pt x="1447879" y="18533"/>
                  <a:pt x="1619273" y="0"/>
                </a:cubicBezTo>
                <a:cubicBezTo>
                  <a:pt x="1790667" y="-18533"/>
                  <a:pt x="1917013" y="61191"/>
                  <a:pt x="2131249" y="0"/>
                </a:cubicBezTo>
                <a:cubicBezTo>
                  <a:pt x="2345485" y="-61191"/>
                  <a:pt x="2519581" y="3948"/>
                  <a:pt x="2643225" y="0"/>
                </a:cubicBezTo>
                <a:cubicBezTo>
                  <a:pt x="2766869" y="-3948"/>
                  <a:pt x="3216846" y="61331"/>
                  <a:pt x="3405236" y="0"/>
                </a:cubicBezTo>
                <a:cubicBezTo>
                  <a:pt x="3593626" y="-61331"/>
                  <a:pt x="3742985" y="20366"/>
                  <a:pt x="3833867" y="0"/>
                </a:cubicBezTo>
                <a:cubicBezTo>
                  <a:pt x="3924749" y="-20366"/>
                  <a:pt x="4354330" y="61614"/>
                  <a:pt x="4595878" y="0"/>
                </a:cubicBezTo>
                <a:cubicBezTo>
                  <a:pt x="4837426" y="-61614"/>
                  <a:pt x="5133286" y="72009"/>
                  <a:pt x="5357889" y="0"/>
                </a:cubicBezTo>
                <a:cubicBezTo>
                  <a:pt x="5582492" y="-72009"/>
                  <a:pt x="5710744" y="54731"/>
                  <a:pt x="5953210" y="0"/>
                </a:cubicBezTo>
                <a:cubicBezTo>
                  <a:pt x="6195676" y="-54731"/>
                  <a:pt x="6561312" y="17890"/>
                  <a:pt x="6715221" y="0"/>
                </a:cubicBezTo>
                <a:cubicBezTo>
                  <a:pt x="6869130" y="-17890"/>
                  <a:pt x="7000879" y="56815"/>
                  <a:pt x="7227197" y="0"/>
                </a:cubicBezTo>
                <a:cubicBezTo>
                  <a:pt x="7453515" y="-56815"/>
                  <a:pt x="7492119" y="50119"/>
                  <a:pt x="7739173" y="0"/>
                </a:cubicBezTo>
                <a:cubicBezTo>
                  <a:pt x="7986227" y="-50119"/>
                  <a:pt x="8053291" y="66662"/>
                  <a:pt x="8334494" y="0"/>
                </a:cubicBezTo>
                <a:cubicBezTo>
                  <a:pt x="8386268" y="195233"/>
                  <a:pt x="8299101" y="321188"/>
                  <a:pt x="8334494" y="586854"/>
                </a:cubicBezTo>
                <a:cubicBezTo>
                  <a:pt x="8092616" y="611437"/>
                  <a:pt x="7859065" y="574477"/>
                  <a:pt x="7739173" y="586854"/>
                </a:cubicBezTo>
                <a:cubicBezTo>
                  <a:pt x="7619281" y="599231"/>
                  <a:pt x="7131937" y="546222"/>
                  <a:pt x="6977162" y="586854"/>
                </a:cubicBezTo>
                <a:cubicBezTo>
                  <a:pt x="6822387" y="627486"/>
                  <a:pt x="6625471" y="523308"/>
                  <a:pt x="6381841" y="586854"/>
                </a:cubicBezTo>
                <a:cubicBezTo>
                  <a:pt x="6138211" y="650400"/>
                  <a:pt x="6107706" y="565690"/>
                  <a:pt x="6036555" y="586854"/>
                </a:cubicBezTo>
                <a:cubicBezTo>
                  <a:pt x="5965404" y="608018"/>
                  <a:pt x="5778420" y="579245"/>
                  <a:pt x="5607924" y="586854"/>
                </a:cubicBezTo>
                <a:cubicBezTo>
                  <a:pt x="5437428" y="594463"/>
                  <a:pt x="5165849" y="524146"/>
                  <a:pt x="4845913" y="586854"/>
                </a:cubicBezTo>
                <a:cubicBezTo>
                  <a:pt x="4525977" y="649562"/>
                  <a:pt x="4539219" y="566319"/>
                  <a:pt x="4250592" y="586854"/>
                </a:cubicBezTo>
                <a:cubicBezTo>
                  <a:pt x="3961965" y="607389"/>
                  <a:pt x="3980933" y="576797"/>
                  <a:pt x="3821961" y="586854"/>
                </a:cubicBezTo>
                <a:cubicBezTo>
                  <a:pt x="3662989" y="596911"/>
                  <a:pt x="3485590" y="575812"/>
                  <a:pt x="3226640" y="586854"/>
                </a:cubicBezTo>
                <a:cubicBezTo>
                  <a:pt x="2967690" y="597896"/>
                  <a:pt x="2955322" y="568218"/>
                  <a:pt x="2881354" y="586854"/>
                </a:cubicBezTo>
                <a:cubicBezTo>
                  <a:pt x="2807386" y="605490"/>
                  <a:pt x="2645180" y="551987"/>
                  <a:pt x="2536067" y="586854"/>
                </a:cubicBezTo>
                <a:cubicBezTo>
                  <a:pt x="2426954" y="621721"/>
                  <a:pt x="2123073" y="520895"/>
                  <a:pt x="1940746" y="586854"/>
                </a:cubicBezTo>
                <a:cubicBezTo>
                  <a:pt x="1758419" y="652813"/>
                  <a:pt x="1599687" y="573233"/>
                  <a:pt x="1512115" y="586854"/>
                </a:cubicBezTo>
                <a:cubicBezTo>
                  <a:pt x="1424543" y="600475"/>
                  <a:pt x="1042032" y="533058"/>
                  <a:pt x="833449" y="586854"/>
                </a:cubicBezTo>
                <a:cubicBezTo>
                  <a:pt x="624866" y="640650"/>
                  <a:pt x="275916" y="558865"/>
                  <a:pt x="0" y="586854"/>
                </a:cubicBezTo>
                <a:cubicBezTo>
                  <a:pt x="-69137" y="402951"/>
                  <a:pt x="28237" y="163011"/>
                  <a:pt x="0" y="0"/>
                </a:cubicBezTo>
                <a:close/>
              </a:path>
            </a:pathLst>
          </a:custGeom>
          <a:solidFill>
            <a:srgbClr val="00B0F0">
              <a:alpha val="50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JUL         AGO        SET        OUT       NOV        DEZ       2023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D4D3C9-3355-B721-1D4E-E6DD05C76CD6}"/>
              </a:ext>
            </a:extLst>
          </p:cNvPr>
          <p:cNvSpPr/>
          <p:nvPr/>
        </p:nvSpPr>
        <p:spPr>
          <a:xfrm>
            <a:off x="3288499" y="3155950"/>
            <a:ext cx="1933693" cy="586854"/>
          </a:xfrm>
          <a:custGeom>
            <a:avLst/>
            <a:gdLst>
              <a:gd name="connsiteX0" fmla="*/ 0 w 1933693"/>
              <a:gd name="connsiteY0" fmla="*/ 0 h 586854"/>
              <a:gd name="connsiteX1" fmla="*/ 464086 w 1933693"/>
              <a:gd name="connsiteY1" fmla="*/ 0 h 586854"/>
              <a:gd name="connsiteX2" fmla="*/ 947510 w 1933693"/>
              <a:gd name="connsiteY2" fmla="*/ 0 h 586854"/>
              <a:gd name="connsiteX3" fmla="*/ 1430933 w 1933693"/>
              <a:gd name="connsiteY3" fmla="*/ 0 h 586854"/>
              <a:gd name="connsiteX4" fmla="*/ 1933693 w 1933693"/>
              <a:gd name="connsiteY4" fmla="*/ 0 h 586854"/>
              <a:gd name="connsiteX5" fmla="*/ 1933693 w 1933693"/>
              <a:gd name="connsiteY5" fmla="*/ 586854 h 586854"/>
              <a:gd name="connsiteX6" fmla="*/ 1450270 w 1933693"/>
              <a:gd name="connsiteY6" fmla="*/ 586854 h 586854"/>
              <a:gd name="connsiteX7" fmla="*/ 1005520 w 1933693"/>
              <a:gd name="connsiteY7" fmla="*/ 586854 h 586854"/>
              <a:gd name="connsiteX8" fmla="*/ 560771 w 1933693"/>
              <a:gd name="connsiteY8" fmla="*/ 586854 h 586854"/>
              <a:gd name="connsiteX9" fmla="*/ 0 w 1933693"/>
              <a:gd name="connsiteY9" fmla="*/ 586854 h 586854"/>
              <a:gd name="connsiteX10" fmla="*/ 0 w 1933693"/>
              <a:gd name="connsiteY10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33693" h="586854" fill="none" extrusionOk="0">
                <a:moveTo>
                  <a:pt x="0" y="0"/>
                </a:moveTo>
                <a:cubicBezTo>
                  <a:pt x="198033" y="-28610"/>
                  <a:pt x="286503" y="53659"/>
                  <a:pt x="464086" y="0"/>
                </a:cubicBezTo>
                <a:cubicBezTo>
                  <a:pt x="641669" y="-53659"/>
                  <a:pt x="771654" y="26819"/>
                  <a:pt x="947510" y="0"/>
                </a:cubicBezTo>
                <a:cubicBezTo>
                  <a:pt x="1123366" y="-26819"/>
                  <a:pt x="1296826" y="33899"/>
                  <a:pt x="1430933" y="0"/>
                </a:cubicBezTo>
                <a:cubicBezTo>
                  <a:pt x="1565040" y="-33899"/>
                  <a:pt x="1809034" y="13090"/>
                  <a:pt x="1933693" y="0"/>
                </a:cubicBezTo>
                <a:cubicBezTo>
                  <a:pt x="1995647" y="258738"/>
                  <a:pt x="1917943" y="413796"/>
                  <a:pt x="1933693" y="586854"/>
                </a:cubicBezTo>
                <a:cubicBezTo>
                  <a:pt x="1805217" y="633787"/>
                  <a:pt x="1682378" y="540192"/>
                  <a:pt x="1450270" y="586854"/>
                </a:cubicBezTo>
                <a:cubicBezTo>
                  <a:pt x="1218162" y="633516"/>
                  <a:pt x="1134080" y="584765"/>
                  <a:pt x="1005520" y="586854"/>
                </a:cubicBezTo>
                <a:cubicBezTo>
                  <a:pt x="876960" y="588943"/>
                  <a:pt x="675093" y="555860"/>
                  <a:pt x="560771" y="586854"/>
                </a:cubicBezTo>
                <a:cubicBezTo>
                  <a:pt x="446449" y="617848"/>
                  <a:pt x="206391" y="531802"/>
                  <a:pt x="0" y="586854"/>
                </a:cubicBezTo>
                <a:cubicBezTo>
                  <a:pt x="-44237" y="419368"/>
                  <a:pt x="7524" y="207202"/>
                  <a:pt x="0" y="0"/>
                </a:cubicBezTo>
                <a:close/>
              </a:path>
              <a:path w="1933693" h="586854" stroke="0" extrusionOk="0">
                <a:moveTo>
                  <a:pt x="0" y="0"/>
                </a:moveTo>
                <a:cubicBezTo>
                  <a:pt x="230107" y="-42951"/>
                  <a:pt x="344959" y="31153"/>
                  <a:pt x="464086" y="0"/>
                </a:cubicBezTo>
                <a:cubicBezTo>
                  <a:pt x="583213" y="-31153"/>
                  <a:pt x="707844" y="17796"/>
                  <a:pt x="889499" y="0"/>
                </a:cubicBezTo>
                <a:cubicBezTo>
                  <a:pt x="1071154" y="-17796"/>
                  <a:pt x="1276610" y="56004"/>
                  <a:pt x="1411596" y="0"/>
                </a:cubicBezTo>
                <a:cubicBezTo>
                  <a:pt x="1546582" y="-56004"/>
                  <a:pt x="1684149" y="39034"/>
                  <a:pt x="1933693" y="0"/>
                </a:cubicBezTo>
                <a:cubicBezTo>
                  <a:pt x="1996312" y="187074"/>
                  <a:pt x="1865657" y="429652"/>
                  <a:pt x="1933693" y="586854"/>
                </a:cubicBezTo>
                <a:cubicBezTo>
                  <a:pt x="1749500" y="592780"/>
                  <a:pt x="1678607" y="573553"/>
                  <a:pt x="1488944" y="586854"/>
                </a:cubicBezTo>
                <a:cubicBezTo>
                  <a:pt x="1299281" y="600155"/>
                  <a:pt x="1214192" y="570229"/>
                  <a:pt x="1044194" y="586854"/>
                </a:cubicBezTo>
                <a:cubicBezTo>
                  <a:pt x="874196" y="603479"/>
                  <a:pt x="712738" y="560049"/>
                  <a:pt x="522097" y="586854"/>
                </a:cubicBezTo>
                <a:cubicBezTo>
                  <a:pt x="331456" y="613659"/>
                  <a:pt x="188275" y="572346"/>
                  <a:pt x="0" y="586854"/>
                </a:cubicBezTo>
                <a:cubicBezTo>
                  <a:pt x="-34772" y="294190"/>
                  <a:pt x="19424" y="124718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Levantamento dos Dados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82F55-1A7B-21E2-88E4-86FE20D0C7D1}"/>
              </a:ext>
            </a:extLst>
          </p:cNvPr>
          <p:cNvSpPr/>
          <p:nvPr/>
        </p:nvSpPr>
        <p:spPr>
          <a:xfrm>
            <a:off x="3288498" y="3810718"/>
            <a:ext cx="2695637" cy="586854"/>
          </a:xfrm>
          <a:custGeom>
            <a:avLst/>
            <a:gdLst>
              <a:gd name="connsiteX0" fmla="*/ 0 w 2695637"/>
              <a:gd name="connsiteY0" fmla="*/ 0 h 586854"/>
              <a:gd name="connsiteX1" fmla="*/ 512171 w 2695637"/>
              <a:gd name="connsiteY1" fmla="*/ 0 h 586854"/>
              <a:gd name="connsiteX2" fmla="*/ 1051298 w 2695637"/>
              <a:gd name="connsiteY2" fmla="*/ 0 h 586854"/>
              <a:gd name="connsiteX3" fmla="*/ 1617382 w 2695637"/>
              <a:gd name="connsiteY3" fmla="*/ 0 h 586854"/>
              <a:gd name="connsiteX4" fmla="*/ 2183466 w 2695637"/>
              <a:gd name="connsiteY4" fmla="*/ 0 h 586854"/>
              <a:gd name="connsiteX5" fmla="*/ 2695637 w 2695637"/>
              <a:gd name="connsiteY5" fmla="*/ 0 h 586854"/>
              <a:gd name="connsiteX6" fmla="*/ 2695637 w 2695637"/>
              <a:gd name="connsiteY6" fmla="*/ 586854 h 586854"/>
              <a:gd name="connsiteX7" fmla="*/ 2102597 w 2695637"/>
              <a:gd name="connsiteY7" fmla="*/ 586854 h 586854"/>
              <a:gd name="connsiteX8" fmla="*/ 1509557 w 2695637"/>
              <a:gd name="connsiteY8" fmla="*/ 586854 h 586854"/>
              <a:gd name="connsiteX9" fmla="*/ 970429 w 2695637"/>
              <a:gd name="connsiteY9" fmla="*/ 586854 h 586854"/>
              <a:gd name="connsiteX10" fmla="*/ 0 w 2695637"/>
              <a:gd name="connsiteY10" fmla="*/ 586854 h 586854"/>
              <a:gd name="connsiteX11" fmla="*/ 0 w 2695637"/>
              <a:gd name="connsiteY11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637" h="586854" fill="none" extrusionOk="0">
                <a:moveTo>
                  <a:pt x="0" y="0"/>
                </a:moveTo>
                <a:cubicBezTo>
                  <a:pt x="202662" y="-44940"/>
                  <a:pt x="310079" y="11893"/>
                  <a:pt x="512171" y="0"/>
                </a:cubicBezTo>
                <a:cubicBezTo>
                  <a:pt x="714263" y="-11893"/>
                  <a:pt x="786250" y="48887"/>
                  <a:pt x="1051298" y="0"/>
                </a:cubicBezTo>
                <a:cubicBezTo>
                  <a:pt x="1316346" y="-48887"/>
                  <a:pt x="1425246" y="23045"/>
                  <a:pt x="1617382" y="0"/>
                </a:cubicBezTo>
                <a:cubicBezTo>
                  <a:pt x="1809518" y="-23045"/>
                  <a:pt x="1914132" y="64628"/>
                  <a:pt x="2183466" y="0"/>
                </a:cubicBezTo>
                <a:cubicBezTo>
                  <a:pt x="2452800" y="-64628"/>
                  <a:pt x="2455530" y="11480"/>
                  <a:pt x="2695637" y="0"/>
                </a:cubicBezTo>
                <a:cubicBezTo>
                  <a:pt x="2757616" y="210689"/>
                  <a:pt x="2638915" y="327039"/>
                  <a:pt x="2695637" y="586854"/>
                </a:cubicBezTo>
                <a:cubicBezTo>
                  <a:pt x="2484090" y="618579"/>
                  <a:pt x="2390192" y="563470"/>
                  <a:pt x="2102597" y="586854"/>
                </a:cubicBezTo>
                <a:cubicBezTo>
                  <a:pt x="1815002" y="610238"/>
                  <a:pt x="1750340" y="571335"/>
                  <a:pt x="1509557" y="586854"/>
                </a:cubicBezTo>
                <a:cubicBezTo>
                  <a:pt x="1268774" y="602373"/>
                  <a:pt x="1217089" y="523568"/>
                  <a:pt x="970429" y="586854"/>
                </a:cubicBezTo>
                <a:cubicBezTo>
                  <a:pt x="723769" y="650140"/>
                  <a:pt x="374238" y="570072"/>
                  <a:pt x="0" y="586854"/>
                </a:cubicBezTo>
                <a:cubicBezTo>
                  <a:pt x="-12308" y="417090"/>
                  <a:pt x="25576" y="197951"/>
                  <a:pt x="0" y="0"/>
                </a:cubicBezTo>
                <a:close/>
              </a:path>
              <a:path w="2695637" h="586854" stroke="0" extrusionOk="0">
                <a:moveTo>
                  <a:pt x="0" y="0"/>
                </a:moveTo>
                <a:cubicBezTo>
                  <a:pt x="194403" y="-55306"/>
                  <a:pt x="336074" y="40084"/>
                  <a:pt x="512171" y="0"/>
                </a:cubicBezTo>
                <a:cubicBezTo>
                  <a:pt x="688268" y="-40084"/>
                  <a:pt x="832734" y="12777"/>
                  <a:pt x="970429" y="0"/>
                </a:cubicBezTo>
                <a:cubicBezTo>
                  <a:pt x="1108124" y="-12777"/>
                  <a:pt x="1396810" y="43637"/>
                  <a:pt x="1563469" y="0"/>
                </a:cubicBezTo>
                <a:cubicBezTo>
                  <a:pt x="1730128" y="-43637"/>
                  <a:pt x="1929117" y="57143"/>
                  <a:pt x="2075640" y="0"/>
                </a:cubicBezTo>
                <a:cubicBezTo>
                  <a:pt x="2222163" y="-57143"/>
                  <a:pt x="2436609" y="27417"/>
                  <a:pt x="2695637" y="0"/>
                </a:cubicBezTo>
                <a:cubicBezTo>
                  <a:pt x="2743785" y="201813"/>
                  <a:pt x="2677382" y="424345"/>
                  <a:pt x="2695637" y="586854"/>
                </a:cubicBezTo>
                <a:cubicBezTo>
                  <a:pt x="2444577" y="639140"/>
                  <a:pt x="2347835" y="536046"/>
                  <a:pt x="2156510" y="586854"/>
                </a:cubicBezTo>
                <a:cubicBezTo>
                  <a:pt x="1965185" y="637662"/>
                  <a:pt x="1746616" y="568527"/>
                  <a:pt x="1563469" y="586854"/>
                </a:cubicBezTo>
                <a:cubicBezTo>
                  <a:pt x="1380322" y="605181"/>
                  <a:pt x="1237479" y="574756"/>
                  <a:pt x="1105211" y="586854"/>
                </a:cubicBezTo>
                <a:cubicBezTo>
                  <a:pt x="972943" y="598952"/>
                  <a:pt x="683160" y="564598"/>
                  <a:pt x="566084" y="586854"/>
                </a:cubicBezTo>
                <a:cubicBezTo>
                  <a:pt x="449008" y="609110"/>
                  <a:pt x="255246" y="570355"/>
                  <a:pt x="0" y="586854"/>
                </a:cubicBezTo>
                <a:cubicBezTo>
                  <a:pt x="-22365" y="321602"/>
                  <a:pt x="35038" y="235544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Comic Sans MS" panose="030F0702030302020204" pitchFamily="66" charset="0"/>
              </a:rPr>
              <a:t>Def</a:t>
            </a:r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 e </a:t>
            </a:r>
            <a:r>
              <a:rPr lang="pt-BR" dirty="0" err="1">
                <a:solidFill>
                  <a:schemeClr val="tx1"/>
                </a:solidFill>
                <a:latin typeface="Comic Sans MS" panose="030F0702030302020204" pitchFamily="66" charset="0"/>
              </a:rPr>
              <a:t>Code</a:t>
            </a:r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 dos Repositórios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86BDC-EAB8-7674-9E4E-A04655910854}"/>
              </a:ext>
            </a:extLst>
          </p:cNvPr>
          <p:cNvSpPr/>
          <p:nvPr/>
        </p:nvSpPr>
        <p:spPr>
          <a:xfrm>
            <a:off x="4425092" y="4453615"/>
            <a:ext cx="2519480" cy="586854"/>
          </a:xfrm>
          <a:custGeom>
            <a:avLst/>
            <a:gdLst>
              <a:gd name="connsiteX0" fmla="*/ 0 w 2519480"/>
              <a:gd name="connsiteY0" fmla="*/ 0 h 586854"/>
              <a:gd name="connsiteX1" fmla="*/ 478701 w 2519480"/>
              <a:gd name="connsiteY1" fmla="*/ 0 h 586854"/>
              <a:gd name="connsiteX2" fmla="*/ 982597 w 2519480"/>
              <a:gd name="connsiteY2" fmla="*/ 0 h 586854"/>
              <a:gd name="connsiteX3" fmla="*/ 1511688 w 2519480"/>
              <a:gd name="connsiteY3" fmla="*/ 0 h 586854"/>
              <a:gd name="connsiteX4" fmla="*/ 2040779 w 2519480"/>
              <a:gd name="connsiteY4" fmla="*/ 0 h 586854"/>
              <a:gd name="connsiteX5" fmla="*/ 2519480 w 2519480"/>
              <a:gd name="connsiteY5" fmla="*/ 0 h 586854"/>
              <a:gd name="connsiteX6" fmla="*/ 2519480 w 2519480"/>
              <a:gd name="connsiteY6" fmla="*/ 586854 h 586854"/>
              <a:gd name="connsiteX7" fmla="*/ 1965194 w 2519480"/>
              <a:gd name="connsiteY7" fmla="*/ 586854 h 586854"/>
              <a:gd name="connsiteX8" fmla="*/ 1410909 w 2519480"/>
              <a:gd name="connsiteY8" fmla="*/ 586854 h 586854"/>
              <a:gd name="connsiteX9" fmla="*/ 907013 w 2519480"/>
              <a:gd name="connsiteY9" fmla="*/ 586854 h 586854"/>
              <a:gd name="connsiteX10" fmla="*/ 0 w 2519480"/>
              <a:gd name="connsiteY10" fmla="*/ 586854 h 586854"/>
              <a:gd name="connsiteX11" fmla="*/ 0 w 2519480"/>
              <a:gd name="connsiteY11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19480" h="586854" fill="none" extrusionOk="0">
                <a:moveTo>
                  <a:pt x="0" y="0"/>
                </a:moveTo>
                <a:cubicBezTo>
                  <a:pt x="147636" y="-44462"/>
                  <a:pt x="264653" y="4982"/>
                  <a:pt x="478701" y="0"/>
                </a:cubicBezTo>
                <a:cubicBezTo>
                  <a:pt x="692749" y="-4982"/>
                  <a:pt x="861269" y="48169"/>
                  <a:pt x="982597" y="0"/>
                </a:cubicBezTo>
                <a:cubicBezTo>
                  <a:pt x="1103925" y="-48169"/>
                  <a:pt x="1268192" y="31723"/>
                  <a:pt x="1511688" y="0"/>
                </a:cubicBezTo>
                <a:cubicBezTo>
                  <a:pt x="1755184" y="-31723"/>
                  <a:pt x="1870600" y="29153"/>
                  <a:pt x="2040779" y="0"/>
                </a:cubicBezTo>
                <a:cubicBezTo>
                  <a:pt x="2210958" y="-29153"/>
                  <a:pt x="2406208" y="42028"/>
                  <a:pt x="2519480" y="0"/>
                </a:cubicBezTo>
                <a:cubicBezTo>
                  <a:pt x="2581459" y="210689"/>
                  <a:pt x="2462758" y="327039"/>
                  <a:pt x="2519480" y="586854"/>
                </a:cubicBezTo>
                <a:cubicBezTo>
                  <a:pt x="2325128" y="608688"/>
                  <a:pt x="2116519" y="535189"/>
                  <a:pt x="1965194" y="586854"/>
                </a:cubicBezTo>
                <a:cubicBezTo>
                  <a:pt x="1813869" y="638519"/>
                  <a:pt x="1585048" y="549081"/>
                  <a:pt x="1410909" y="586854"/>
                </a:cubicBezTo>
                <a:cubicBezTo>
                  <a:pt x="1236770" y="624627"/>
                  <a:pt x="1111456" y="560276"/>
                  <a:pt x="907013" y="586854"/>
                </a:cubicBezTo>
                <a:cubicBezTo>
                  <a:pt x="702570" y="613432"/>
                  <a:pt x="449547" y="546334"/>
                  <a:pt x="0" y="586854"/>
                </a:cubicBezTo>
                <a:cubicBezTo>
                  <a:pt x="-12308" y="417090"/>
                  <a:pt x="25576" y="197951"/>
                  <a:pt x="0" y="0"/>
                </a:cubicBezTo>
                <a:close/>
              </a:path>
              <a:path w="2519480" h="586854" stroke="0" extrusionOk="0">
                <a:moveTo>
                  <a:pt x="0" y="0"/>
                </a:moveTo>
                <a:cubicBezTo>
                  <a:pt x="149411" y="-29682"/>
                  <a:pt x="373234" y="30236"/>
                  <a:pt x="478701" y="0"/>
                </a:cubicBezTo>
                <a:cubicBezTo>
                  <a:pt x="584168" y="-30236"/>
                  <a:pt x="755914" y="2394"/>
                  <a:pt x="907013" y="0"/>
                </a:cubicBezTo>
                <a:cubicBezTo>
                  <a:pt x="1058112" y="-2394"/>
                  <a:pt x="1232323" y="9139"/>
                  <a:pt x="1461298" y="0"/>
                </a:cubicBezTo>
                <a:cubicBezTo>
                  <a:pt x="1690273" y="-9139"/>
                  <a:pt x="1842096" y="5184"/>
                  <a:pt x="1940000" y="0"/>
                </a:cubicBezTo>
                <a:cubicBezTo>
                  <a:pt x="2037904" y="-5184"/>
                  <a:pt x="2267885" y="69519"/>
                  <a:pt x="2519480" y="0"/>
                </a:cubicBezTo>
                <a:cubicBezTo>
                  <a:pt x="2567628" y="201813"/>
                  <a:pt x="2501225" y="424345"/>
                  <a:pt x="2519480" y="586854"/>
                </a:cubicBezTo>
                <a:cubicBezTo>
                  <a:pt x="2302744" y="626285"/>
                  <a:pt x="2177072" y="535099"/>
                  <a:pt x="2015584" y="586854"/>
                </a:cubicBezTo>
                <a:cubicBezTo>
                  <a:pt x="1854096" y="638609"/>
                  <a:pt x="1706175" y="557735"/>
                  <a:pt x="1461298" y="586854"/>
                </a:cubicBezTo>
                <a:cubicBezTo>
                  <a:pt x="1216421" y="615973"/>
                  <a:pt x="1152668" y="561356"/>
                  <a:pt x="1032987" y="586854"/>
                </a:cubicBezTo>
                <a:cubicBezTo>
                  <a:pt x="913306" y="612352"/>
                  <a:pt x="776900" y="568042"/>
                  <a:pt x="529091" y="586854"/>
                </a:cubicBezTo>
                <a:cubicBezTo>
                  <a:pt x="281282" y="605666"/>
                  <a:pt x="227785" y="581898"/>
                  <a:pt x="0" y="586854"/>
                </a:cubicBezTo>
                <a:cubicBezTo>
                  <a:pt x="-22365" y="321602"/>
                  <a:pt x="35038" y="235544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Interface e Páginas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8CDF6A-0EF2-05B7-0AA7-DD5A9927E423}"/>
              </a:ext>
            </a:extLst>
          </p:cNvPr>
          <p:cNvSpPr/>
          <p:nvPr/>
        </p:nvSpPr>
        <p:spPr>
          <a:xfrm>
            <a:off x="5579206" y="5096512"/>
            <a:ext cx="2519480" cy="586854"/>
          </a:xfrm>
          <a:custGeom>
            <a:avLst/>
            <a:gdLst>
              <a:gd name="connsiteX0" fmla="*/ 0 w 2519480"/>
              <a:gd name="connsiteY0" fmla="*/ 0 h 586854"/>
              <a:gd name="connsiteX1" fmla="*/ 478701 w 2519480"/>
              <a:gd name="connsiteY1" fmla="*/ 0 h 586854"/>
              <a:gd name="connsiteX2" fmla="*/ 982597 w 2519480"/>
              <a:gd name="connsiteY2" fmla="*/ 0 h 586854"/>
              <a:gd name="connsiteX3" fmla="*/ 1511688 w 2519480"/>
              <a:gd name="connsiteY3" fmla="*/ 0 h 586854"/>
              <a:gd name="connsiteX4" fmla="*/ 2040779 w 2519480"/>
              <a:gd name="connsiteY4" fmla="*/ 0 h 586854"/>
              <a:gd name="connsiteX5" fmla="*/ 2519480 w 2519480"/>
              <a:gd name="connsiteY5" fmla="*/ 0 h 586854"/>
              <a:gd name="connsiteX6" fmla="*/ 2519480 w 2519480"/>
              <a:gd name="connsiteY6" fmla="*/ 586854 h 586854"/>
              <a:gd name="connsiteX7" fmla="*/ 1965194 w 2519480"/>
              <a:gd name="connsiteY7" fmla="*/ 586854 h 586854"/>
              <a:gd name="connsiteX8" fmla="*/ 1410909 w 2519480"/>
              <a:gd name="connsiteY8" fmla="*/ 586854 h 586854"/>
              <a:gd name="connsiteX9" fmla="*/ 907013 w 2519480"/>
              <a:gd name="connsiteY9" fmla="*/ 586854 h 586854"/>
              <a:gd name="connsiteX10" fmla="*/ 0 w 2519480"/>
              <a:gd name="connsiteY10" fmla="*/ 586854 h 586854"/>
              <a:gd name="connsiteX11" fmla="*/ 0 w 2519480"/>
              <a:gd name="connsiteY11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19480" h="586854" fill="none" extrusionOk="0">
                <a:moveTo>
                  <a:pt x="0" y="0"/>
                </a:moveTo>
                <a:cubicBezTo>
                  <a:pt x="147636" y="-44462"/>
                  <a:pt x="264653" y="4982"/>
                  <a:pt x="478701" y="0"/>
                </a:cubicBezTo>
                <a:cubicBezTo>
                  <a:pt x="692749" y="-4982"/>
                  <a:pt x="861269" y="48169"/>
                  <a:pt x="982597" y="0"/>
                </a:cubicBezTo>
                <a:cubicBezTo>
                  <a:pt x="1103925" y="-48169"/>
                  <a:pt x="1268192" y="31723"/>
                  <a:pt x="1511688" y="0"/>
                </a:cubicBezTo>
                <a:cubicBezTo>
                  <a:pt x="1755184" y="-31723"/>
                  <a:pt x="1870600" y="29153"/>
                  <a:pt x="2040779" y="0"/>
                </a:cubicBezTo>
                <a:cubicBezTo>
                  <a:pt x="2210958" y="-29153"/>
                  <a:pt x="2406208" y="42028"/>
                  <a:pt x="2519480" y="0"/>
                </a:cubicBezTo>
                <a:cubicBezTo>
                  <a:pt x="2581459" y="210689"/>
                  <a:pt x="2462758" y="327039"/>
                  <a:pt x="2519480" y="586854"/>
                </a:cubicBezTo>
                <a:cubicBezTo>
                  <a:pt x="2325128" y="608688"/>
                  <a:pt x="2116519" y="535189"/>
                  <a:pt x="1965194" y="586854"/>
                </a:cubicBezTo>
                <a:cubicBezTo>
                  <a:pt x="1813869" y="638519"/>
                  <a:pt x="1585048" y="549081"/>
                  <a:pt x="1410909" y="586854"/>
                </a:cubicBezTo>
                <a:cubicBezTo>
                  <a:pt x="1236770" y="624627"/>
                  <a:pt x="1111456" y="560276"/>
                  <a:pt x="907013" y="586854"/>
                </a:cubicBezTo>
                <a:cubicBezTo>
                  <a:pt x="702570" y="613432"/>
                  <a:pt x="449547" y="546334"/>
                  <a:pt x="0" y="586854"/>
                </a:cubicBezTo>
                <a:cubicBezTo>
                  <a:pt x="-12308" y="417090"/>
                  <a:pt x="25576" y="197951"/>
                  <a:pt x="0" y="0"/>
                </a:cubicBezTo>
                <a:close/>
              </a:path>
              <a:path w="2519480" h="586854" stroke="0" extrusionOk="0">
                <a:moveTo>
                  <a:pt x="0" y="0"/>
                </a:moveTo>
                <a:cubicBezTo>
                  <a:pt x="149411" y="-29682"/>
                  <a:pt x="373234" y="30236"/>
                  <a:pt x="478701" y="0"/>
                </a:cubicBezTo>
                <a:cubicBezTo>
                  <a:pt x="584168" y="-30236"/>
                  <a:pt x="755914" y="2394"/>
                  <a:pt x="907013" y="0"/>
                </a:cubicBezTo>
                <a:cubicBezTo>
                  <a:pt x="1058112" y="-2394"/>
                  <a:pt x="1232323" y="9139"/>
                  <a:pt x="1461298" y="0"/>
                </a:cubicBezTo>
                <a:cubicBezTo>
                  <a:pt x="1690273" y="-9139"/>
                  <a:pt x="1842096" y="5184"/>
                  <a:pt x="1940000" y="0"/>
                </a:cubicBezTo>
                <a:cubicBezTo>
                  <a:pt x="2037904" y="-5184"/>
                  <a:pt x="2267885" y="69519"/>
                  <a:pt x="2519480" y="0"/>
                </a:cubicBezTo>
                <a:cubicBezTo>
                  <a:pt x="2567628" y="201813"/>
                  <a:pt x="2501225" y="424345"/>
                  <a:pt x="2519480" y="586854"/>
                </a:cubicBezTo>
                <a:cubicBezTo>
                  <a:pt x="2302744" y="626285"/>
                  <a:pt x="2177072" y="535099"/>
                  <a:pt x="2015584" y="586854"/>
                </a:cubicBezTo>
                <a:cubicBezTo>
                  <a:pt x="1854096" y="638609"/>
                  <a:pt x="1706175" y="557735"/>
                  <a:pt x="1461298" y="586854"/>
                </a:cubicBezTo>
                <a:cubicBezTo>
                  <a:pt x="1216421" y="615973"/>
                  <a:pt x="1152668" y="561356"/>
                  <a:pt x="1032987" y="586854"/>
                </a:cubicBezTo>
                <a:cubicBezTo>
                  <a:pt x="913306" y="612352"/>
                  <a:pt x="776900" y="568042"/>
                  <a:pt x="529091" y="586854"/>
                </a:cubicBezTo>
                <a:cubicBezTo>
                  <a:pt x="281282" y="605666"/>
                  <a:pt x="227785" y="581898"/>
                  <a:pt x="0" y="586854"/>
                </a:cubicBezTo>
                <a:cubicBezTo>
                  <a:pt x="-22365" y="321602"/>
                  <a:pt x="35038" y="235544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Scripts de Carga e Manut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242E3B-D5EF-F5BD-8353-041A3AA0C639}"/>
              </a:ext>
            </a:extLst>
          </p:cNvPr>
          <p:cNvSpPr/>
          <p:nvPr/>
        </p:nvSpPr>
        <p:spPr>
          <a:xfrm>
            <a:off x="7122255" y="5739409"/>
            <a:ext cx="1519355" cy="586854"/>
          </a:xfrm>
          <a:custGeom>
            <a:avLst/>
            <a:gdLst>
              <a:gd name="connsiteX0" fmla="*/ 0 w 1519355"/>
              <a:gd name="connsiteY0" fmla="*/ 0 h 586854"/>
              <a:gd name="connsiteX1" fmla="*/ 536839 w 1519355"/>
              <a:gd name="connsiteY1" fmla="*/ 0 h 586854"/>
              <a:gd name="connsiteX2" fmla="*/ 1058484 w 1519355"/>
              <a:gd name="connsiteY2" fmla="*/ 0 h 586854"/>
              <a:gd name="connsiteX3" fmla="*/ 1519355 w 1519355"/>
              <a:gd name="connsiteY3" fmla="*/ 0 h 586854"/>
              <a:gd name="connsiteX4" fmla="*/ 1519355 w 1519355"/>
              <a:gd name="connsiteY4" fmla="*/ 586854 h 586854"/>
              <a:gd name="connsiteX5" fmla="*/ 1043290 w 1519355"/>
              <a:gd name="connsiteY5" fmla="*/ 586854 h 586854"/>
              <a:gd name="connsiteX6" fmla="*/ 536839 w 1519355"/>
              <a:gd name="connsiteY6" fmla="*/ 586854 h 586854"/>
              <a:gd name="connsiteX7" fmla="*/ 0 w 1519355"/>
              <a:gd name="connsiteY7" fmla="*/ 586854 h 586854"/>
              <a:gd name="connsiteX8" fmla="*/ 0 w 1519355"/>
              <a:gd name="connsiteY8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19355" h="586854" fill="none" extrusionOk="0">
                <a:moveTo>
                  <a:pt x="0" y="0"/>
                </a:moveTo>
                <a:cubicBezTo>
                  <a:pt x="167764" y="-18568"/>
                  <a:pt x="365000" y="28112"/>
                  <a:pt x="536839" y="0"/>
                </a:cubicBezTo>
                <a:cubicBezTo>
                  <a:pt x="708678" y="-28112"/>
                  <a:pt x="926638" y="9292"/>
                  <a:pt x="1058484" y="0"/>
                </a:cubicBezTo>
                <a:cubicBezTo>
                  <a:pt x="1190330" y="-9292"/>
                  <a:pt x="1294070" y="6129"/>
                  <a:pt x="1519355" y="0"/>
                </a:cubicBezTo>
                <a:cubicBezTo>
                  <a:pt x="1533026" y="249311"/>
                  <a:pt x="1453089" y="429775"/>
                  <a:pt x="1519355" y="586854"/>
                </a:cubicBezTo>
                <a:cubicBezTo>
                  <a:pt x="1378450" y="600755"/>
                  <a:pt x="1210413" y="553035"/>
                  <a:pt x="1043290" y="586854"/>
                </a:cubicBezTo>
                <a:cubicBezTo>
                  <a:pt x="876168" y="620673"/>
                  <a:pt x="699049" y="561545"/>
                  <a:pt x="536839" y="586854"/>
                </a:cubicBezTo>
                <a:cubicBezTo>
                  <a:pt x="374629" y="612163"/>
                  <a:pt x="221759" y="559710"/>
                  <a:pt x="0" y="586854"/>
                </a:cubicBezTo>
                <a:cubicBezTo>
                  <a:pt x="-52617" y="328872"/>
                  <a:pt x="8443" y="200109"/>
                  <a:pt x="0" y="0"/>
                </a:cubicBezTo>
                <a:close/>
              </a:path>
              <a:path w="1519355" h="586854" stroke="0" extrusionOk="0">
                <a:moveTo>
                  <a:pt x="0" y="0"/>
                </a:moveTo>
                <a:cubicBezTo>
                  <a:pt x="141362" y="-33547"/>
                  <a:pt x="376809" y="49979"/>
                  <a:pt x="491258" y="0"/>
                </a:cubicBezTo>
                <a:cubicBezTo>
                  <a:pt x="605707" y="-49979"/>
                  <a:pt x="812992" y="33741"/>
                  <a:pt x="952129" y="0"/>
                </a:cubicBezTo>
                <a:cubicBezTo>
                  <a:pt x="1091266" y="-33741"/>
                  <a:pt x="1282786" y="44744"/>
                  <a:pt x="1519355" y="0"/>
                </a:cubicBezTo>
                <a:cubicBezTo>
                  <a:pt x="1533759" y="229963"/>
                  <a:pt x="1479062" y="404696"/>
                  <a:pt x="1519355" y="586854"/>
                </a:cubicBezTo>
                <a:cubicBezTo>
                  <a:pt x="1379474" y="588415"/>
                  <a:pt x="1260741" y="545421"/>
                  <a:pt x="1043290" y="586854"/>
                </a:cubicBezTo>
                <a:cubicBezTo>
                  <a:pt x="825840" y="628287"/>
                  <a:pt x="624018" y="575692"/>
                  <a:pt x="506452" y="586854"/>
                </a:cubicBezTo>
                <a:cubicBezTo>
                  <a:pt x="388886" y="598016"/>
                  <a:pt x="199462" y="560261"/>
                  <a:pt x="0" y="586854"/>
                </a:cubicBezTo>
                <a:cubicBezTo>
                  <a:pt x="-20366" y="394737"/>
                  <a:pt x="41355" y="151483"/>
                  <a:pt x="0" y="0"/>
                </a:cubicBezTo>
                <a:close/>
              </a:path>
            </a:pathLst>
          </a:cu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Publicação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Final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456438-A7FB-30F2-EAEE-1A93D272D46A}"/>
              </a:ext>
            </a:extLst>
          </p:cNvPr>
          <p:cNvSpPr/>
          <p:nvPr/>
        </p:nvSpPr>
        <p:spPr>
          <a:xfrm>
            <a:off x="8684475" y="5739409"/>
            <a:ext cx="1385886" cy="586854"/>
          </a:xfrm>
          <a:custGeom>
            <a:avLst/>
            <a:gdLst>
              <a:gd name="connsiteX0" fmla="*/ 0 w 1385886"/>
              <a:gd name="connsiteY0" fmla="*/ 0 h 586854"/>
              <a:gd name="connsiteX1" fmla="*/ 489680 w 1385886"/>
              <a:gd name="connsiteY1" fmla="*/ 0 h 586854"/>
              <a:gd name="connsiteX2" fmla="*/ 965501 w 1385886"/>
              <a:gd name="connsiteY2" fmla="*/ 0 h 586854"/>
              <a:gd name="connsiteX3" fmla="*/ 1385886 w 1385886"/>
              <a:gd name="connsiteY3" fmla="*/ 0 h 586854"/>
              <a:gd name="connsiteX4" fmla="*/ 1385886 w 1385886"/>
              <a:gd name="connsiteY4" fmla="*/ 586854 h 586854"/>
              <a:gd name="connsiteX5" fmla="*/ 951642 w 1385886"/>
              <a:gd name="connsiteY5" fmla="*/ 586854 h 586854"/>
              <a:gd name="connsiteX6" fmla="*/ 489680 w 1385886"/>
              <a:gd name="connsiteY6" fmla="*/ 586854 h 586854"/>
              <a:gd name="connsiteX7" fmla="*/ 0 w 1385886"/>
              <a:gd name="connsiteY7" fmla="*/ 586854 h 586854"/>
              <a:gd name="connsiteX8" fmla="*/ 0 w 1385886"/>
              <a:gd name="connsiteY8" fmla="*/ 0 h 586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85886" h="586854" fill="none" extrusionOk="0">
                <a:moveTo>
                  <a:pt x="0" y="0"/>
                </a:moveTo>
                <a:cubicBezTo>
                  <a:pt x="125624" y="-17969"/>
                  <a:pt x="255263" y="14091"/>
                  <a:pt x="489680" y="0"/>
                </a:cubicBezTo>
                <a:cubicBezTo>
                  <a:pt x="724097" y="-14091"/>
                  <a:pt x="757568" y="41095"/>
                  <a:pt x="965501" y="0"/>
                </a:cubicBezTo>
                <a:cubicBezTo>
                  <a:pt x="1173434" y="-41095"/>
                  <a:pt x="1261516" y="38355"/>
                  <a:pt x="1385886" y="0"/>
                </a:cubicBezTo>
                <a:cubicBezTo>
                  <a:pt x="1399557" y="249311"/>
                  <a:pt x="1319620" y="429775"/>
                  <a:pt x="1385886" y="586854"/>
                </a:cubicBezTo>
                <a:cubicBezTo>
                  <a:pt x="1280873" y="597788"/>
                  <a:pt x="1067310" y="556502"/>
                  <a:pt x="951642" y="586854"/>
                </a:cubicBezTo>
                <a:cubicBezTo>
                  <a:pt x="835974" y="617206"/>
                  <a:pt x="711458" y="545797"/>
                  <a:pt x="489680" y="586854"/>
                </a:cubicBezTo>
                <a:cubicBezTo>
                  <a:pt x="267902" y="627911"/>
                  <a:pt x="115541" y="528302"/>
                  <a:pt x="0" y="586854"/>
                </a:cubicBezTo>
                <a:cubicBezTo>
                  <a:pt x="-52617" y="328872"/>
                  <a:pt x="8443" y="200109"/>
                  <a:pt x="0" y="0"/>
                </a:cubicBezTo>
                <a:close/>
              </a:path>
              <a:path w="1385886" h="586854" stroke="0" extrusionOk="0">
                <a:moveTo>
                  <a:pt x="0" y="0"/>
                </a:moveTo>
                <a:cubicBezTo>
                  <a:pt x="175802" y="-32030"/>
                  <a:pt x="278851" y="33313"/>
                  <a:pt x="448103" y="0"/>
                </a:cubicBezTo>
                <a:cubicBezTo>
                  <a:pt x="617355" y="-33313"/>
                  <a:pt x="677455" y="3893"/>
                  <a:pt x="868489" y="0"/>
                </a:cubicBezTo>
                <a:cubicBezTo>
                  <a:pt x="1059523" y="-3893"/>
                  <a:pt x="1217181" y="8266"/>
                  <a:pt x="1385886" y="0"/>
                </a:cubicBezTo>
                <a:cubicBezTo>
                  <a:pt x="1400290" y="229963"/>
                  <a:pt x="1345593" y="404696"/>
                  <a:pt x="1385886" y="586854"/>
                </a:cubicBezTo>
                <a:cubicBezTo>
                  <a:pt x="1196512" y="614089"/>
                  <a:pt x="1135395" y="585437"/>
                  <a:pt x="951642" y="586854"/>
                </a:cubicBezTo>
                <a:cubicBezTo>
                  <a:pt x="767889" y="588271"/>
                  <a:pt x="673760" y="533522"/>
                  <a:pt x="461962" y="586854"/>
                </a:cubicBezTo>
                <a:cubicBezTo>
                  <a:pt x="250164" y="640186"/>
                  <a:pt x="94763" y="574962"/>
                  <a:pt x="0" y="586854"/>
                </a:cubicBezTo>
                <a:cubicBezTo>
                  <a:pt x="-20366" y="394737"/>
                  <a:pt x="41355" y="151483"/>
                  <a:pt x="0" y="0"/>
                </a:cubicBezTo>
                <a:close/>
              </a:path>
            </a:pathLst>
          </a:custGeom>
          <a:solidFill>
            <a:srgbClr val="00B050">
              <a:alpha val="50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omic Sans MS" panose="030F0702030302020204" pitchFamily="66" charset="0"/>
              </a:rPr>
              <a:t>Carga dos Dados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88CE9C-2AEC-5B36-E319-5C21B15D4FA8}"/>
              </a:ext>
            </a:extLst>
          </p:cNvPr>
          <p:cNvSpPr/>
          <p:nvPr/>
        </p:nvSpPr>
        <p:spPr>
          <a:xfrm>
            <a:off x="3995786" y="2788892"/>
            <a:ext cx="519117" cy="285629"/>
          </a:xfrm>
          <a:custGeom>
            <a:avLst/>
            <a:gdLst>
              <a:gd name="connsiteX0" fmla="*/ 0 w 519117"/>
              <a:gd name="connsiteY0" fmla="*/ 0 h 285629"/>
              <a:gd name="connsiteX1" fmla="*/ 519117 w 519117"/>
              <a:gd name="connsiteY1" fmla="*/ 0 h 285629"/>
              <a:gd name="connsiteX2" fmla="*/ 519117 w 519117"/>
              <a:gd name="connsiteY2" fmla="*/ 285629 h 285629"/>
              <a:gd name="connsiteX3" fmla="*/ 0 w 519117"/>
              <a:gd name="connsiteY3" fmla="*/ 285629 h 285629"/>
              <a:gd name="connsiteX4" fmla="*/ 0 w 519117"/>
              <a:gd name="connsiteY4" fmla="*/ 0 h 28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7" h="285629" fill="none" extrusionOk="0">
                <a:moveTo>
                  <a:pt x="0" y="0"/>
                </a:moveTo>
                <a:cubicBezTo>
                  <a:pt x="215020" y="-44161"/>
                  <a:pt x="391365" y="59043"/>
                  <a:pt x="519117" y="0"/>
                </a:cubicBezTo>
                <a:cubicBezTo>
                  <a:pt x="535045" y="93092"/>
                  <a:pt x="516747" y="154390"/>
                  <a:pt x="519117" y="285629"/>
                </a:cubicBezTo>
                <a:cubicBezTo>
                  <a:pt x="271877" y="336286"/>
                  <a:pt x="135781" y="258681"/>
                  <a:pt x="0" y="285629"/>
                </a:cubicBezTo>
                <a:cubicBezTo>
                  <a:pt x="-13590" y="185825"/>
                  <a:pt x="13407" y="121958"/>
                  <a:pt x="0" y="0"/>
                </a:cubicBezTo>
                <a:close/>
              </a:path>
              <a:path w="519117" h="285629" stroke="0" extrusionOk="0">
                <a:moveTo>
                  <a:pt x="0" y="0"/>
                </a:moveTo>
                <a:cubicBezTo>
                  <a:pt x="250571" y="-53617"/>
                  <a:pt x="351755" y="3361"/>
                  <a:pt x="519117" y="0"/>
                </a:cubicBezTo>
                <a:cubicBezTo>
                  <a:pt x="534915" y="67615"/>
                  <a:pt x="512378" y="154284"/>
                  <a:pt x="519117" y="285629"/>
                </a:cubicBezTo>
                <a:cubicBezTo>
                  <a:pt x="276902" y="293368"/>
                  <a:pt x="159800" y="271615"/>
                  <a:pt x="0" y="285629"/>
                </a:cubicBezTo>
                <a:cubicBezTo>
                  <a:pt x="-23516" y="222552"/>
                  <a:pt x="17893" y="95665"/>
                  <a:pt x="0" y="0"/>
                </a:cubicBez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chemeClr val="tx1"/>
                </a:solidFill>
                <a:latin typeface="Comic Sans MS" panose="030F0702030302020204" pitchFamily="66" charset="0"/>
              </a:rPr>
              <a:t>Meeting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BFEDCF-8AAF-B749-4FCB-BAE1E58328B0}"/>
              </a:ext>
            </a:extLst>
          </p:cNvPr>
          <p:cNvSpPr/>
          <p:nvPr/>
        </p:nvSpPr>
        <p:spPr>
          <a:xfrm>
            <a:off x="4962633" y="3470513"/>
            <a:ext cx="519117" cy="285629"/>
          </a:xfrm>
          <a:custGeom>
            <a:avLst/>
            <a:gdLst>
              <a:gd name="connsiteX0" fmla="*/ 0 w 519117"/>
              <a:gd name="connsiteY0" fmla="*/ 0 h 285629"/>
              <a:gd name="connsiteX1" fmla="*/ 519117 w 519117"/>
              <a:gd name="connsiteY1" fmla="*/ 0 h 285629"/>
              <a:gd name="connsiteX2" fmla="*/ 519117 w 519117"/>
              <a:gd name="connsiteY2" fmla="*/ 285629 h 285629"/>
              <a:gd name="connsiteX3" fmla="*/ 0 w 519117"/>
              <a:gd name="connsiteY3" fmla="*/ 285629 h 285629"/>
              <a:gd name="connsiteX4" fmla="*/ 0 w 519117"/>
              <a:gd name="connsiteY4" fmla="*/ 0 h 28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7" h="285629" fill="none" extrusionOk="0">
                <a:moveTo>
                  <a:pt x="0" y="0"/>
                </a:moveTo>
                <a:cubicBezTo>
                  <a:pt x="215020" y="-44161"/>
                  <a:pt x="391365" y="59043"/>
                  <a:pt x="519117" y="0"/>
                </a:cubicBezTo>
                <a:cubicBezTo>
                  <a:pt x="535045" y="93092"/>
                  <a:pt x="516747" y="154390"/>
                  <a:pt x="519117" y="285629"/>
                </a:cubicBezTo>
                <a:cubicBezTo>
                  <a:pt x="271877" y="336286"/>
                  <a:pt x="135781" y="258681"/>
                  <a:pt x="0" y="285629"/>
                </a:cubicBezTo>
                <a:cubicBezTo>
                  <a:pt x="-13590" y="185825"/>
                  <a:pt x="13407" y="121958"/>
                  <a:pt x="0" y="0"/>
                </a:cubicBezTo>
                <a:close/>
              </a:path>
              <a:path w="519117" h="285629" stroke="0" extrusionOk="0">
                <a:moveTo>
                  <a:pt x="0" y="0"/>
                </a:moveTo>
                <a:cubicBezTo>
                  <a:pt x="250571" y="-53617"/>
                  <a:pt x="351755" y="3361"/>
                  <a:pt x="519117" y="0"/>
                </a:cubicBezTo>
                <a:cubicBezTo>
                  <a:pt x="534915" y="67615"/>
                  <a:pt x="512378" y="154284"/>
                  <a:pt x="519117" y="285629"/>
                </a:cubicBezTo>
                <a:cubicBezTo>
                  <a:pt x="276902" y="293368"/>
                  <a:pt x="159800" y="271615"/>
                  <a:pt x="0" y="285629"/>
                </a:cubicBezTo>
                <a:cubicBezTo>
                  <a:pt x="-23516" y="222552"/>
                  <a:pt x="17893" y="95665"/>
                  <a:pt x="0" y="0"/>
                </a:cubicBez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chemeClr val="tx1"/>
                </a:solidFill>
                <a:latin typeface="Comic Sans MS" panose="030F0702030302020204" pitchFamily="66" charset="0"/>
              </a:rPr>
              <a:t>Meeting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B66497-4AB3-8E52-55DD-B59BF62276D5}"/>
              </a:ext>
            </a:extLst>
          </p:cNvPr>
          <p:cNvSpPr/>
          <p:nvPr/>
        </p:nvSpPr>
        <p:spPr>
          <a:xfrm>
            <a:off x="5724576" y="4111943"/>
            <a:ext cx="519117" cy="285629"/>
          </a:xfrm>
          <a:custGeom>
            <a:avLst/>
            <a:gdLst>
              <a:gd name="connsiteX0" fmla="*/ 0 w 519117"/>
              <a:gd name="connsiteY0" fmla="*/ 0 h 285629"/>
              <a:gd name="connsiteX1" fmla="*/ 519117 w 519117"/>
              <a:gd name="connsiteY1" fmla="*/ 0 h 285629"/>
              <a:gd name="connsiteX2" fmla="*/ 519117 w 519117"/>
              <a:gd name="connsiteY2" fmla="*/ 285629 h 285629"/>
              <a:gd name="connsiteX3" fmla="*/ 0 w 519117"/>
              <a:gd name="connsiteY3" fmla="*/ 285629 h 285629"/>
              <a:gd name="connsiteX4" fmla="*/ 0 w 519117"/>
              <a:gd name="connsiteY4" fmla="*/ 0 h 28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7" h="285629" fill="none" extrusionOk="0">
                <a:moveTo>
                  <a:pt x="0" y="0"/>
                </a:moveTo>
                <a:cubicBezTo>
                  <a:pt x="215020" y="-44161"/>
                  <a:pt x="391365" y="59043"/>
                  <a:pt x="519117" y="0"/>
                </a:cubicBezTo>
                <a:cubicBezTo>
                  <a:pt x="535045" y="93092"/>
                  <a:pt x="516747" y="154390"/>
                  <a:pt x="519117" y="285629"/>
                </a:cubicBezTo>
                <a:cubicBezTo>
                  <a:pt x="271877" y="336286"/>
                  <a:pt x="135781" y="258681"/>
                  <a:pt x="0" y="285629"/>
                </a:cubicBezTo>
                <a:cubicBezTo>
                  <a:pt x="-13590" y="185825"/>
                  <a:pt x="13407" y="121958"/>
                  <a:pt x="0" y="0"/>
                </a:cubicBezTo>
                <a:close/>
              </a:path>
              <a:path w="519117" h="285629" stroke="0" extrusionOk="0">
                <a:moveTo>
                  <a:pt x="0" y="0"/>
                </a:moveTo>
                <a:cubicBezTo>
                  <a:pt x="250571" y="-53617"/>
                  <a:pt x="351755" y="3361"/>
                  <a:pt x="519117" y="0"/>
                </a:cubicBezTo>
                <a:cubicBezTo>
                  <a:pt x="534915" y="67615"/>
                  <a:pt x="512378" y="154284"/>
                  <a:pt x="519117" y="285629"/>
                </a:cubicBezTo>
                <a:cubicBezTo>
                  <a:pt x="276902" y="293368"/>
                  <a:pt x="159800" y="271615"/>
                  <a:pt x="0" y="285629"/>
                </a:cubicBezTo>
                <a:cubicBezTo>
                  <a:pt x="-23516" y="222552"/>
                  <a:pt x="17893" y="95665"/>
                  <a:pt x="0" y="0"/>
                </a:cubicBez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chemeClr val="tx1"/>
                </a:solidFill>
                <a:latin typeface="Comic Sans MS" panose="030F0702030302020204" pitchFamily="66" charset="0"/>
              </a:rPr>
              <a:t>Meeting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BA2498-5330-CDFA-3C48-3AA5C4DE9D86}"/>
              </a:ext>
            </a:extLst>
          </p:cNvPr>
          <p:cNvSpPr/>
          <p:nvPr/>
        </p:nvSpPr>
        <p:spPr>
          <a:xfrm>
            <a:off x="6824658" y="4768573"/>
            <a:ext cx="519117" cy="285629"/>
          </a:xfrm>
          <a:custGeom>
            <a:avLst/>
            <a:gdLst>
              <a:gd name="connsiteX0" fmla="*/ 0 w 519117"/>
              <a:gd name="connsiteY0" fmla="*/ 0 h 285629"/>
              <a:gd name="connsiteX1" fmla="*/ 519117 w 519117"/>
              <a:gd name="connsiteY1" fmla="*/ 0 h 285629"/>
              <a:gd name="connsiteX2" fmla="*/ 519117 w 519117"/>
              <a:gd name="connsiteY2" fmla="*/ 285629 h 285629"/>
              <a:gd name="connsiteX3" fmla="*/ 0 w 519117"/>
              <a:gd name="connsiteY3" fmla="*/ 285629 h 285629"/>
              <a:gd name="connsiteX4" fmla="*/ 0 w 519117"/>
              <a:gd name="connsiteY4" fmla="*/ 0 h 28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7" h="285629" fill="none" extrusionOk="0">
                <a:moveTo>
                  <a:pt x="0" y="0"/>
                </a:moveTo>
                <a:cubicBezTo>
                  <a:pt x="215020" y="-44161"/>
                  <a:pt x="391365" y="59043"/>
                  <a:pt x="519117" y="0"/>
                </a:cubicBezTo>
                <a:cubicBezTo>
                  <a:pt x="535045" y="93092"/>
                  <a:pt x="516747" y="154390"/>
                  <a:pt x="519117" y="285629"/>
                </a:cubicBezTo>
                <a:cubicBezTo>
                  <a:pt x="271877" y="336286"/>
                  <a:pt x="135781" y="258681"/>
                  <a:pt x="0" y="285629"/>
                </a:cubicBezTo>
                <a:cubicBezTo>
                  <a:pt x="-13590" y="185825"/>
                  <a:pt x="13407" y="121958"/>
                  <a:pt x="0" y="0"/>
                </a:cubicBezTo>
                <a:close/>
              </a:path>
              <a:path w="519117" h="285629" stroke="0" extrusionOk="0">
                <a:moveTo>
                  <a:pt x="0" y="0"/>
                </a:moveTo>
                <a:cubicBezTo>
                  <a:pt x="250571" y="-53617"/>
                  <a:pt x="351755" y="3361"/>
                  <a:pt x="519117" y="0"/>
                </a:cubicBezTo>
                <a:cubicBezTo>
                  <a:pt x="534915" y="67615"/>
                  <a:pt x="512378" y="154284"/>
                  <a:pt x="519117" y="285629"/>
                </a:cubicBezTo>
                <a:cubicBezTo>
                  <a:pt x="276902" y="293368"/>
                  <a:pt x="159800" y="271615"/>
                  <a:pt x="0" y="285629"/>
                </a:cubicBezTo>
                <a:cubicBezTo>
                  <a:pt x="-23516" y="222552"/>
                  <a:pt x="17893" y="95665"/>
                  <a:pt x="0" y="0"/>
                </a:cubicBez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chemeClr val="tx1"/>
                </a:solidFill>
                <a:latin typeface="Comic Sans MS" panose="030F0702030302020204" pitchFamily="66" charset="0"/>
              </a:rPr>
              <a:t>Meeting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5EAFA6-F4D7-2955-EF49-B4070621C734}"/>
              </a:ext>
            </a:extLst>
          </p:cNvPr>
          <p:cNvSpPr/>
          <p:nvPr/>
        </p:nvSpPr>
        <p:spPr>
          <a:xfrm>
            <a:off x="7924796" y="5397737"/>
            <a:ext cx="519117" cy="285629"/>
          </a:xfrm>
          <a:custGeom>
            <a:avLst/>
            <a:gdLst>
              <a:gd name="connsiteX0" fmla="*/ 0 w 519117"/>
              <a:gd name="connsiteY0" fmla="*/ 0 h 285629"/>
              <a:gd name="connsiteX1" fmla="*/ 519117 w 519117"/>
              <a:gd name="connsiteY1" fmla="*/ 0 h 285629"/>
              <a:gd name="connsiteX2" fmla="*/ 519117 w 519117"/>
              <a:gd name="connsiteY2" fmla="*/ 285629 h 285629"/>
              <a:gd name="connsiteX3" fmla="*/ 0 w 519117"/>
              <a:gd name="connsiteY3" fmla="*/ 285629 h 285629"/>
              <a:gd name="connsiteX4" fmla="*/ 0 w 519117"/>
              <a:gd name="connsiteY4" fmla="*/ 0 h 28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7" h="285629" fill="none" extrusionOk="0">
                <a:moveTo>
                  <a:pt x="0" y="0"/>
                </a:moveTo>
                <a:cubicBezTo>
                  <a:pt x="215020" y="-44161"/>
                  <a:pt x="391365" y="59043"/>
                  <a:pt x="519117" y="0"/>
                </a:cubicBezTo>
                <a:cubicBezTo>
                  <a:pt x="535045" y="93092"/>
                  <a:pt x="516747" y="154390"/>
                  <a:pt x="519117" y="285629"/>
                </a:cubicBezTo>
                <a:cubicBezTo>
                  <a:pt x="271877" y="336286"/>
                  <a:pt x="135781" y="258681"/>
                  <a:pt x="0" y="285629"/>
                </a:cubicBezTo>
                <a:cubicBezTo>
                  <a:pt x="-13590" y="185825"/>
                  <a:pt x="13407" y="121958"/>
                  <a:pt x="0" y="0"/>
                </a:cubicBezTo>
                <a:close/>
              </a:path>
              <a:path w="519117" h="285629" stroke="0" extrusionOk="0">
                <a:moveTo>
                  <a:pt x="0" y="0"/>
                </a:moveTo>
                <a:cubicBezTo>
                  <a:pt x="250571" y="-53617"/>
                  <a:pt x="351755" y="3361"/>
                  <a:pt x="519117" y="0"/>
                </a:cubicBezTo>
                <a:cubicBezTo>
                  <a:pt x="534915" y="67615"/>
                  <a:pt x="512378" y="154284"/>
                  <a:pt x="519117" y="285629"/>
                </a:cubicBezTo>
                <a:cubicBezTo>
                  <a:pt x="276902" y="293368"/>
                  <a:pt x="159800" y="271615"/>
                  <a:pt x="0" y="285629"/>
                </a:cubicBezTo>
                <a:cubicBezTo>
                  <a:pt x="-23516" y="222552"/>
                  <a:pt x="17893" y="95665"/>
                  <a:pt x="0" y="0"/>
                </a:cubicBez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chemeClr val="tx1"/>
                </a:solidFill>
                <a:latin typeface="Comic Sans MS" panose="030F0702030302020204" pitchFamily="66" charset="0"/>
              </a:rPr>
              <a:t>Meeting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4E1BBF-7D50-E7AB-89EB-E8E7736FA9BD}"/>
              </a:ext>
            </a:extLst>
          </p:cNvPr>
          <p:cNvSpPr/>
          <p:nvPr/>
        </p:nvSpPr>
        <p:spPr>
          <a:xfrm>
            <a:off x="8613088" y="5404227"/>
            <a:ext cx="519117" cy="285629"/>
          </a:xfrm>
          <a:custGeom>
            <a:avLst/>
            <a:gdLst>
              <a:gd name="connsiteX0" fmla="*/ 0 w 519117"/>
              <a:gd name="connsiteY0" fmla="*/ 0 h 285629"/>
              <a:gd name="connsiteX1" fmla="*/ 519117 w 519117"/>
              <a:gd name="connsiteY1" fmla="*/ 0 h 285629"/>
              <a:gd name="connsiteX2" fmla="*/ 519117 w 519117"/>
              <a:gd name="connsiteY2" fmla="*/ 285629 h 285629"/>
              <a:gd name="connsiteX3" fmla="*/ 0 w 519117"/>
              <a:gd name="connsiteY3" fmla="*/ 285629 h 285629"/>
              <a:gd name="connsiteX4" fmla="*/ 0 w 519117"/>
              <a:gd name="connsiteY4" fmla="*/ 0 h 28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117" h="285629" fill="none" extrusionOk="0">
                <a:moveTo>
                  <a:pt x="0" y="0"/>
                </a:moveTo>
                <a:cubicBezTo>
                  <a:pt x="215020" y="-44161"/>
                  <a:pt x="391365" y="59043"/>
                  <a:pt x="519117" y="0"/>
                </a:cubicBezTo>
                <a:cubicBezTo>
                  <a:pt x="535045" y="93092"/>
                  <a:pt x="516747" y="154390"/>
                  <a:pt x="519117" y="285629"/>
                </a:cubicBezTo>
                <a:cubicBezTo>
                  <a:pt x="271877" y="336286"/>
                  <a:pt x="135781" y="258681"/>
                  <a:pt x="0" y="285629"/>
                </a:cubicBezTo>
                <a:cubicBezTo>
                  <a:pt x="-13590" y="185825"/>
                  <a:pt x="13407" y="121958"/>
                  <a:pt x="0" y="0"/>
                </a:cubicBezTo>
                <a:close/>
              </a:path>
              <a:path w="519117" h="285629" stroke="0" extrusionOk="0">
                <a:moveTo>
                  <a:pt x="0" y="0"/>
                </a:moveTo>
                <a:cubicBezTo>
                  <a:pt x="250571" y="-53617"/>
                  <a:pt x="351755" y="3361"/>
                  <a:pt x="519117" y="0"/>
                </a:cubicBezTo>
                <a:cubicBezTo>
                  <a:pt x="534915" y="67615"/>
                  <a:pt x="512378" y="154284"/>
                  <a:pt x="519117" y="285629"/>
                </a:cubicBezTo>
                <a:cubicBezTo>
                  <a:pt x="276902" y="293368"/>
                  <a:pt x="159800" y="271615"/>
                  <a:pt x="0" y="285629"/>
                </a:cubicBezTo>
                <a:cubicBezTo>
                  <a:pt x="-23516" y="222552"/>
                  <a:pt x="17893" y="95665"/>
                  <a:pt x="0" y="0"/>
                </a:cubicBezTo>
                <a:close/>
              </a:path>
            </a:pathLst>
          </a:custGeom>
          <a:solidFill>
            <a:srgbClr val="FF0000">
              <a:alpha val="75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chemeClr val="tx1"/>
                </a:solidFill>
                <a:latin typeface="Comic Sans MS" panose="030F0702030302020204" pitchFamily="66" charset="0"/>
              </a:rPr>
              <a:t>Meeting</a:t>
            </a:r>
          </a:p>
        </p:txBody>
      </p:sp>
    </p:spTree>
    <p:extLst>
      <p:ext uri="{BB962C8B-B14F-4D97-AF65-F5344CB8AC3E}">
        <p14:creationId xmlns:p14="http://schemas.microsoft.com/office/powerpoint/2010/main" val="109364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1B82DF9D-6700-8923-B80D-DFEFC54545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" y="18921"/>
            <a:ext cx="1709842" cy="57371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4456438-A7FB-30F2-EAEE-1A93D272D46A}"/>
              </a:ext>
            </a:extLst>
          </p:cNvPr>
          <p:cNvSpPr/>
          <p:nvPr/>
        </p:nvSpPr>
        <p:spPr>
          <a:xfrm>
            <a:off x="3390311" y="2206189"/>
            <a:ext cx="5411377" cy="1931272"/>
          </a:xfrm>
          <a:custGeom>
            <a:avLst/>
            <a:gdLst>
              <a:gd name="connsiteX0" fmla="*/ 0 w 5411377"/>
              <a:gd name="connsiteY0" fmla="*/ 0 h 1931272"/>
              <a:gd name="connsiteX1" fmla="*/ 649365 w 5411377"/>
              <a:gd name="connsiteY1" fmla="*/ 0 h 1931272"/>
              <a:gd name="connsiteX2" fmla="*/ 1298730 w 5411377"/>
              <a:gd name="connsiteY2" fmla="*/ 0 h 1931272"/>
              <a:gd name="connsiteX3" fmla="*/ 1839868 w 5411377"/>
              <a:gd name="connsiteY3" fmla="*/ 0 h 1931272"/>
              <a:gd name="connsiteX4" fmla="*/ 2435120 w 5411377"/>
              <a:gd name="connsiteY4" fmla="*/ 0 h 1931272"/>
              <a:gd name="connsiteX5" fmla="*/ 2922144 w 5411377"/>
              <a:gd name="connsiteY5" fmla="*/ 0 h 1931272"/>
              <a:gd name="connsiteX6" fmla="*/ 3463281 w 5411377"/>
              <a:gd name="connsiteY6" fmla="*/ 0 h 1931272"/>
              <a:gd name="connsiteX7" fmla="*/ 4112647 w 5411377"/>
              <a:gd name="connsiteY7" fmla="*/ 0 h 1931272"/>
              <a:gd name="connsiteX8" fmla="*/ 4545557 w 5411377"/>
              <a:gd name="connsiteY8" fmla="*/ 0 h 1931272"/>
              <a:gd name="connsiteX9" fmla="*/ 5411377 w 5411377"/>
              <a:gd name="connsiteY9" fmla="*/ 0 h 1931272"/>
              <a:gd name="connsiteX10" fmla="*/ 5411377 w 5411377"/>
              <a:gd name="connsiteY10" fmla="*/ 444193 h 1931272"/>
              <a:gd name="connsiteX11" fmla="*/ 5411377 w 5411377"/>
              <a:gd name="connsiteY11" fmla="*/ 907698 h 1931272"/>
              <a:gd name="connsiteX12" fmla="*/ 5411377 w 5411377"/>
              <a:gd name="connsiteY12" fmla="*/ 1390516 h 1931272"/>
              <a:gd name="connsiteX13" fmla="*/ 5411377 w 5411377"/>
              <a:gd name="connsiteY13" fmla="*/ 1931272 h 1931272"/>
              <a:gd name="connsiteX14" fmla="*/ 4762012 w 5411377"/>
              <a:gd name="connsiteY14" fmla="*/ 1931272 h 1931272"/>
              <a:gd name="connsiteX15" fmla="*/ 4220874 w 5411377"/>
              <a:gd name="connsiteY15" fmla="*/ 1931272 h 1931272"/>
              <a:gd name="connsiteX16" fmla="*/ 3679736 w 5411377"/>
              <a:gd name="connsiteY16" fmla="*/ 1931272 h 1931272"/>
              <a:gd name="connsiteX17" fmla="*/ 3138599 w 5411377"/>
              <a:gd name="connsiteY17" fmla="*/ 1931272 h 1931272"/>
              <a:gd name="connsiteX18" fmla="*/ 2597461 w 5411377"/>
              <a:gd name="connsiteY18" fmla="*/ 1931272 h 1931272"/>
              <a:gd name="connsiteX19" fmla="*/ 2110437 w 5411377"/>
              <a:gd name="connsiteY19" fmla="*/ 1931272 h 1931272"/>
              <a:gd name="connsiteX20" fmla="*/ 1515186 w 5411377"/>
              <a:gd name="connsiteY20" fmla="*/ 1931272 h 1931272"/>
              <a:gd name="connsiteX21" fmla="*/ 974048 w 5411377"/>
              <a:gd name="connsiteY21" fmla="*/ 1931272 h 1931272"/>
              <a:gd name="connsiteX22" fmla="*/ 0 w 5411377"/>
              <a:gd name="connsiteY22" fmla="*/ 1931272 h 1931272"/>
              <a:gd name="connsiteX23" fmla="*/ 0 w 5411377"/>
              <a:gd name="connsiteY23" fmla="*/ 1409829 h 1931272"/>
              <a:gd name="connsiteX24" fmla="*/ 0 w 5411377"/>
              <a:gd name="connsiteY24" fmla="*/ 888385 h 1931272"/>
              <a:gd name="connsiteX25" fmla="*/ 0 w 5411377"/>
              <a:gd name="connsiteY25" fmla="*/ 0 h 193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411377" h="1931272" fill="none" extrusionOk="0">
                <a:moveTo>
                  <a:pt x="0" y="0"/>
                </a:moveTo>
                <a:cubicBezTo>
                  <a:pt x="176299" y="-48309"/>
                  <a:pt x="374532" y="3662"/>
                  <a:pt x="649365" y="0"/>
                </a:cubicBezTo>
                <a:cubicBezTo>
                  <a:pt x="924199" y="-3662"/>
                  <a:pt x="1052270" y="38525"/>
                  <a:pt x="1298730" y="0"/>
                </a:cubicBezTo>
                <a:cubicBezTo>
                  <a:pt x="1545190" y="-38525"/>
                  <a:pt x="1708520" y="13457"/>
                  <a:pt x="1839868" y="0"/>
                </a:cubicBezTo>
                <a:cubicBezTo>
                  <a:pt x="1971216" y="-13457"/>
                  <a:pt x="2176812" y="65675"/>
                  <a:pt x="2435120" y="0"/>
                </a:cubicBezTo>
                <a:cubicBezTo>
                  <a:pt x="2693428" y="-65675"/>
                  <a:pt x="2720485" y="18889"/>
                  <a:pt x="2922144" y="0"/>
                </a:cubicBezTo>
                <a:cubicBezTo>
                  <a:pt x="3123803" y="-18889"/>
                  <a:pt x="3207438" y="9015"/>
                  <a:pt x="3463281" y="0"/>
                </a:cubicBezTo>
                <a:cubicBezTo>
                  <a:pt x="3719124" y="-9015"/>
                  <a:pt x="3867178" y="7199"/>
                  <a:pt x="4112647" y="0"/>
                </a:cubicBezTo>
                <a:cubicBezTo>
                  <a:pt x="4358116" y="-7199"/>
                  <a:pt x="4387941" y="33422"/>
                  <a:pt x="4545557" y="0"/>
                </a:cubicBezTo>
                <a:cubicBezTo>
                  <a:pt x="4703173" y="-33422"/>
                  <a:pt x="5022073" y="69661"/>
                  <a:pt x="5411377" y="0"/>
                </a:cubicBezTo>
                <a:cubicBezTo>
                  <a:pt x="5462060" y="138426"/>
                  <a:pt x="5403590" y="281534"/>
                  <a:pt x="5411377" y="444193"/>
                </a:cubicBezTo>
                <a:cubicBezTo>
                  <a:pt x="5419164" y="606852"/>
                  <a:pt x="5375400" y="805349"/>
                  <a:pt x="5411377" y="907698"/>
                </a:cubicBezTo>
                <a:cubicBezTo>
                  <a:pt x="5447354" y="1010047"/>
                  <a:pt x="5386635" y="1200455"/>
                  <a:pt x="5411377" y="1390516"/>
                </a:cubicBezTo>
                <a:cubicBezTo>
                  <a:pt x="5436119" y="1580577"/>
                  <a:pt x="5405575" y="1732740"/>
                  <a:pt x="5411377" y="1931272"/>
                </a:cubicBezTo>
                <a:cubicBezTo>
                  <a:pt x="5119896" y="1962233"/>
                  <a:pt x="5050151" y="1895184"/>
                  <a:pt x="4762012" y="1931272"/>
                </a:cubicBezTo>
                <a:cubicBezTo>
                  <a:pt x="4473873" y="1967360"/>
                  <a:pt x="4452302" y="1918886"/>
                  <a:pt x="4220874" y="1931272"/>
                </a:cubicBezTo>
                <a:cubicBezTo>
                  <a:pt x="3989446" y="1943658"/>
                  <a:pt x="3921795" y="1929892"/>
                  <a:pt x="3679736" y="1931272"/>
                </a:cubicBezTo>
                <a:cubicBezTo>
                  <a:pt x="3437677" y="1932652"/>
                  <a:pt x="3338474" y="1930176"/>
                  <a:pt x="3138599" y="1931272"/>
                </a:cubicBezTo>
                <a:cubicBezTo>
                  <a:pt x="2938724" y="1932368"/>
                  <a:pt x="2797437" y="1925648"/>
                  <a:pt x="2597461" y="1931272"/>
                </a:cubicBezTo>
                <a:cubicBezTo>
                  <a:pt x="2397485" y="1936896"/>
                  <a:pt x="2252161" y="1918498"/>
                  <a:pt x="2110437" y="1931272"/>
                </a:cubicBezTo>
                <a:cubicBezTo>
                  <a:pt x="1968713" y="1944046"/>
                  <a:pt x="1687745" y="1898557"/>
                  <a:pt x="1515186" y="1931272"/>
                </a:cubicBezTo>
                <a:cubicBezTo>
                  <a:pt x="1342627" y="1963987"/>
                  <a:pt x="1140263" y="1872394"/>
                  <a:pt x="974048" y="1931272"/>
                </a:cubicBezTo>
                <a:cubicBezTo>
                  <a:pt x="807833" y="1990150"/>
                  <a:pt x="485693" y="1861997"/>
                  <a:pt x="0" y="1931272"/>
                </a:cubicBezTo>
                <a:cubicBezTo>
                  <a:pt x="-37323" y="1718080"/>
                  <a:pt x="28884" y="1531012"/>
                  <a:pt x="0" y="1409829"/>
                </a:cubicBezTo>
                <a:cubicBezTo>
                  <a:pt x="-28884" y="1288646"/>
                  <a:pt x="262" y="1065865"/>
                  <a:pt x="0" y="888385"/>
                </a:cubicBezTo>
                <a:cubicBezTo>
                  <a:pt x="-262" y="710905"/>
                  <a:pt x="54295" y="179427"/>
                  <a:pt x="0" y="0"/>
                </a:cubicBezTo>
                <a:close/>
              </a:path>
              <a:path w="5411377" h="1931272" stroke="0" extrusionOk="0">
                <a:moveTo>
                  <a:pt x="0" y="0"/>
                </a:moveTo>
                <a:cubicBezTo>
                  <a:pt x="228130" y="-27891"/>
                  <a:pt x="295101" y="8007"/>
                  <a:pt x="487024" y="0"/>
                </a:cubicBezTo>
                <a:cubicBezTo>
                  <a:pt x="678947" y="-8007"/>
                  <a:pt x="761358" y="2744"/>
                  <a:pt x="865820" y="0"/>
                </a:cubicBezTo>
                <a:cubicBezTo>
                  <a:pt x="970282" y="-2744"/>
                  <a:pt x="1277447" y="48998"/>
                  <a:pt x="1515186" y="0"/>
                </a:cubicBezTo>
                <a:cubicBezTo>
                  <a:pt x="1752925" y="-48998"/>
                  <a:pt x="1785473" y="53231"/>
                  <a:pt x="2002209" y="0"/>
                </a:cubicBezTo>
                <a:cubicBezTo>
                  <a:pt x="2218945" y="-53231"/>
                  <a:pt x="2326923" y="7714"/>
                  <a:pt x="2489233" y="0"/>
                </a:cubicBezTo>
                <a:cubicBezTo>
                  <a:pt x="2651543" y="-7714"/>
                  <a:pt x="2844458" y="31441"/>
                  <a:pt x="3138599" y="0"/>
                </a:cubicBezTo>
                <a:cubicBezTo>
                  <a:pt x="3432740" y="-31441"/>
                  <a:pt x="3459151" y="41995"/>
                  <a:pt x="3571509" y="0"/>
                </a:cubicBezTo>
                <a:cubicBezTo>
                  <a:pt x="3683867" y="-41995"/>
                  <a:pt x="3973796" y="30655"/>
                  <a:pt x="4220874" y="0"/>
                </a:cubicBezTo>
                <a:cubicBezTo>
                  <a:pt x="4467952" y="-30655"/>
                  <a:pt x="4730606" y="53266"/>
                  <a:pt x="4870239" y="0"/>
                </a:cubicBezTo>
                <a:cubicBezTo>
                  <a:pt x="5009873" y="-53266"/>
                  <a:pt x="5242452" y="20872"/>
                  <a:pt x="5411377" y="0"/>
                </a:cubicBezTo>
                <a:cubicBezTo>
                  <a:pt x="5434065" y="140321"/>
                  <a:pt x="5349574" y="274907"/>
                  <a:pt x="5411377" y="521443"/>
                </a:cubicBezTo>
                <a:cubicBezTo>
                  <a:pt x="5473180" y="767979"/>
                  <a:pt x="5359954" y="847241"/>
                  <a:pt x="5411377" y="1023574"/>
                </a:cubicBezTo>
                <a:cubicBezTo>
                  <a:pt x="5462800" y="1199907"/>
                  <a:pt x="5397330" y="1351357"/>
                  <a:pt x="5411377" y="1448454"/>
                </a:cubicBezTo>
                <a:cubicBezTo>
                  <a:pt x="5425424" y="1545551"/>
                  <a:pt x="5401094" y="1834557"/>
                  <a:pt x="5411377" y="1931272"/>
                </a:cubicBezTo>
                <a:cubicBezTo>
                  <a:pt x="5243739" y="1949508"/>
                  <a:pt x="5058517" y="1922101"/>
                  <a:pt x="4870239" y="1931272"/>
                </a:cubicBezTo>
                <a:cubicBezTo>
                  <a:pt x="4681961" y="1940443"/>
                  <a:pt x="4570917" y="1894013"/>
                  <a:pt x="4329102" y="1931272"/>
                </a:cubicBezTo>
                <a:cubicBezTo>
                  <a:pt x="4087287" y="1968531"/>
                  <a:pt x="3868725" y="1867800"/>
                  <a:pt x="3679736" y="1931272"/>
                </a:cubicBezTo>
                <a:cubicBezTo>
                  <a:pt x="3490747" y="1994744"/>
                  <a:pt x="3370429" y="1927131"/>
                  <a:pt x="3138599" y="1931272"/>
                </a:cubicBezTo>
                <a:cubicBezTo>
                  <a:pt x="2906769" y="1935413"/>
                  <a:pt x="2853030" y="1887498"/>
                  <a:pt x="2759802" y="1931272"/>
                </a:cubicBezTo>
                <a:cubicBezTo>
                  <a:pt x="2666574" y="1975046"/>
                  <a:pt x="2441342" y="1880426"/>
                  <a:pt x="2326892" y="1931272"/>
                </a:cubicBezTo>
                <a:cubicBezTo>
                  <a:pt x="2212442" y="1982118"/>
                  <a:pt x="1812082" y="1863649"/>
                  <a:pt x="1677527" y="1931272"/>
                </a:cubicBezTo>
                <a:cubicBezTo>
                  <a:pt x="1542972" y="1998895"/>
                  <a:pt x="1386908" y="1908004"/>
                  <a:pt x="1136389" y="1931272"/>
                </a:cubicBezTo>
                <a:cubicBezTo>
                  <a:pt x="885870" y="1954540"/>
                  <a:pt x="876975" y="1884794"/>
                  <a:pt x="703479" y="1931272"/>
                </a:cubicBezTo>
                <a:cubicBezTo>
                  <a:pt x="529983" y="1977750"/>
                  <a:pt x="188514" y="1880113"/>
                  <a:pt x="0" y="1931272"/>
                </a:cubicBezTo>
                <a:cubicBezTo>
                  <a:pt x="-2683" y="1816489"/>
                  <a:pt x="16703" y="1659318"/>
                  <a:pt x="0" y="1506392"/>
                </a:cubicBezTo>
                <a:cubicBezTo>
                  <a:pt x="-16703" y="1353466"/>
                  <a:pt x="38951" y="1274153"/>
                  <a:pt x="0" y="1081512"/>
                </a:cubicBezTo>
                <a:cubicBezTo>
                  <a:pt x="-38951" y="888871"/>
                  <a:pt x="2832" y="809710"/>
                  <a:pt x="0" y="579382"/>
                </a:cubicBezTo>
                <a:cubicBezTo>
                  <a:pt x="-2832" y="349054"/>
                  <a:pt x="55485" y="121776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Comic Sans MS" panose="030F0702030302020204" pitchFamily="66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42879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352</Words>
  <Application>Microsoft Office PowerPoint</Application>
  <PresentationFormat>Widescreen</PresentationFormat>
  <Paragraphs>168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PowerPoint Presentation</vt:lpstr>
      <vt:lpstr>Open VLF CRAAM</vt:lpstr>
      <vt:lpstr>PowerPoint Presentation</vt:lpstr>
      <vt:lpstr>PowerPoint Presentation</vt:lpstr>
      <vt:lpstr>Open VLF CRAAM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Rogerio de Oliveira</dc:creator>
  <cp:lastModifiedBy>Rogerio de Oliveira</cp:lastModifiedBy>
  <cp:revision>5</cp:revision>
  <dcterms:created xsi:type="dcterms:W3CDTF">2022-06-19T21:49:17Z</dcterms:created>
  <dcterms:modified xsi:type="dcterms:W3CDTF">2022-06-20T14:26:10Z</dcterms:modified>
</cp:coreProperties>
</file>