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9E8DD-6CF4-4F6A-9C16-5DACD96EE1C7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2BA96-F15F-460B-A543-CA445091061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351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2BA96-F15F-460B-A543-CA44509106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90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9AB4-E1DD-B7D9-4189-026C48FBE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340D8-3A95-BDC6-0F1D-B71A5DC47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355BD-3F35-520D-A25C-1C0C1A9D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3526-AB37-4C48-8B9F-15B2823BCFA2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4446-ED16-76D2-2B40-71BC452F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B3AF0-6750-FD91-39ED-02F68D85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39CD-77CA-4FE3-A638-A9D4B57C0B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83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0C3B-B07F-3DE0-7809-ADF3C5ED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23E692-E13F-0922-D261-614EB73DF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878B-544B-7058-5C15-440A0D7BF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3526-AB37-4C48-8B9F-15B2823BCFA2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23EA-F63F-AAC0-DA0D-196DC988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BB298-76F3-7FD9-9ECB-380297C8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39CD-77CA-4FE3-A638-A9D4B57C0B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753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4D2D8-B082-3B3E-EEB3-3144D5939C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630BE-AD4F-4F22-9833-B21D815C8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49B64-0C11-C4F4-8AF5-86D3EC15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3526-AB37-4C48-8B9F-15B2823BCFA2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15C9-A8FB-C8AF-E528-6091DEB8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A72AA-BFF4-A0FB-8473-CA040E5B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39CD-77CA-4FE3-A638-A9D4B57C0B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03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2AE07-065F-F5B4-1B9D-F0008481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CC815-93AB-9A9B-E94F-CD6C2429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20AB6-E2C7-7384-052D-EF464598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3526-AB37-4C48-8B9F-15B2823BCFA2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AA7F0-B3F2-0584-D8F1-C421FB11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C69ED-2926-9026-19AA-7B7DE3D9F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39CD-77CA-4FE3-A638-A9D4B57C0B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4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7256-B6F3-6C84-6D12-4F836921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A2264-DEB7-B678-19CB-B63542356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5C51D-EC82-2990-B5FC-1F38B32E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3526-AB37-4C48-8B9F-15B2823BCFA2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6175-A5FA-C113-23ED-8276870A0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2FE8-7AE3-B181-B838-8E3D3A0A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39CD-77CA-4FE3-A638-A9D4B57C0B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1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178C-33A6-A1DA-1FFE-B4557D96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42442-C3D8-5F01-7F2F-D2E7C8BF2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CFAA0-1BCE-3FB7-2C74-47DD739BA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02240-8934-8FCC-8AD3-8EF830EFA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3526-AB37-4C48-8B9F-15B2823BCFA2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27C46-877A-33FF-6515-A91C1255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BDB2D-FA46-D57B-B874-A2772D3A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39CD-77CA-4FE3-A638-A9D4B57C0B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43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0DE6-581F-9AA4-BD4D-F967F32C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E9988-9D0B-B6A7-4764-04B1F5923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56C85-317B-3B2E-5C51-35659D99D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AE92D-D8D0-7D4F-1DD4-1B35B0461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93BD4-20F1-4101-5AEA-607F98612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BF370-11DD-0609-6854-3C78C191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3526-AB37-4C48-8B9F-15B2823BCFA2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F2696-9408-87B3-94AA-2C194AC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344DD-52C2-544D-D637-4FB115CF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39CD-77CA-4FE3-A638-A9D4B57C0B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16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B216-80AE-6D4D-632D-505DB119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21A9D-2C58-46DB-E9CC-0C47CB50E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3526-AB37-4C48-8B9F-15B2823BCFA2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ED225-EBFE-9706-50CB-57A6F373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8F5C0-C051-7C18-8777-75517181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39CD-77CA-4FE3-A638-A9D4B57C0B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10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C24FC-AFBE-55D7-7878-4D757790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3526-AB37-4C48-8B9F-15B2823BCFA2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7C73D-D447-EAEE-C0A2-0F071B152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30664-DD0B-E676-A948-CF4043EA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39CD-77CA-4FE3-A638-A9D4B57C0B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739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D61A-3FBB-F240-AC2A-CC445343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ED53E-C4F7-3741-18AE-E1C8CB142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91CDD-D4DC-BF66-B4FC-07D5EBCA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F1FCE-A28D-DA1D-8462-494B38C77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3526-AB37-4C48-8B9F-15B2823BCFA2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9AD7C-6359-D1C3-FC4B-B346EE26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5D522-33FE-7540-4183-353A6B03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39CD-77CA-4FE3-A638-A9D4B57C0B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14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CB41-0561-4ED9-D643-B1F8A597B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0272B2-495B-A5CC-1A73-857CADACF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75EEA-0920-2956-04E2-B3BCADDA0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DBF2B-B9E1-E3B8-21C9-C67B63F4D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83526-AB37-4C48-8B9F-15B2823BCFA2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78E90-D8A4-9856-5E5F-2A60B26E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B84F3-A936-7543-1432-29F26C8D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39CD-77CA-4FE3-A638-A9D4B57C0B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45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0F777-5580-1D63-8E1B-39525190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E4F9-E434-E7ED-1DB8-D30E560B5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5536-A997-1DCA-E854-257BFCA5A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83526-AB37-4C48-8B9F-15B2823BCFA2}" type="datetimeFigureOut">
              <a:rPr lang="pt-BR" smtClean="0"/>
              <a:t>19/08/2024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4D9A-4117-FA61-D8DA-278F8E5E1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374B0-FC68-7BED-0C51-9F90777C3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639CD-77CA-4FE3-A638-A9D4B57C0B4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037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AD40BB-7618-519D-85E6-0DBC3C84C05F}"/>
              </a:ext>
            </a:extLst>
          </p:cNvPr>
          <p:cNvSpPr/>
          <p:nvPr/>
        </p:nvSpPr>
        <p:spPr>
          <a:xfrm>
            <a:off x="1507198" y="438463"/>
            <a:ext cx="2773180" cy="18775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Dados</a:t>
            </a:r>
          </a:p>
          <a:p>
            <a:pPr lvl="1"/>
            <a:r>
              <a:rPr lang="pt-BR" sz="1400" dirty="0"/>
              <a:t>API +1</a:t>
            </a:r>
          </a:p>
          <a:p>
            <a:pPr lvl="1"/>
            <a:r>
              <a:rPr lang="pt-BR" sz="1400" dirty="0"/>
              <a:t>Web </a:t>
            </a:r>
            <a:r>
              <a:rPr lang="pt-BR" sz="1400" dirty="0" err="1"/>
              <a:t>Scrapping</a:t>
            </a:r>
            <a:r>
              <a:rPr lang="pt-BR" sz="1400" dirty="0"/>
              <a:t> +1</a:t>
            </a:r>
          </a:p>
          <a:p>
            <a:pPr lvl="1"/>
            <a:r>
              <a:rPr lang="pt-BR" sz="1400" dirty="0"/>
              <a:t>Dados Próprios +1</a:t>
            </a:r>
          </a:p>
          <a:p>
            <a:pPr lvl="1"/>
            <a:r>
              <a:rPr lang="pt-BR" sz="1400" dirty="0"/>
              <a:t>Banco de Dados SQL</a:t>
            </a:r>
          </a:p>
          <a:p>
            <a:pPr lvl="1"/>
            <a:r>
              <a:rPr lang="pt-BR" sz="1400" dirty="0"/>
              <a:t>Logs +1</a:t>
            </a:r>
          </a:p>
          <a:p>
            <a:pPr lvl="1"/>
            <a:r>
              <a:rPr lang="pt-BR" sz="1400" dirty="0"/>
              <a:t>Producer (Kafka) +1</a:t>
            </a:r>
          </a:p>
          <a:p>
            <a:pPr lvl="1"/>
            <a:r>
              <a:rPr lang="pt-BR" sz="1400" dirty="0"/>
              <a:t>Incremental (streaming) +1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EBF5D0-3AF6-B914-74C4-3F7F94DF3539}"/>
              </a:ext>
            </a:extLst>
          </p:cNvPr>
          <p:cNvSpPr/>
          <p:nvPr/>
        </p:nvSpPr>
        <p:spPr>
          <a:xfrm>
            <a:off x="4490241" y="455328"/>
            <a:ext cx="2773180" cy="18775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Ingestão de Dados</a:t>
            </a:r>
          </a:p>
          <a:p>
            <a:pPr lvl="1"/>
            <a:r>
              <a:rPr lang="pt-BR" sz="1400" dirty="0"/>
              <a:t>Kafka, Rabbit MQ +1</a:t>
            </a:r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0AD71-681E-6955-D1C5-88BD7A2555D2}"/>
              </a:ext>
            </a:extLst>
          </p:cNvPr>
          <p:cNvSpPr/>
          <p:nvPr/>
        </p:nvSpPr>
        <p:spPr>
          <a:xfrm>
            <a:off x="7444552" y="438463"/>
            <a:ext cx="2773180" cy="18775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Armazenamento</a:t>
            </a:r>
          </a:p>
          <a:p>
            <a:pPr lvl="1"/>
            <a:r>
              <a:rPr lang="pt-BR" sz="1400" dirty="0" err="1"/>
              <a:t>NoSQL</a:t>
            </a:r>
            <a:r>
              <a:rPr lang="pt-BR" sz="1400" dirty="0"/>
              <a:t> (</a:t>
            </a:r>
            <a:r>
              <a:rPr lang="pt-BR" sz="1400" dirty="0" err="1"/>
              <a:t>MongoDB</a:t>
            </a:r>
            <a:r>
              <a:rPr lang="pt-BR" sz="1400" dirty="0"/>
              <a:t>, </a:t>
            </a:r>
            <a:r>
              <a:rPr lang="pt-BR" sz="1400" dirty="0" err="1"/>
              <a:t>Redshift</a:t>
            </a:r>
            <a:r>
              <a:rPr lang="pt-BR" sz="1400" dirty="0"/>
              <a:t>) +1</a:t>
            </a:r>
          </a:p>
          <a:p>
            <a:pPr lvl="1"/>
            <a:r>
              <a:rPr lang="pt-BR" sz="1400" dirty="0"/>
              <a:t>Neo4J, Cassandra +1</a:t>
            </a:r>
          </a:p>
          <a:p>
            <a:pPr lvl="1"/>
            <a:r>
              <a:rPr lang="pt-BR" sz="1400" dirty="0"/>
              <a:t>HDFS, </a:t>
            </a:r>
            <a:r>
              <a:rPr lang="pt-BR" sz="1400" dirty="0" err="1"/>
              <a:t>HBase</a:t>
            </a:r>
            <a:r>
              <a:rPr lang="pt-BR" sz="1400" dirty="0"/>
              <a:t> +1</a:t>
            </a:r>
          </a:p>
          <a:p>
            <a:pPr lvl="1"/>
            <a:r>
              <a:rPr lang="pt-BR" sz="1400" dirty="0" err="1"/>
              <a:t>ElasticSearch</a:t>
            </a:r>
            <a:r>
              <a:rPr lang="pt-BR" sz="1400" dirty="0"/>
              <a:t> +1</a:t>
            </a:r>
          </a:p>
          <a:p>
            <a:pPr lvl="1"/>
            <a:r>
              <a:rPr lang="pt-BR" sz="1400" dirty="0"/>
              <a:t>Neo4J, Cassandra, </a:t>
            </a:r>
            <a:r>
              <a:rPr lang="pt-BR" sz="1400" dirty="0" err="1"/>
              <a:t>CouchDB</a:t>
            </a:r>
            <a:r>
              <a:rPr lang="pt-BR" sz="1400" dirty="0"/>
              <a:t> +1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1169E-06D5-5369-9A2A-77535A8D93F6}"/>
              </a:ext>
            </a:extLst>
          </p:cNvPr>
          <p:cNvSpPr/>
          <p:nvPr/>
        </p:nvSpPr>
        <p:spPr>
          <a:xfrm>
            <a:off x="1507198" y="2490241"/>
            <a:ext cx="2773180" cy="18775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Transformação + Processamento</a:t>
            </a:r>
          </a:p>
          <a:p>
            <a:pPr lvl="1"/>
            <a:r>
              <a:rPr lang="pt-BR" sz="1400" dirty="0"/>
              <a:t>ETL</a:t>
            </a:r>
          </a:p>
          <a:p>
            <a:pPr lvl="1"/>
            <a:r>
              <a:rPr lang="pt-BR" sz="1400" dirty="0"/>
              <a:t>ELT pipeline +1</a:t>
            </a:r>
          </a:p>
          <a:p>
            <a:pPr lvl="1"/>
            <a:r>
              <a:rPr lang="pt-BR" sz="1400" dirty="0"/>
              <a:t>ML (Python, H2O) +1</a:t>
            </a:r>
          </a:p>
          <a:p>
            <a:pPr lvl="1"/>
            <a:r>
              <a:rPr lang="pt-BR" sz="1400" dirty="0"/>
              <a:t>Alertas (</a:t>
            </a:r>
            <a:r>
              <a:rPr lang="pt-BR" sz="1400" dirty="0" err="1"/>
              <a:t>Thresholds</a:t>
            </a:r>
            <a:r>
              <a:rPr lang="pt-BR" sz="1400" dirty="0"/>
              <a:t>)</a:t>
            </a:r>
          </a:p>
          <a:p>
            <a:pPr lvl="1"/>
            <a:r>
              <a:rPr lang="pt-BR" sz="1400" dirty="0" err="1"/>
              <a:t>MapReduce</a:t>
            </a:r>
            <a:r>
              <a:rPr lang="pt-BR" sz="1400" dirty="0"/>
              <a:t> +1</a:t>
            </a:r>
          </a:p>
          <a:p>
            <a:pPr lvl="1"/>
            <a:r>
              <a:rPr lang="pt-BR" sz="1400" dirty="0"/>
              <a:t>Spark (</a:t>
            </a:r>
            <a:r>
              <a:rPr lang="pt-BR" sz="1400" dirty="0" err="1"/>
              <a:t>Code</a:t>
            </a:r>
            <a:r>
              <a:rPr lang="pt-BR" sz="1400" dirty="0"/>
              <a:t>) +1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BCCAA9-418A-5B94-8D85-154501374A8C}"/>
              </a:ext>
            </a:extLst>
          </p:cNvPr>
          <p:cNvSpPr/>
          <p:nvPr/>
        </p:nvSpPr>
        <p:spPr>
          <a:xfrm>
            <a:off x="4490241" y="2490241"/>
            <a:ext cx="2773180" cy="18775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Apresentação</a:t>
            </a:r>
          </a:p>
          <a:p>
            <a:pPr lvl="1"/>
            <a:r>
              <a:rPr lang="pt-BR" sz="1400" dirty="0" err="1"/>
              <a:t>Kibana</a:t>
            </a:r>
            <a:r>
              <a:rPr lang="pt-BR" sz="1400" dirty="0"/>
              <a:t>, </a:t>
            </a:r>
            <a:r>
              <a:rPr lang="pt-BR" sz="1400" dirty="0" err="1"/>
              <a:t>Grafana</a:t>
            </a:r>
            <a:r>
              <a:rPr lang="pt-BR" sz="1400" dirty="0"/>
              <a:t> +1</a:t>
            </a:r>
          </a:p>
          <a:p>
            <a:pPr lvl="1"/>
            <a:r>
              <a:rPr lang="pt-BR" sz="1400" dirty="0"/>
              <a:t>API +1</a:t>
            </a:r>
          </a:p>
          <a:p>
            <a:pPr lvl="1"/>
            <a:r>
              <a:rPr lang="pt-BR" sz="1400" dirty="0" err="1"/>
              <a:t>Streamlit</a:t>
            </a:r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0F2DC4-6E96-4926-4F5C-0D858E731CB9}"/>
              </a:ext>
            </a:extLst>
          </p:cNvPr>
          <p:cNvSpPr/>
          <p:nvPr/>
        </p:nvSpPr>
        <p:spPr>
          <a:xfrm>
            <a:off x="7444552" y="2490241"/>
            <a:ext cx="2773180" cy="187751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Outros</a:t>
            </a:r>
          </a:p>
          <a:p>
            <a:pPr lvl="1"/>
            <a:r>
              <a:rPr lang="pt-BR" sz="1400" dirty="0"/>
              <a:t>Orquestração (</a:t>
            </a:r>
            <a:r>
              <a:rPr lang="pt-BR" sz="1400" dirty="0" err="1"/>
              <a:t>AirFlow</a:t>
            </a:r>
            <a:r>
              <a:rPr lang="pt-BR" sz="1400" dirty="0"/>
              <a:t>, Orange, </a:t>
            </a:r>
            <a:r>
              <a:rPr lang="pt-BR" sz="1400" dirty="0" err="1"/>
              <a:t>Alterix</a:t>
            </a:r>
            <a:r>
              <a:rPr lang="pt-BR" sz="1400" dirty="0"/>
              <a:t>, Apache </a:t>
            </a:r>
            <a:r>
              <a:rPr lang="pt-BR" sz="1400" dirty="0" err="1"/>
              <a:t>NiFi</a:t>
            </a:r>
            <a:r>
              <a:rPr lang="pt-BR" sz="1400" dirty="0"/>
              <a:t>) +1</a:t>
            </a:r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pPr lvl="1"/>
            <a:endParaRPr lang="pt-BR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11A06-040D-8DA2-425A-0A4AF06855CD}"/>
              </a:ext>
            </a:extLst>
          </p:cNvPr>
          <p:cNvSpPr txBox="1"/>
          <p:nvPr/>
        </p:nvSpPr>
        <p:spPr>
          <a:xfrm>
            <a:off x="1620749" y="4557006"/>
            <a:ext cx="85969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/>
              <a:t>Escolha uma arquitetura que complete ao menos com ao menos 8 pontos</a:t>
            </a:r>
          </a:p>
          <a:p>
            <a:pPr marL="342900" indent="-342900">
              <a:buAutoNum type="arabicPeriod"/>
            </a:pPr>
            <a:r>
              <a:rPr lang="pt-BR" dirty="0"/>
              <a:t>Implementação funcional em Docker containers</a:t>
            </a:r>
          </a:p>
          <a:p>
            <a:pPr marL="342900" indent="-342900">
              <a:buAutoNum type="arabicPeriod"/>
            </a:pPr>
            <a:r>
              <a:rPr lang="pt-BR" dirty="0"/>
              <a:t>Entregas:</a:t>
            </a:r>
          </a:p>
          <a:p>
            <a:pPr marL="800100" lvl="1" indent="-342900">
              <a:buAutoNum type="arabicPeriod"/>
            </a:pPr>
            <a:r>
              <a:rPr lang="pt-BR" dirty="0"/>
              <a:t>Apresentação da Proposta de Problema e Solução (20%)</a:t>
            </a:r>
          </a:p>
          <a:p>
            <a:pPr marL="800100" lvl="1" indent="-342900">
              <a:buAutoNum type="arabicPeriod"/>
            </a:pPr>
            <a:r>
              <a:rPr lang="pt-BR" dirty="0"/>
              <a:t>GitHub com todos os artefatos e documentação (60%)</a:t>
            </a:r>
          </a:p>
          <a:p>
            <a:pPr marL="800100" lvl="1" indent="-342900">
              <a:buAutoNum type="arabicPeriod"/>
            </a:pPr>
            <a:r>
              <a:rPr lang="pt-BR" dirty="0"/>
              <a:t>Artigo (formato  SBC) apresentando a solução (20%)</a:t>
            </a:r>
          </a:p>
          <a:p>
            <a:pPr marL="342900" indent="-342900">
              <a:buAutoNum type="arabicPeriod"/>
            </a:pPr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60649-39FF-99D4-1D18-687A42E6F83A}"/>
              </a:ext>
            </a:extLst>
          </p:cNvPr>
          <p:cNvSpPr txBox="1"/>
          <p:nvPr/>
        </p:nvSpPr>
        <p:spPr>
          <a:xfrm>
            <a:off x="10396449" y="6132689"/>
            <a:ext cx="1530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Projeto</a:t>
            </a:r>
          </a:p>
        </p:txBody>
      </p:sp>
    </p:spTree>
    <p:extLst>
      <p:ext uri="{BB962C8B-B14F-4D97-AF65-F5344CB8AC3E}">
        <p14:creationId xmlns:p14="http://schemas.microsoft.com/office/powerpoint/2010/main" val="14866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eural network - Free networking icons">
            <a:extLst>
              <a:ext uri="{FF2B5EF4-FFF2-40B4-BE49-F238E27FC236}">
                <a16:creationId xmlns:a16="http://schemas.microsoft.com/office/drawing/2014/main" id="{1F1473E6-EF5A-4D8A-B8F1-CD88523C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371" y="1485934"/>
            <a:ext cx="709613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cuments symbol - Free interface icons">
            <a:extLst>
              <a:ext uri="{FF2B5EF4-FFF2-40B4-BE49-F238E27FC236}">
                <a16:creationId xmlns:a16="http://schemas.microsoft.com/office/drawing/2014/main" id="{B95D3D40-96BA-1A70-D251-93329B677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66" y="3029426"/>
            <a:ext cx="1047022" cy="10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C9886E-4365-0E21-4759-6F8FDB06067C}"/>
              </a:ext>
            </a:extLst>
          </p:cNvPr>
          <p:cNvSpPr txBox="1"/>
          <p:nvPr/>
        </p:nvSpPr>
        <p:spPr>
          <a:xfrm>
            <a:off x="1494006" y="4237099"/>
            <a:ext cx="1470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API Weather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FD145D-5A83-75BB-E311-A1ACCD2D9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EA89E53-A75C-F6BB-7294-EB1EDF8F6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32F6D9-76E8-54C3-72EE-01BBE0A79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888" y="3092548"/>
            <a:ext cx="771633" cy="876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94719-F9E4-AEE2-DC1E-9E1BBDCE1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7510" y="2270250"/>
            <a:ext cx="847843" cy="609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EBF029-ED4A-B129-4DFC-D32A4C10ED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7217" y="3025864"/>
            <a:ext cx="828791" cy="1009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EFC438-45E0-5B9F-3F03-56E66A55F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245" y="3025864"/>
            <a:ext cx="828791" cy="1009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F95217-25A1-B4CC-EC58-C306D6D1F69A}"/>
              </a:ext>
            </a:extLst>
          </p:cNvPr>
          <p:cNvSpPr txBox="1"/>
          <p:nvPr/>
        </p:nvSpPr>
        <p:spPr>
          <a:xfrm>
            <a:off x="3363601" y="4244133"/>
            <a:ext cx="119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MongoDB</a:t>
            </a:r>
            <a:endParaRPr lang="pt-BR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735F4E-3E2D-B580-9370-4A759ECAF994}"/>
              </a:ext>
            </a:extLst>
          </p:cNvPr>
          <p:cNvSpPr txBox="1"/>
          <p:nvPr/>
        </p:nvSpPr>
        <p:spPr>
          <a:xfrm>
            <a:off x="4818297" y="4237099"/>
            <a:ext cx="1268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/>
              <a:t>Compress</a:t>
            </a:r>
            <a:endParaRPr lang="pt-BR" b="1" dirty="0"/>
          </a:p>
          <a:p>
            <a:pPr algn="ctr"/>
            <a:r>
              <a:rPr lang="pt-BR" b="1" dirty="0"/>
              <a:t>Clean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B9F2FE-6EF5-EBA5-B3A8-07AF870A89A8}"/>
              </a:ext>
            </a:extLst>
          </p:cNvPr>
          <p:cNvSpPr txBox="1"/>
          <p:nvPr/>
        </p:nvSpPr>
        <p:spPr>
          <a:xfrm>
            <a:off x="6465908" y="422725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HDFS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3C71E6-EB5A-0F20-F42A-6DB689EA7170}"/>
              </a:ext>
            </a:extLst>
          </p:cNvPr>
          <p:cNvSpPr txBox="1"/>
          <p:nvPr/>
        </p:nvSpPr>
        <p:spPr>
          <a:xfrm>
            <a:off x="6024139" y="709374"/>
            <a:ext cx="162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Spark</a:t>
            </a:r>
          </a:p>
          <a:p>
            <a:pPr algn="ctr"/>
            <a:r>
              <a:rPr lang="pt-BR" b="1" dirty="0"/>
              <a:t>ML </a:t>
            </a:r>
            <a:r>
              <a:rPr lang="pt-BR" b="1" dirty="0" err="1"/>
              <a:t>Prediction</a:t>
            </a:r>
            <a:endParaRPr lang="pt-B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56172-E1D7-1A45-92C9-3988DB8E9C3E}"/>
              </a:ext>
            </a:extLst>
          </p:cNvPr>
          <p:cNvSpPr txBox="1"/>
          <p:nvPr/>
        </p:nvSpPr>
        <p:spPr>
          <a:xfrm>
            <a:off x="8474465" y="1563323"/>
            <a:ext cx="1013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/>
              <a:t>Grafana</a:t>
            </a:r>
            <a:endParaRPr lang="pt-BR" b="1" dirty="0"/>
          </a:p>
          <a:p>
            <a:pPr algn="ctr"/>
            <a:r>
              <a:rPr lang="pt-BR" b="1" dirty="0"/>
              <a:t>Alerts</a:t>
            </a:r>
          </a:p>
          <a:p>
            <a:pPr algn="ctr"/>
            <a:endParaRPr lang="pt-BR" b="1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8107FEB-2B46-EF02-E552-6424A997AE3F}"/>
              </a:ext>
            </a:extLst>
          </p:cNvPr>
          <p:cNvSpPr/>
          <p:nvPr/>
        </p:nvSpPr>
        <p:spPr>
          <a:xfrm>
            <a:off x="2839495" y="3380639"/>
            <a:ext cx="503317" cy="3492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7931AFC-D3D4-F740-F527-7BA7D2FD70FD}"/>
              </a:ext>
            </a:extLst>
          </p:cNvPr>
          <p:cNvSpPr/>
          <p:nvPr/>
        </p:nvSpPr>
        <p:spPr>
          <a:xfrm>
            <a:off x="4510074" y="3330706"/>
            <a:ext cx="503317" cy="3492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E9C152C-70B9-E543-91C8-8FDDD1F8183E}"/>
              </a:ext>
            </a:extLst>
          </p:cNvPr>
          <p:cNvSpPr/>
          <p:nvPr/>
        </p:nvSpPr>
        <p:spPr>
          <a:xfrm>
            <a:off x="5874165" y="3330706"/>
            <a:ext cx="503317" cy="3492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B3A5187-177A-217B-6D0B-3D7374E19B6E}"/>
              </a:ext>
            </a:extLst>
          </p:cNvPr>
          <p:cNvSpPr/>
          <p:nvPr/>
        </p:nvSpPr>
        <p:spPr>
          <a:xfrm>
            <a:off x="7607137" y="2576350"/>
            <a:ext cx="503317" cy="3492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5D68AC-C683-BE60-694F-173478BA33D1}"/>
              </a:ext>
            </a:extLst>
          </p:cNvPr>
          <p:cNvSpPr/>
          <p:nvPr/>
        </p:nvSpPr>
        <p:spPr>
          <a:xfrm rot="16200000">
            <a:off x="6582959" y="2453639"/>
            <a:ext cx="503317" cy="3492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A99B3E-CC1B-C894-CB34-FD3BE36DFB27}"/>
              </a:ext>
            </a:extLst>
          </p:cNvPr>
          <p:cNvSpPr txBox="1"/>
          <p:nvPr/>
        </p:nvSpPr>
        <p:spPr>
          <a:xfrm>
            <a:off x="8431790" y="3280202"/>
            <a:ext cx="1099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API </a:t>
            </a:r>
          </a:p>
          <a:p>
            <a:pPr algn="ctr"/>
            <a:r>
              <a:rPr lang="pt-BR" b="1" dirty="0"/>
              <a:t>Forecast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35355E-7486-E989-39F3-EB05BE53B9F9}"/>
              </a:ext>
            </a:extLst>
          </p:cNvPr>
          <p:cNvSpPr/>
          <p:nvPr/>
        </p:nvSpPr>
        <p:spPr>
          <a:xfrm>
            <a:off x="3043003" y="527498"/>
            <a:ext cx="6700604" cy="4766868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BB64D8-9305-118F-8E4C-10CF379964DE}"/>
              </a:ext>
            </a:extLst>
          </p:cNvPr>
          <p:cNvSpPr txBox="1"/>
          <p:nvPr/>
        </p:nvSpPr>
        <p:spPr>
          <a:xfrm>
            <a:off x="8766158" y="4870025"/>
            <a:ext cx="97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AirFlow</a:t>
            </a:r>
            <a:endParaRPr lang="pt-B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4D8264-0195-35BD-F957-AFD3146B799B}"/>
              </a:ext>
            </a:extLst>
          </p:cNvPr>
          <p:cNvSpPr txBox="1"/>
          <p:nvPr/>
        </p:nvSpPr>
        <p:spPr>
          <a:xfrm>
            <a:off x="2923095" y="5388259"/>
            <a:ext cx="2117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Docker (1 ou mais)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3881B7-CF3D-5527-ED3B-BA948FE02508}"/>
              </a:ext>
            </a:extLst>
          </p:cNvPr>
          <p:cNvSpPr txBox="1"/>
          <p:nvPr/>
        </p:nvSpPr>
        <p:spPr>
          <a:xfrm>
            <a:off x="10276529" y="6132689"/>
            <a:ext cx="1807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1435848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195</Words>
  <Application>Microsoft Office PowerPoint</Application>
  <PresentationFormat>Widescreen</PresentationFormat>
  <Paragraphs>59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de Oliveira</dc:creator>
  <cp:lastModifiedBy>Rogerio de Oliveira</cp:lastModifiedBy>
  <cp:revision>1</cp:revision>
  <dcterms:created xsi:type="dcterms:W3CDTF">2024-08-19T17:55:16Z</dcterms:created>
  <dcterms:modified xsi:type="dcterms:W3CDTF">2024-08-19T18:53:54Z</dcterms:modified>
</cp:coreProperties>
</file>