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70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24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0E486-5F23-408A-8178-C32E57958C2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67BCD-4A7A-4C8A-BB4E-5DD4EDFC4D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48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F531-0E2A-EE11-E530-FED98A360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C1C69-8958-B85C-982D-BC4B84056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AD13-C5E0-D4D3-2592-1B0939D2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B940-A6CC-7F8E-FCBC-EFAB4639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AAC8-BA69-29F1-505B-BD0E642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5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14FE-ACBE-55C7-03E4-478EEE1C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9BE71-4886-88F6-3EC3-4DC97676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7D00-D04F-5A8B-6858-27C9C546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CDC5-2BAD-C1F1-B27D-E9EBD076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E23B-4116-600F-A578-7C83804E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2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9A772-2BB6-9F82-E0E6-CCC6C8FE4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51F43-1F32-30E1-EEAA-60418015E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9BA3-375E-A797-7E93-5BDB452A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7E3C-C7D8-5C6B-7120-BD802728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1D06-E20B-E867-4F6E-3B9F70D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6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6A03-D2ED-7B8C-0EF0-36FFB86A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6CAD-AE66-BF22-7A7F-9B857A64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1D81-9171-257C-A86A-BD283914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685A-FBDC-53DB-E398-12DF74B8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13C4-9FF1-B8C5-C689-28B00FB5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4252-F0BE-B2ED-B6A4-F4E33702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08C67-1E3A-F805-3094-E6F5D5AB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C84C-47B4-CD0B-4CCF-077B5532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B82-C496-1493-2CC1-231AB644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78B5-2104-7C1A-F344-62F454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65CA-FD33-8934-4B0B-6247D451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E4B1-CB13-03D2-4138-F96148C31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4DB0-28C2-3D0B-B8CC-670EA2C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2138-A154-4E72-B29C-EDA00645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967C3-FA1C-AEDD-6658-976AD897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6A03-CBD9-616E-01FC-D7B0B95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6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D87-0531-DF14-6A8D-E81D770C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430E-B3FD-B36E-6A00-6F269507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ACFE3-C8EC-B5FA-E7A2-9C7C63D17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57254-36C9-0F64-5BC8-B9F1B0CC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2ADA9-44E9-80BC-CD5D-B14D9BC9B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089B6-38C0-02A3-74AD-333D411A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9F92D-77A2-942A-D084-FBA67175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43160-A0C9-4D50-B264-D6FD54A7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F9E6-05AD-B158-7A25-0B3BA5E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CB29-8884-7354-D1E8-7E393DC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50C5A-0155-AA75-0828-78D393E0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A4980-ACDF-2FD9-08BD-2190000D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EA121-2AAA-D7CD-81CF-E4910416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B1115-2270-953D-2ACB-1AA11E25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27D0-A2D6-2E5A-B52F-F9F2FC15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9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9042-A749-8D59-78A3-19C90C8E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94A5-04CE-DAB3-90F3-091AEE31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B8B19-CCB3-A6DD-4CEF-3E260E5E4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9065-3CE1-A99B-DB36-02EA44DD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1A52-DECD-1B30-AF76-AA8B90E1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28D4-EEE7-97DE-02B8-A7EB22DF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3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40CA-8FE4-48FF-95BA-DFCFADBE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99D4D-08E9-30FB-B320-CA29F2C9F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1E3CA-37D1-4846-FD43-B756DE3A5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705D-A731-1BD1-CD29-2CD7242E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F5747-ED82-C8FC-BF78-ADB764F0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EFB16-243F-C9B0-BAAE-37882515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2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FCD80-63FA-ACE1-B4EA-CC035995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94CD-2172-9D44-EB1A-B59EB193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889C-CBDD-C5A2-8617-EF5491167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BC6C-650E-6555-CACD-FED0E2400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83A1-FDF5-C7DF-16D4-9E6A28CD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94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erio-mack" TargetMode="External"/><Relationship Id="rId2" Type="http://schemas.openxmlformats.org/officeDocument/2006/relationships/hyperlink" Target="mailto:rogerio.oliveira@mackenzie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ttes.cnpq.br/30677329929727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turck.com/wp-content/uploads/2021/12/2021-MAD-Landscape-v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turck.com/wp-content/uploads/2021/12/2021-MAD-Landscape-v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D53D-E0A8-2C2E-24C7-70F0777A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112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Coleta, Armazenamento e Visualização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A859-0831-1170-6AF6-5BE8F55A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9612"/>
            <a:ext cx="10515600" cy="310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Rogerio de Oliveira </a:t>
            </a:r>
          </a:p>
          <a:p>
            <a:pPr marL="0" indent="0">
              <a:buNone/>
            </a:pPr>
            <a:r>
              <a:rPr lang="pt-BR" sz="1600" dirty="0">
                <a:hlinkClick r:id="rId2"/>
              </a:rPr>
              <a:t>rogerio.oliveira@mackenzie.br</a:t>
            </a:r>
            <a:r>
              <a:rPr lang="pt-BR" sz="1600" dirty="0"/>
              <a:t> | 11 97515-1919</a:t>
            </a:r>
          </a:p>
          <a:p>
            <a:pPr marL="0" indent="0">
              <a:buNone/>
            </a:pPr>
            <a:r>
              <a:rPr lang="pt-BR" sz="1600" dirty="0">
                <a:hlinkClick r:id="rId3"/>
              </a:rPr>
              <a:t>https://github.com/Rogerio-mack</a:t>
            </a:r>
            <a:r>
              <a:rPr lang="pt-BR" sz="1600" dirty="0"/>
              <a:t> </a:t>
            </a:r>
          </a:p>
          <a:p>
            <a:pPr marL="0" indent="0">
              <a:buNone/>
            </a:pPr>
            <a:r>
              <a:rPr lang="pt-BR" sz="1600" dirty="0">
                <a:hlinkClick r:id="rId4"/>
              </a:rPr>
              <a:t>http://lattes.cnpq.br/3067732992972770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3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4548-F2D9-F7D7-6035-C1BF3357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0A74-6305-C3F3-0634-0AA8A80B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</a:rPr>
              <a:t>Estudo dos conceitos de coletas manuais e automatizadas de dados, e de sensores físicos e lógicos. </a:t>
            </a:r>
            <a:endParaRPr lang="pt-BR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</a:rPr>
              <a:t>Estudo do ciclo de vida dos dados, do planejamento da coleta ao uso dos dados. </a:t>
            </a:r>
            <a:endParaRPr lang="pt-BR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</a:rPr>
              <a:t>Apresentação de protocolos de padronização de dados para integração. </a:t>
            </a:r>
            <a:endParaRPr lang="pt-BR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</a:rPr>
              <a:t>Estudo de ferramentas de recepção de dados em plataforma de Big Data/</a:t>
            </a:r>
            <a:r>
              <a:rPr lang="pt-BR" sz="2000" dirty="0" err="1">
                <a:latin typeface="Arial"/>
                <a:cs typeface="Arial"/>
              </a:rPr>
              <a:t>Analytics</a:t>
            </a:r>
            <a:r>
              <a:rPr lang="pt-BR" sz="2000" dirty="0">
                <a:latin typeface="Arial"/>
                <a:cs typeface="Arial"/>
              </a:rPr>
              <a:t>. Estudo da qualidade da coleta de dados. </a:t>
            </a:r>
            <a:endParaRPr lang="pt-BR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</a:rPr>
              <a:t>Formas de armazenamento e benefícios de uso. </a:t>
            </a:r>
            <a:endParaRPr lang="pt-BR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</a:rPr>
              <a:t>Implementação de projeto pratico de coleta e armazenamento de dados.</a:t>
            </a:r>
            <a:endParaRPr lang="pt-BR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</a:rPr>
              <a:t>Técnicas exploratórias em Big Data. Aplicações em Big Data: dados estruturados e não estruturados. 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43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4548-F2D9-F7D7-6035-C1BF3357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4D017D-A91E-AB5E-7B70-9C4EEBD3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62" y="1456922"/>
            <a:ext cx="6574833" cy="44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2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4548-F2D9-F7D7-6035-C1BF3357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FF644-AB79-FB6E-EC56-CBA51166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980998"/>
            <a:ext cx="5649113" cy="28960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233FEC-3D50-E9A1-8529-58B9ABC39F0D}"/>
              </a:ext>
            </a:extLst>
          </p:cNvPr>
          <p:cNvSpPr/>
          <p:nvPr/>
        </p:nvSpPr>
        <p:spPr>
          <a:xfrm>
            <a:off x="4733365" y="2355925"/>
            <a:ext cx="2753957" cy="1484555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E8C48-A9FF-1CC5-DE7D-089E5F137309}"/>
              </a:ext>
            </a:extLst>
          </p:cNvPr>
          <p:cNvSpPr/>
          <p:nvPr/>
        </p:nvSpPr>
        <p:spPr>
          <a:xfrm>
            <a:off x="7487322" y="2086984"/>
            <a:ext cx="1344706" cy="696355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033D7-B531-8F48-7731-8970E16426AF}"/>
              </a:ext>
            </a:extLst>
          </p:cNvPr>
          <p:cNvSpPr txBox="1"/>
          <p:nvPr/>
        </p:nvSpPr>
        <p:spPr>
          <a:xfrm>
            <a:off x="838200" y="4877002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Ingestion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Storage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Transformation</a:t>
            </a:r>
            <a:r>
              <a:rPr lang="pt-BR" dirty="0"/>
              <a:t> = Processamento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Analytics</a:t>
            </a:r>
            <a:r>
              <a:rPr lang="pt-BR" dirty="0"/>
              <a:t> = EDA, Visualização de Dados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3B17EB-7E02-0092-10B8-C1F7917A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21" y="780669"/>
            <a:ext cx="5028557" cy="10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2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4548-F2D9-F7D7-6035-C1BF3357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Ementa, </a:t>
            </a:r>
            <a:r>
              <a:rPr lang="pt-BR" dirty="0" err="1"/>
              <a:t>Landscape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0A74-6305-C3F3-0634-0AA8A80B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latin typeface="Arial"/>
                <a:cs typeface="Arial"/>
                <a:hlinkClick r:id="rId2"/>
              </a:rPr>
              <a:t>https://mattturck.com/wp-content/uploads/2021/12/2021-MAD-Landscape-v3.pdf</a:t>
            </a:r>
            <a:r>
              <a:rPr lang="pt-BR" sz="2000" dirty="0">
                <a:latin typeface="Arial"/>
                <a:cs typeface="Arial"/>
              </a:rPr>
              <a:t>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6223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A6B7-B8DC-6B0B-82AA-33840B27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017D-E4DD-A4DA-5B93-DDC4A87F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REIS, Joe; HOUSLEY, Matt. 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Fundamentals of data engineering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 O'Reilly Media, Inc.", 2022.</a:t>
            </a:r>
          </a:p>
          <a:p>
            <a:r>
              <a:rPr lang="en-US" sz="2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Oluyisola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O. E., </a:t>
            </a:r>
            <a:r>
              <a:rPr lang="en-US" sz="2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Sgarbossa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F., &amp; </a:t>
            </a:r>
            <a:r>
              <a:rPr lang="en-US" sz="2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Strandhagen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 O. (2020). 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Smart production planning and control: concept, use-cases and sustainability implications. Sustainability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12(9), 3791.</a:t>
            </a:r>
          </a:p>
          <a:p>
            <a:r>
              <a:rPr lang="pt-BR" sz="2400" dirty="0">
                <a:hlinkClick r:id="rId2"/>
              </a:rPr>
              <a:t>https://mattturck.com/wp-content/uploads/2021/12/2021-MAD-Landscape-v3.pdf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0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245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Coleta, Armazenamento e Visualização de Dados</vt:lpstr>
      <vt:lpstr>Ementa</vt:lpstr>
      <vt:lpstr>Ementa</vt:lpstr>
      <vt:lpstr>Ementa</vt:lpstr>
      <vt:lpstr>Ementa, Landscape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de Oliveira</dc:creator>
  <cp:lastModifiedBy>Rogerio de Oliveira</cp:lastModifiedBy>
  <cp:revision>6</cp:revision>
  <dcterms:created xsi:type="dcterms:W3CDTF">2024-08-05T19:54:28Z</dcterms:created>
  <dcterms:modified xsi:type="dcterms:W3CDTF">2024-08-07T12:45:58Z</dcterms:modified>
</cp:coreProperties>
</file>