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3B5D-8219-4FCF-9522-C4D00A39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FA802-126C-4692-BA22-E5C432067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F136-2088-41B3-93AF-CFDF6DC5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1619A-E909-4821-881D-272929C0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13459-8298-4BC0-A74D-5659DAC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5766-8315-4D1D-9862-FF044B72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212E2E-A737-4B3D-AE23-A4210BF9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0AF0F-E95E-4214-B09F-823CF90B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A465D-0797-4CCC-B49C-9A4A1FF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423AA-EFFE-4FA6-A077-40C9A24A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2C5C54-C77A-48C0-88E9-F649CE4D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A033AC-2C90-43E8-832E-976FCF51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D9EE7-7A53-4C4C-92A5-B155657A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B4F7F-E9E7-4853-AF94-65761D8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2FEFF-A8F5-48FF-BFFA-29FA348D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F50B-2221-40AE-A2EF-DC386616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EA23E-4097-4B89-9545-9E5FEF23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3F33E-9F95-40C3-BAEA-548041B1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B6B1-8C70-4E8A-8FA1-CDD469B7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C3EEA-4BCF-46D4-B70B-F2269CB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6343-C2F0-4F7C-86AC-B0980D97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0F2C6-4F48-4BD6-B817-B4FA9EE4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B10BD-C8CE-4698-BAA1-A7C2D39D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2C770-F70C-4773-AE27-DA4BE8B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10EE8-1FA0-4495-8FF0-A934855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C4A6E-33B6-4160-AD33-38271539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DD240-A4CA-4EBA-B6E8-9BC0DC8A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2270B-9A43-414C-B58C-887580A1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C6705-5D5A-4F17-BD49-9920D687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23830-945D-4034-8306-729D047C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B85FF-FDA5-44AD-811A-88A8F55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68669-2468-4DC3-9BC8-F56887B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E7C03-D50C-4724-8B48-096B7D52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4C75B-A296-4988-85D4-76056ECE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B50B0-0CA5-4042-A756-8A82E2491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2417AA-B0F6-461E-8CA8-17673A13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E5A9C0-454B-4AD5-85CB-A39F89F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BE845C-6B37-4E69-8716-33963483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F9F523-622E-459B-BFAD-D75D49CC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2C79B-CE66-4F22-B6C7-C3EE6D95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76DF62-0D29-410B-85DB-47BF5408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2019C9-62B5-48E3-A68B-FA6E718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02135C-6E37-4CA9-B930-A1C3E86A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8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87E36D-24CC-4E56-AC38-BE22E8DA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C375D-38BB-4B3E-AB47-844C853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046BD9-CC89-4911-9161-518DB2E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115A-DAFB-4123-BB05-E1109E6C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6E8DA-1804-4D81-B9DE-D4AF2290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6B7CB7-DDA5-4C15-B5BA-4C60D384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FB9C92-B0E8-408F-8BB6-95931000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661C1-DC4D-40BF-AC21-2C5AEEA1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35013-2666-4305-B88E-BF8D327C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39A8-5B5C-4C99-B40D-70A6A3E8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704142-B8DC-4FCE-930E-0DD666552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0F862-0395-49D6-B988-ECA81BF4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B5DD10-29CF-4849-B70B-BB44776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F18C08-A7AE-4B4E-8697-567E970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FD849-B2DA-4671-B62A-4E6275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2B632-F03C-4341-B8AA-3E957D65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0A947-7FD5-4CA3-ADE1-D1235D03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03FFA-600E-44FD-8B91-08B1DC75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7E36-B1BC-4069-877A-7F2C5BEBDCCA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3196A-5624-44B1-883B-953D026EC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720EB-1076-4A77-B2CF-A5CE75E8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CBC8-55E7-45BB-AC00-4FF30A353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38FBE-28ED-487E-AB9B-957C516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401339"/>
            <a:ext cx="5491162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1E8407-1D78-4891-AEA5-2BBB8B8D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67" y="741063"/>
            <a:ext cx="4201367" cy="391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F5161B-FE1F-47C1-8307-959C0743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0" y="5032444"/>
            <a:ext cx="4688846" cy="144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A76928-1334-47DA-B437-CEDE3CAC0FE0}"/>
              </a:ext>
            </a:extLst>
          </p:cNvPr>
          <p:cNvSpPr txBox="1"/>
          <p:nvPr/>
        </p:nvSpPr>
        <p:spPr>
          <a:xfrm>
            <a:off x="1714447" y="272606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Identificação de canais úteis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DD4C58-E7E6-4AD3-93D1-A028906F1682}"/>
              </a:ext>
            </a:extLst>
          </p:cNvPr>
          <p:cNvSpPr txBox="1"/>
          <p:nvPr/>
        </p:nvSpPr>
        <p:spPr>
          <a:xfrm>
            <a:off x="6976610" y="288005"/>
            <a:ext cx="42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Identificação de canais úteis por sujeito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A0523C-6A34-4575-8128-C86F80883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696" y="740097"/>
            <a:ext cx="1537231" cy="10552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EF9007F-9F4D-4221-BAAE-DBD4BF3F1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869" y="680153"/>
            <a:ext cx="1603979" cy="11152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D75CAEE-62C5-4D2B-A366-35CD4BA6B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149" y="4921096"/>
            <a:ext cx="1711098" cy="11968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616523-CA3F-4313-8DF9-17E4044B9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0555" y="4921096"/>
            <a:ext cx="1671394" cy="1115886"/>
          </a:xfrm>
          <a:prstGeom prst="rect">
            <a:avLst/>
          </a:prstGeom>
        </p:spPr>
      </p:pic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BA7CFB18-0104-48D1-B216-5FD01C456ED3}"/>
              </a:ext>
            </a:extLst>
          </p:cNvPr>
          <p:cNvSpPr/>
          <p:nvPr/>
        </p:nvSpPr>
        <p:spPr>
          <a:xfrm>
            <a:off x="479840" y="3429000"/>
            <a:ext cx="5741158" cy="430932"/>
          </a:xfrm>
          <a:prstGeom prst="borderCallout1">
            <a:avLst>
              <a:gd name="adj1" fmla="val 140418"/>
              <a:gd name="adj2" fmla="val 51572"/>
              <a:gd name="adj3" fmla="val 487645"/>
              <a:gd name="adj4" fmla="val 48909"/>
            </a:avLst>
          </a:prstGeom>
          <a:solidFill>
            <a:schemeClr val="accent2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o Explicativo: Linha 20">
            <a:extLst>
              <a:ext uri="{FF2B5EF4-FFF2-40B4-BE49-F238E27FC236}">
                <a16:creationId xmlns:a16="http://schemas.microsoft.com/office/drawing/2014/main" id="{477FCDCD-8F2E-43E5-95ED-ED59312AC2DC}"/>
              </a:ext>
            </a:extLst>
          </p:cNvPr>
          <p:cNvSpPr/>
          <p:nvPr/>
        </p:nvSpPr>
        <p:spPr>
          <a:xfrm>
            <a:off x="479840" y="2493190"/>
            <a:ext cx="5741158" cy="491575"/>
          </a:xfrm>
          <a:prstGeom prst="borderCallout1">
            <a:avLst>
              <a:gd name="adj1" fmla="val -32024"/>
              <a:gd name="adj2" fmla="val 51082"/>
              <a:gd name="adj3" fmla="val -162295"/>
              <a:gd name="adj4" fmla="val 48419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6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2021-12-15T22:14:43Z</dcterms:created>
  <dcterms:modified xsi:type="dcterms:W3CDTF">2021-12-15T22:38:49Z</dcterms:modified>
</cp:coreProperties>
</file>