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5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93B5D-8219-4FCF-9522-C4D00A398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9FA802-126C-4692-BA22-E5C432067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48F136-2088-41B3-93AF-CFDF6DC5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7E36-B1BC-4069-877A-7F2C5BEBDCCA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F1619A-E909-4821-881D-272929C0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113459-8298-4BC0-A74D-5659DACE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CBC8-55E7-45BB-AC00-4FF30A353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42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D5766-8315-4D1D-9862-FF044B72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212E2E-A737-4B3D-AE23-A4210BF96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80AF0F-E95E-4214-B09F-823CF90B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7E36-B1BC-4069-877A-7F2C5BEBDCCA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1A465D-0797-4CCC-B49C-9A4A1FFD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D423AA-EFFE-4FA6-A077-40C9A24A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CBC8-55E7-45BB-AC00-4FF30A353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98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2C5C54-C77A-48C0-88E9-F649CE4D0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A033AC-2C90-43E8-832E-976FCF51E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DD9EE7-7A53-4C4C-92A5-B155657A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7E36-B1BC-4069-877A-7F2C5BEBDCCA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CB4F7F-E9E7-4853-AF94-65761D81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02FEFF-A8F5-48FF-BFFA-29FA348D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CBC8-55E7-45BB-AC00-4FF30A353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40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6F50B-2221-40AE-A2EF-DC386616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4EA23E-4097-4B89-9545-9E5FEF23F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B3F33E-9F95-40C3-BAEA-548041B1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7E36-B1BC-4069-877A-7F2C5BEBDCCA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43B6B1-8C70-4E8A-8FA1-CDD469B7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0C3EEA-4BCF-46D4-B70B-F2269CBF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CBC8-55E7-45BB-AC00-4FF30A353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17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96343-C2F0-4F7C-86AC-B0980D973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90F2C6-4F48-4BD6-B817-B4FA9EE49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AB10BD-C8CE-4698-BAA1-A7C2D39D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7E36-B1BC-4069-877A-7F2C5BEBDCCA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B2C770-F70C-4773-AE27-DA4BE8B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810EE8-1FA0-4495-8FF0-A934855D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CBC8-55E7-45BB-AC00-4FF30A353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08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C4A6E-33B6-4160-AD33-38271539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2DD240-A4CA-4EBA-B6E8-9BC0DC8AD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72270B-9A43-414C-B58C-887580A13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AC6705-5D5A-4F17-BD49-9920D687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7E36-B1BC-4069-877A-7F2C5BEBDCCA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E23830-945D-4034-8306-729D047C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4B85FF-FDA5-44AD-811A-88A8F55B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CBC8-55E7-45BB-AC00-4FF30A353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45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68669-2468-4DC3-9BC8-F56887B4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DE7C03-D50C-4724-8B48-096B7D52A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D4C75B-A296-4988-85D4-76056ECE3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DB50B0-0CA5-4042-A756-8A82E2491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2417AA-B0F6-461E-8CA8-17673A13B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FE5A9C0-454B-4AD5-85CB-A39F89FA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7E36-B1BC-4069-877A-7F2C5BEBDCCA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BE845C-6B37-4E69-8716-33963483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0F9F523-622E-459B-BFAD-D75D49CC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CBC8-55E7-45BB-AC00-4FF30A353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01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2C79B-CE66-4F22-B6C7-C3EE6D95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76DF62-0D29-410B-85DB-47BF5408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7E36-B1BC-4069-877A-7F2C5BEBDCCA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2019C9-62B5-48E3-A68B-FA6E718D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02135C-6E37-4CA9-B930-A1C3E86A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CBC8-55E7-45BB-AC00-4FF30A353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08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287E36D-24CC-4E56-AC38-BE22E8DA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7E36-B1BC-4069-877A-7F2C5BEBDCCA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2C375D-38BB-4B3E-AB47-844C8539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046BD9-CC89-4911-9161-518DB2E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CBC8-55E7-45BB-AC00-4FF30A353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46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F115A-DAFB-4123-BB05-E1109E6C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66E8DA-1804-4D81-B9DE-D4AF22905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6B7CB7-DDA5-4C15-B5BA-4C60D384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FB9C92-B0E8-408F-8BB6-95931000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7E36-B1BC-4069-877A-7F2C5BEBDCCA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0661C1-DC4D-40BF-AC21-2C5AEEA1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135013-2666-4305-B88E-BF8D327C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CBC8-55E7-45BB-AC00-4FF30A353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62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239A8-5B5C-4C99-B40D-70A6A3E8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704142-B8DC-4FCE-930E-0DD666552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F0F862-0395-49D6-B988-ECA81BF49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B5DD10-29CF-4849-B70B-BB447767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7E36-B1BC-4069-877A-7F2C5BEBDCCA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F18C08-A7AE-4B4E-8697-567E9704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BFD849-B2DA-4671-B62A-4E6275EF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CBC8-55E7-45BB-AC00-4FF30A353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46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9F2B632-F03C-4341-B8AA-3E957D65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B0A947-7FD5-4CA3-ADE1-D1235D034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403FFA-600E-44FD-8B91-08B1DC758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87E36-B1BC-4069-877A-7F2C5BEBDCCA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D3196A-5624-44B1-883B-953D026EC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0720EB-1076-4A77-B2CF-A5CE75E8A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BCBC8-55E7-45BB-AC00-4FF30A353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9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AA76928-1334-47DA-B437-CEDE3CAC0FE0}"/>
              </a:ext>
            </a:extLst>
          </p:cNvPr>
          <p:cNvSpPr txBox="1"/>
          <p:nvPr/>
        </p:nvSpPr>
        <p:spPr>
          <a:xfrm>
            <a:off x="1719825" y="937624"/>
            <a:ext cx="301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Exclusão de Janelas de Sinal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CDD4C58-E7E6-4AD3-93D1-A028906F1682}"/>
              </a:ext>
            </a:extLst>
          </p:cNvPr>
          <p:cNvSpPr txBox="1"/>
          <p:nvPr/>
        </p:nvSpPr>
        <p:spPr>
          <a:xfrm>
            <a:off x="6981988" y="953023"/>
            <a:ext cx="185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Dados Tratados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A04D22D-8D86-4ED1-8925-0232040A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52" y="1553492"/>
            <a:ext cx="4469182" cy="2827134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5361539-89C1-4045-A069-5C88E2BB9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53492"/>
            <a:ext cx="5475684" cy="420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60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3</cp:revision>
  <dcterms:created xsi:type="dcterms:W3CDTF">2021-12-15T22:14:43Z</dcterms:created>
  <dcterms:modified xsi:type="dcterms:W3CDTF">2021-12-15T22:38:26Z</dcterms:modified>
</cp:coreProperties>
</file>