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C7581-916D-44D7-B8BA-1708D51F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CB514-0A1F-41C9-A215-11A3D3971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F2CD9-93CB-4604-AD61-2D7AFAC1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AA5B3-E347-4C58-BA5F-FB90B000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E8CED-162D-4E35-A7FE-3280225D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6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4AA36-DDD9-4547-94A2-6B0DFA3A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9C38B1-6ABC-41EE-8718-A1DE957FB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00CC1-1F6D-48DD-ABCF-BCDDF3EA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87D50-F436-49DA-ACD3-CE4A782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AD60C-3E83-4ED9-955C-57F2EF9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1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802C3C-38AC-4D37-8608-E81FB1210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AFF16E-6A2A-475A-A702-44284D54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E6304-4BCA-4D5E-9D29-6702EF8D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0DFB50-3E45-4789-A5F7-1956B77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96AD0-E290-4286-B1C3-4A34CF09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1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FA539-3E48-4AC0-A242-8A0C81AE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A1A1D-437F-4265-A1FB-32E685EB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0F91F-94D3-4FD9-A837-CD414B5D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02B5D-9941-44F7-AC09-DC36634F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DC3AD-5318-4C83-A7F9-7639EB13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4A0D9-9DE3-4511-9EAE-957754D0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DB3E7-89BF-4C46-BB28-8AB699B3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22967-935F-4411-AD70-A2E3A318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6C0546-4913-49E2-8C26-60C5D9B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1F0D0-F2A2-4614-A1FA-3D3A6AA2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53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D190-77EB-4989-9B0D-417BE0C5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DD1BE-1476-4211-9D2E-394DEE2BF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90340-F91A-4B8F-AA7D-6B0E83FC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634AF-1BB6-4FB9-8B3A-F64E3CD5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64AAAE-2D56-4FE1-AEF5-405D0886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61A79-E5B3-40F3-A67E-473D5D02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5A515-EC46-4C1F-8FE9-CACC1497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AE5D7D-91F4-492C-8678-7459FFBC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B428A0-8381-48A6-9A44-04935582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3086AB-8FC4-4B35-882A-7CACB359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AEF102-8C71-46D3-9ADA-5DC0693C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15FD19-3825-4FD2-AF76-392A89BA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2CC908-23D3-40A3-8A0A-E8F05560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7169E1-6D8E-4D0C-AC7B-EABD6381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1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183A3-A6BB-4B49-92C0-8951245B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9F1653-93BC-442E-A801-15A73D5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A52E3-35F7-495A-9691-9C5DDD4E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90EADC-3699-4A28-809C-899A7B42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20F7FD-DD86-4B8D-8467-8F8500BB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3A5DEC-3C63-425F-A3FA-369E2EC9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EC90E9-25CE-436E-B1E3-8DA59151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02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1628A-9354-4D52-ADBD-0F3B542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3B76-AFAC-4BA2-B9F7-873FB4F2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182328-814F-4F1A-8B3D-79FAFF98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FA467-057B-4718-BA05-AF35EFD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394497-88AF-441F-BDD4-A309086A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F30F31-BDC0-4A71-AACA-0FFABD1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AE094-DED8-474F-8E6D-81E685A3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0B71E4-B97D-4D3D-B5FA-04071481B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B66690-4580-4FFB-9085-5E7CCD21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A6158-FD23-4706-9DC2-D0E629C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35081-89C1-4991-A482-634C5A86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EA697D-B20F-4837-B7D5-1F1F3740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4F0C48-AD52-4615-A723-6EB678DF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DA9C3-4F88-43FC-B757-95BEC45B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BBAC95-CCB8-483B-B938-4DFBB03E2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150FD-36EC-4B8E-9A97-BDD35C98B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1FF49-9C2E-4473-A66E-56487588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4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2AD6D27C-038A-45D6-8022-63FB2F1C1C39}"/>
              </a:ext>
            </a:extLst>
          </p:cNvPr>
          <p:cNvSpPr/>
          <p:nvPr/>
        </p:nvSpPr>
        <p:spPr>
          <a:xfrm>
            <a:off x="6682154" y="3326330"/>
            <a:ext cx="4501658" cy="1126427"/>
          </a:xfrm>
          <a:custGeom>
            <a:avLst/>
            <a:gdLst>
              <a:gd name="connsiteX0" fmla="*/ 0 w 4501658"/>
              <a:gd name="connsiteY0" fmla="*/ 0 h 1126427"/>
              <a:gd name="connsiteX1" fmla="*/ 517691 w 4501658"/>
              <a:gd name="connsiteY1" fmla="*/ 0 h 1126427"/>
              <a:gd name="connsiteX2" fmla="*/ 945348 w 4501658"/>
              <a:gd name="connsiteY2" fmla="*/ 0 h 1126427"/>
              <a:gd name="connsiteX3" fmla="*/ 1598089 w 4501658"/>
              <a:gd name="connsiteY3" fmla="*/ 0 h 1126427"/>
              <a:gd name="connsiteX4" fmla="*/ 2115779 w 4501658"/>
              <a:gd name="connsiteY4" fmla="*/ 0 h 1126427"/>
              <a:gd name="connsiteX5" fmla="*/ 2633470 w 4501658"/>
              <a:gd name="connsiteY5" fmla="*/ 0 h 1126427"/>
              <a:gd name="connsiteX6" fmla="*/ 3286210 w 4501658"/>
              <a:gd name="connsiteY6" fmla="*/ 0 h 1126427"/>
              <a:gd name="connsiteX7" fmla="*/ 3758884 w 4501658"/>
              <a:gd name="connsiteY7" fmla="*/ 0 h 1126427"/>
              <a:gd name="connsiteX8" fmla="*/ 4501658 w 4501658"/>
              <a:gd name="connsiteY8" fmla="*/ 0 h 1126427"/>
              <a:gd name="connsiteX9" fmla="*/ 4501658 w 4501658"/>
              <a:gd name="connsiteY9" fmla="*/ 585742 h 1126427"/>
              <a:gd name="connsiteX10" fmla="*/ 4501658 w 4501658"/>
              <a:gd name="connsiteY10" fmla="*/ 1126427 h 1126427"/>
              <a:gd name="connsiteX11" fmla="*/ 3938951 w 4501658"/>
              <a:gd name="connsiteY11" fmla="*/ 1126427 h 1126427"/>
              <a:gd name="connsiteX12" fmla="*/ 3421260 w 4501658"/>
              <a:gd name="connsiteY12" fmla="*/ 1126427 h 1126427"/>
              <a:gd name="connsiteX13" fmla="*/ 2768520 w 4501658"/>
              <a:gd name="connsiteY13" fmla="*/ 1126427 h 1126427"/>
              <a:gd name="connsiteX14" fmla="*/ 2115779 w 4501658"/>
              <a:gd name="connsiteY14" fmla="*/ 1126427 h 1126427"/>
              <a:gd name="connsiteX15" fmla="*/ 1643105 w 4501658"/>
              <a:gd name="connsiteY15" fmla="*/ 1126427 h 1126427"/>
              <a:gd name="connsiteX16" fmla="*/ 1080398 w 4501658"/>
              <a:gd name="connsiteY16" fmla="*/ 1126427 h 1126427"/>
              <a:gd name="connsiteX17" fmla="*/ 0 w 4501658"/>
              <a:gd name="connsiteY17" fmla="*/ 1126427 h 1126427"/>
              <a:gd name="connsiteX18" fmla="*/ 0 w 4501658"/>
              <a:gd name="connsiteY18" fmla="*/ 563214 h 1126427"/>
              <a:gd name="connsiteX19" fmla="*/ 0 w 4501658"/>
              <a:gd name="connsiteY19" fmla="*/ 0 h 11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01658" h="1126427" extrusionOk="0">
                <a:moveTo>
                  <a:pt x="0" y="0"/>
                </a:moveTo>
                <a:cubicBezTo>
                  <a:pt x="105301" y="-29047"/>
                  <a:pt x="292372" y="60797"/>
                  <a:pt x="517691" y="0"/>
                </a:cubicBezTo>
                <a:cubicBezTo>
                  <a:pt x="743010" y="-60797"/>
                  <a:pt x="814064" y="33096"/>
                  <a:pt x="945348" y="0"/>
                </a:cubicBezTo>
                <a:cubicBezTo>
                  <a:pt x="1076632" y="-33096"/>
                  <a:pt x="1432206" y="28370"/>
                  <a:pt x="1598089" y="0"/>
                </a:cubicBezTo>
                <a:cubicBezTo>
                  <a:pt x="1763972" y="-28370"/>
                  <a:pt x="1872783" y="4691"/>
                  <a:pt x="2115779" y="0"/>
                </a:cubicBezTo>
                <a:cubicBezTo>
                  <a:pt x="2358775" y="-4691"/>
                  <a:pt x="2444764" y="53226"/>
                  <a:pt x="2633470" y="0"/>
                </a:cubicBezTo>
                <a:cubicBezTo>
                  <a:pt x="2822176" y="-53226"/>
                  <a:pt x="3020467" y="16291"/>
                  <a:pt x="3286210" y="0"/>
                </a:cubicBezTo>
                <a:cubicBezTo>
                  <a:pt x="3551953" y="-16291"/>
                  <a:pt x="3576446" y="29253"/>
                  <a:pt x="3758884" y="0"/>
                </a:cubicBezTo>
                <a:cubicBezTo>
                  <a:pt x="3941322" y="-29253"/>
                  <a:pt x="4290369" y="20687"/>
                  <a:pt x="4501658" y="0"/>
                </a:cubicBezTo>
                <a:cubicBezTo>
                  <a:pt x="4549260" y="195824"/>
                  <a:pt x="4481102" y="452598"/>
                  <a:pt x="4501658" y="585742"/>
                </a:cubicBezTo>
                <a:cubicBezTo>
                  <a:pt x="4522214" y="718886"/>
                  <a:pt x="4495742" y="948054"/>
                  <a:pt x="4501658" y="1126427"/>
                </a:cubicBezTo>
                <a:cubicBezTo>
                  <a:pt x="4227295" y="1151712"/>
                  <a:pt x="4206291" y="1116810"/>
                  <a:pt x="3938951" y="1126427"/>
                </a:cubicBezTo>
                <a:cubicBezTo>
                  <a:pt x="3671611" y="1136044"/>
                  <a:pt x="3618334" y="1093597"/>
                  <a:pt x="3421260" y="1126427"/>
                </a:cubicBezTo>
                <a:cubicBezTo>
                  <a:pt x="3224186" y="1159257"/>
                  <a:pt x="3091410" y="1083147"/>
                  <a:pt x="2768520" y="1126427"/>
                </a:cubicBezTo>
                <a:cubicBezTo>
                  <a:pt x="2445630" y="1169707"/>
                  <a:pt x="2368723" y="1054643"/>
                  <a:pt x="2115779" y="1126427"/>
                </a:cubicBezTo>
                <a:cubicBezTo>
                  <a:pt x="1862835" y="1198211"/>
                  <a:pt x="1851482" y="1071618"/>
                  <a:pt x="1643105" y="1126427"/>
                </a:cubicBezTo>
                <a:cubicBezTo>
                  <a:pt x="1434728" y="1181236"/>
                  <a:pt x="1302697" y="1106970"/>
                  <a:pt x="1080398" y="1126427"/>
                </a:cubicBezTo>
                <a:cubicBezTo>
                  <a:pt x="858099" y="1145884"/>
                  <a:pt x="302632" y="1003294"/>
                  <a:pt x="0" y="1126427"/>
                </a:cubicBezTo>
                <a:cubicBezTo>
                  <a:pt x="-61566" y="908694"/>
                  <a:pt x="35251" y="753887"/>
                  <a:pt x="0" y="563214"/>
                </a:cubicBezTo>
                <a:cubicBezTo>
                  <a:pt x="-35251" y="372541"/>
                  <a:pt x="58579" y="145502"/>
                  <a:pt x="0" y="0"/>
                </a:cubicBezTo>
                <a:close/>
              </a:path>
            </a:pathLst>
          </a:custGeom>
          <a:solidFill>
            <a:srgbClr val="FFC000">
              <a:alpha val="7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2034002-EA5C-46B8-9062-537533DE7A63}"/>
              </a:ext>
            </a:extLst>
          </p:cNvPr>
          <p:cNvSpPr/>
          <p:nvPr/>
        </p:nvSpPr>
        <p:spPr>
          <a:xfrm>
            <a:off x="6682154" y="1895778"/>
            <a:ext cx="4501658" cy="1126427"/>
          </a:xfrm>
          <a:custGeom>
            <a:avLst/>
            <a:gdLst>
              <a:gd name="connsiteX0" fmla="*/ 0 w 4501658"/>
              <a:gd name="connsiteY0" fmla="*/ 0 h 1126427"/>
              <a:gd name="connsiteX1" fmla="*/ 517691 w 4501658"/>
              <a:gd name="connsiteY1" fmla="*/ 0 h 1126427"/>
              <a:gd name="connsiteX2" fmla="*/ 945348 w 4501658"/>
              <a:gd name="connsiteY2" fmla="*/ 0 h 1126427"/>
              <a:gd name="connsiteX3" fmla="*/ 1598089 w 4501658"/>
              <a:gd name="connsiteY3" fmla="*/ 0 h 1126427"/>
              <a:gd name="connsiteX4" fmla="*/ 2115779 w 4501658"/>
              <a:gd name="connsiteY4" fmla="*/ 0 h 1126427"/>
              <a:gd name="connsiteX5" fmla="*/ 2633470 w 4501658"/>
              <a:gd name="connsiteY5" fmla="*/ 0 h 1126427"/>
              <a:gd name="connsiteX6" fmla="*/ 3286210 w 4501658"/>
              <a:gd name="connsiteY6" fmla="*/ 0 h 1126427"/>
              <a:gd name="connsiteX7" fmla="*/ 3758884 w 4501658"/>
              <a:gd name="connsiteY7" fmla="*/ 0 h 1126427"/>
              <a:gd name="connsiteX8" fmla="*/ 4501658 w 4501658"/>
              <a:gd name="connsiteY8" fmla="*/ 0 h 1126427"/>
              <a:gd name="connsiteX9" fmla="*/ 4501658 w 4501658"/>
              <a:gd name="connsiteY9" fmla="*/ 585742 h 1126427"/>
              <a:gd name="connsiteX10" fmla="*/ 4501658 w 4501658"/>
              <a:gd name="connsiteY10" fmla="*/ 1126427 h 1126427"/>
              <a:gd name="connsiteX11" fmla="*/ 3938951 w 4501658"/>
              <a:gd name="connsiteY11" fmla="*/ 1126427 h 1126427"/>
              <a:gd name="connsiteX12" fmla="*/ 3421260 w 4501658"/>
              <a:gd name="connsiteY12" fmla="*/ 1126427 h 1126427"/>
              <a:gd name="connsiteX13" fmla="*/ 2768520 w 4501658"/>
              <a:gd name="connsiteY13" fmla="*/ 1126427 h 1126427"/>
              <a:gd name="connsiteX14" fmla="*/ 2115779 w 4501658"/>
              <a:gd name="connsiteY14" fmla="*/ 1126427 h 1126427"/>
              <a:gd name="connsiteX15" fmla="*/ 1643105 w 4501658"/>
              <a:gd name="connsiteY15" fmla="*/ 1126427 h 1126427"/>
              <a:gd name="connsiteX16" fmla="*/ 1080398 w 4501658"/>
              <a:gd name="connsiteY16" fmla="*/ 1126427 h 1126427"/>
              <a:gd name="connsiteX17" fmla="*/ 0 w 4501658"/>
              <a:gd name="connsiteY17" fmla="*/ 1126427 h 1126427"/>
              <a:gd name="connsiteX18" fmla="*/ 0 w 4501658"/>
              <a:gd name="connsiteY18" fmla="*/ 563214 h 1126427"/>
              <a:gd name="connsiteX19" fmla="*/ 0 w 4501658"/>
              <a:gd name="connsiteY19" fmla="*/ 0 h 11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01658" h="1126427" extrusionOk="0">
                <a:moveTo>
                  <a:pt x="0" y="0"/>
                </a:moveTo>
                <a:cubicBezTo>
                  <a:pt x="105301" y="-29047"/>
                  <a:pt x="292372" y="60797"/>
                  <a:pt x="517691" y="0"/>
                </a:cubicBezTo>
                <a:cubicBezTo>
                  <a:pt x="743010" y="-60797"/>
                  <a:pt x="814064" y="33096"/>
                  <a:pt x="945348" y="0"/>
                </a:cubicBezTo>
                <a:cubicBezTo>
                  <a:pt x="1076632" y="-33096"/>
                  <a:pt x="1432206" y="28370"/>
                  <a:pt x="1598089" y="0"/>
                </a:cubicBezTo>
                <a:cubicBezTo>
                  <a:pt x="1763972" y="-28370"/>
                  <a:pt x="1872783" y="4691"/>
                  <a:pt x="2115779" y="0"/>
                </a:cubicBezTo>
                <a:cubicBezTo>
                  <a:pt x="2358775" y="-4691"/>
                  <a:pt x="2444764" y="53226"/>
                  <a:pt x="2633470" y="0"/>
                </a:cubicBezTo>
                <a:cubicBezTo>
                  <a:pt x="2822176" y="-53226"/>
                  <a:pt x="3020467" y="16291"/>
                  <a:pt x="3286210" y="0"/>
                </a:cubicBezTo>
                <a:cubicBezTo>
                  <a:pt x="3551953" y="-16291"/>
                  <a:pt x="3576446" y="29253"/>
                  <a:pt x="3758884" y="0"/>
                </a:cubicBezTo>
                <a:cubicBezTo>
                  <a:pt x="3941322" y="-29253"/>
                  <a:pt x="4290369" y="20687"/>
                  <a:pt x="4501658" y="0"/>
                </a:cubicBezTo>
                <a:cubicBezTo>
                  <a:pt x="4549260" y="195824"/>
                  <a:pt x="4481102" y="452598"/>
                  <a:pt x="4501658" y="585742"/>
                </a:cubicBezTo>
                <a:cubicBezTo>
                  <a:pt x="4522214" y="718886"/>
                  <a:pt x="4495742" y="948054"/>
                  <a:pt x="4501658" y="1126427"/>
                </a:cubicBezTo>
                <a:cubicBezTo>
                  <a:pt x="4227295" y="1151712"/>
                  <a:pt x="4206291" y="1116810"/>
                  <a:pt x="3938951" y="1126427"/>
                </a:cubicBezTo>
                <a:cubicBezTo>
                  <a:pt x="3671611" y="1136044"/>
                  <a:pt x="3618334" y="1093597"/>
                  <a:pt x="3421260" y="1126427"/>
                </a:cubicBezTo>
                <a:cubicBezTo>
                  <a:pt x="3224186" y="1159257"/>
                  <a:pt x="3091410" y="1083147"/>
                  <a:pt x="2768520" y="1126427"/>
                </a:cubicBezTo>
                <a:cubicBezTo>
                  <a:pt x="2445630" y="1169707"/>
                  <a:pt x="2368723" y="1054643"/>
                  <a:pt x="2115779" y="1126427"/>
                </a:cubicBezTo>
                <a:cubicBezTo>
                  <a:pt x="1862835" y="1198211"/>
                  <a:pt x="1851482" y="1071618"/>
                  <a:pt x="1643105" y="1126427"/>
                </a:cubicBezTo>
                <a:cubicBezTo>
                  <a:pt x="1434728" y="1181236"/>
                  <a:pt x="1302697" y="1106970"/>
                  <a:pt x="1080398" y="1126427"/>
                </a:cubicBezTo>
                <a:cubicBezTo>
                  <a:pt x="858099" y="1145884"/>
                  <a:pt x="302632" y="1003294"/>
                  <a:pt x="0" y="1126427"/>
                </a:cubicBezTo>
                <a:cubicBezTo>
                  <a:pt x="-61566" y="908694"/>
                  <a:pt x="35251" y="753887"/>
                  <a:pt x="0" y="563214"/>
                </a:cubicBezTo>
                <a:cubicBezTo>
                  <a:pt x="-35251" y="372541"/>
                  <a:pt x="58579" y="145502"/>
                  <a:pt x="0" y="0"/>
                </a:cubicBezTo>
                <a:close/>
              </a:path>
            </a:pathLst>
          </a:custGeom>
          <a:solidFill>
            <a:srgbClr val="FFC000">
              <a:alpha val="7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386C89-16EC-4B6C-AE6E-E095E54B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5" y="372474"/>
            <a:ext cx="4624039" cy="30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E56AA0B-2767-4A2A-94C5-E6F083EDA48C}"/>
              </a:ext>
            </a:extLst>
          </p:cNvPr>
          <p:cNvSpPr/>
          <p:nvPr/>
        </p:nvSpPr>
        <p:spPr>
          <a:xfrm>
            <a:off x="2130306" y="568690"/>
            <a:ext cx="1048625" cy="90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D3C215-1AF1-4232-A543-00C2812F8B1C}"/>
              </a:ext>
            </a:extLst>
          </p:cNvPr>
          <p:cNvSpPr/>
          <p:nvPr/>
        </p:nvSpPr>
        <p:spPr>
          <a:xfrm>
            <a:off x="2985142" y="1047120"/>
            <a:ext cx="1048625" cy="9074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DEDCA4-37C0-4D2E-99B1-B43BB8F66FDE}"/>
              </a:ext>
            </a:extLst>
          </p:cNvPr>
          <p:cNvSpPr/>
          <p:nvPr/>
        </p:nvSpPr>
        <p:spPr>
          <a:xfrm>
            <a:off x="6963196" y="606680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nirs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F9DD6C-D7F8-467C-9537-C1CCEED7A849}"/>
              </a:ext>
            </a:extLst>
          </p:cNvPr>
          <p:cNvSpPr/>
          <p:nvPr/>
        </p:nvSpPr>
        <p:spPr>
          <a:xfrm>
            <a:off x="9995837" y="606680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EA91E0-751F-49D6-B9AF-E00A5F46ED54}"/>
              </a:ext>
            </a:extLst>
          </p:cNvPr>
          <p:cNvSpPr/>
          <p:nvPr/>
        </p:nvSpPr>
        <p:spPr>
          <a:xfrm>
            <a:off x="8510506" y="606680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snirf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7A1A94-33D0-46CD-B19E-E29B9CBB2895}"/>
              </a:ext>
            </a:extLst>
          </p:cNvPr>
          <p:cNvSpPr/>
          <p:nvPr/>
        </p:nvSpPr>
        <p:spPr>
          <a:xfrm>
            <a:off x="6963196" y="1985103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A27CF21-10C0-418C-A3D5-8E9ACAB57F39}"/>
              </a:ext>
            </a:extLst>
          </p:cNvPr>
          <p:cNvSpPr/>
          <p:nvPr/>
        </p:nvSpPr>
        <p:spPr>
          <a:xfrm>
            <a:off x="8510506" y="1985103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EB1AE2-B0AA-4786-AD87-A694BD755D5C}"/>
              </a:ext>
            </a:extLst>
          </p:cNvPr>
          <p:cNvSpPr/>
          <p:nvPr/>
        </p:nvSpPr>
        <p:spPr>
          <a:xfrm>
            <a:off x="6978555" y="4975016"/>
            <a:ext cx="914400" cy="914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B8DBF45-BD40-4997-BC4F-D20ABFA67F18}"/>
              </a:ext>
            </a:extLst>
          </p:cNvPr>
          <p:cNvSpPr/>
          <p:nvPr/>
        </p:nvSpPr>
        <p:spPr>
          <a:xfrm>
            <a:off x="8819475" y="5389696"/>
            <a:ext cx="914400" cy="914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C512909-88F7-41F9-AA79-67C0D03EC548}"/>
              </a:ext>
            </a:extLst>
          </p:cNvPr>
          <p:cNvSpPr/>
          <p:nvPr/>
        </p:nvSpPr>
        <p:spPr>
          <a:xfrm>
            <a:off x="8510506" y="3480059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snirf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D7D626-ED28-4E2E-9098-E87E6970ADE1}"/>
              </a:ext>
            </a:extLst>
          </p:cNvPr>
          <p:cNvSpPr/>
          <p:nvPr/>
        </p:nvSpPr>
        <p:spPr>
          <a:xfrm>
            <a:off x="8341690" y="4975016"/>
            <a:ext cx="914400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NME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2362F77-B849-49CF-AF3E-9D33582517ED}"/>
              </a:ext>
            </a:extLst>
          </p:cNvPr>
          <p:cNvSpPr/>
          <p:nvPr/>
        </p:nvSpPr>
        <p:spPr>
          <a:xfrm>
            <a:off x="10057816" y="1965277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4EC3F2A-EFAD-45E9-896C-4296D71D1210}"/>
              </a:ext>
            </a:extLst>
          </p:cNvPr>
          <p:cNvCxnSpPr>
            <a:cxnSpLocks/>
          </p:cNvCxnSpPr>
          <p:nvPr/>
        </p:nvCxnSpPr>
        <p:spPr>
          <a:xfrm>
            <a:off x="7434464" y="15896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344E963-59A0-4FCA-8531-7DB60CCF18DC}"/>
              </a:ext>
            </a:extLst>
          </p:cNvPr>
          <p:cNvCxnSpPr>
            <a:cxnSpLocks/>
          </p:cNvCxnSpPr>
          <p:nvPr/>
        </p:nvCxnSpPr>
        <p:spPr>
          <a:xfrm>
            <a:off x="8946087" y="15896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A5558E8-6674-4841-B818-DFA8082D45D5}"/>
              </a:ext>
            </a:extLst>
          </p:cNvPr>
          <p:cNvCxnSpPr>
            <a:cxnSpLocks/>
          </p:cNvCxnSpPr>
          <p:nvPr/>
        </p:nvCxnSpPr>
        <p:spPr>
          <a:xfrm>
            <a:off x="10453037" y="15896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CB049CC-4F0F-462C-8405-34138D5C83E3}"/>
              </a:ext>
            </a:extLst>
          </p:cNvPr>
          <p:cNvCxnSpPr>
            <a:cxnSpLocks/>
          </p:cNvCxnSpPr>
          <p:nvPr/>
        </p:nvCxnSpPr>
        <p:spPr>
          <a:xfrm>
            <a:off x="7434464" y="302220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1E7C923-F3C3-482F-8CF8-BC0781D94003}"/>
              </a:ext>
            </a:extLst>
          </p:cNvPr>
          <p:cNvCxnSpPr>
            <a:cxnSpLocks/>
          </p:cNvCxnSpPr>
          <p:nvPr/>
        </p:nvCxnSpPr>
        <p:spPr>
          <a:xfrm>
            <a:off x="8946087" y="302220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6D920D-96C8-48E0-8FFC-AA87F32C4533}"/>
              </a:ext>
            </a:extLst>
          </p:cNvPr>
          <p:cNvCxnSpPr>
            <a:cxnSpLocks/>
          </p:cNvCxnSpPr>
          <p:nvPr/>
        </p:nvCxnSpPr>
        <p:spPr>
          <a:xfrm>
            <a:off x="10453037" y="302220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6C55264-2ECA-4518-8CA7-1986363EAE78}"/>
              </a:ext>
            </a:extLst>
          </p:cNvPr>
          <p:cNvCxnSpPr>
            <a:cxnSpLocks/>
          </p:cNvCxnSpPr>
          <p:nvPr/>
        </p:nvCxnSpPr>
        <p:spPr>
          <a:xfrm>
            <a:off x="7434464" y="4517500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C856EB7-AB9C-4C98-8C89-AD6A8D97D005}"/>
              </a:ext>
            </a:extLst>
          </p:cNvPr>
          <p:cNvCxnSpPr>
            <a:cxnSpLocks/>
          </p:cNvCxnSpPr>
          <p:nvPr/>
        </p:nvCxnSpPr>
        <p:spPr>
          <a:xfrm>
            <a:off x="8946087" y="4517500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58CD638-EB03-42C5-A1EF-02ABD9E2868A}"/>
              </a:ext>
            </a:extLst>
          </p:cNvPr>
          <p:cNvCxnSpPr>
            <a:cxnSpLocks/>
          </p:cNvCxnSpPr>
          <p:nvPr/>
        </p:nvCxnSpPr>
        <p:spPr>
          <a:xfrm>
            <a:off x="10453037" y="4517500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ímbolo de &quot;Não Permitido&quot; 24">
            <a:extLst>
              <a:ext uri="{FF2B5EF4-FFF2-40B4-BE49-F238E27FC236}">
                <a16:creationId xmlns:a16="http://schemas.microsoft.com/office/drawing/2014/main" id="{1C05D678-D4D7-4180-86D5-9A3F4DF841B0}"/>
              </a:ext>
            </a:extLst>
          </p:cNvPr>
          <p:cNvSpPr/>
          <p:nvPr/>
        </p:nvSpPr>
        <p:spPr>
          <a:xfrm>
            <a:off x="7132009" y="3673546"/>
            <a:ext cx="576773" cy="608922"/>
          </a:xfrm>
          <a:prstGeom prst="noSmoking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ímbolo de &quot;Não Permitido&quot; 35">
            <a:extLst>
              <a:ext uri="{FF2B5EF4-FFF2-40B4-BE49-F238E27FC236}">
                <a16:creationId xmlns:a16="http://schemas.microsoft.com/office/drawing/2014/main" id="{9BF66A7D-B6C0-44AF-BF4B-1DD30B07EEE1}"/>
              </a:ext>
            </a:extLst>
          </p:cNvPr>
          <p:cNvSpPr/>
          <p:nvPr/>
        </p:nvSpPr>
        <p:spPr>
          <a:xfrm>
            <a:off x="10164650" y="3632798"/>
            <a:ext cx="576773" cy="608922"/>
          </a:xfrm>
          <a:prstGeom prst="noSmoking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ímbolo de &quot;Não Permitido&quot; 36">
            <a:extLst>
              <a:ext uri="{FF2B5EF4-FFF2-40B4-BE49-F238E27FC236}">
                <a16:creationId xmlns:a16="http://schemas.microsoft.com/office/drawing/2014/main" id="{1A8DE756-0DAA-4AE1-9F86-63C81C93D913}"/>
              </a:ext>
            </a:extLst>
          </p:cNvPr>
          <p:cNvSpPr/>
          <p:nvPr/>
        </p:nvSpPr>
        <p:spPr>
          <a:xfrm>
            <a:off x="10189651" y="5127755"/>
            <a:ext cx="576773" cy="608922"/>
          </a:xfrm>
          <a:prstGeom prst="noSmoking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A5E82B9-3B1F-4CFA-ACAD-6A31109312C0}"/>
              </a:ext>
            </a:extLst>
          </p:cNvPr>
          <p:cNvCxnSpPr>
            <a:cxnSpLocks/>
          </p:cNvCxnSpPr>
          <p:nvPr/>
        </p:nvCxnSpPr>
        <p:spPr>
          <a:xfrm>
            <a:off x="8048610" y="1063880"/>
            <a:ext cx="279012" cy="0"/>
          </a:xfrm>
          <a:prstGeom prst="straightConnector1">
            <a:avLst/>
          </a:prstGeom>
          <a:ln w="2222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0D0D6C2-B758-4FCB-9519-EDFC9DE1F17E}"/>
              </a:ext>
            </a:extLst>
          </p:cNvPr>
          <p:cNvSpPr txBox="1"/>
          <p:nvPr/>
        </p:nvSpPr>
        <p:spPr>
          <a:xfrm>
            <a:off x="5404277" y="2236764"/>
            <a:ext cx="108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Inspeção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1CE6818-AB24-4FBD-9210-6D3678388699}"/>
              </a:ext>
            </a:extLst>
          </p:cNvPr>
          <p:cNvSpPr txBox="1"/>
          <p:nvPr/>
        </p:nvSpPr>
        <p:spPr>
          <a:xfrm>
            <a:off x="5404277" y="3480059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Correção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Dados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6C8821A-F4E4-4C11-9066-6554CA62FB5C}"/>
              </a:ext>
            </a:extLst>
          </p:cNvPr>
          <p:cNvSpPr/>
          <p:nvPr/>
        </p:nvSpPr>
        <p:spPr>
          <a:xfrm>
            <a:off x="8116435" y="294110"/>
            <a:ext cx="1766883" cy="61910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887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2021-12-13T14:10:13Z</dcterms:created>
  <dcterms:modified xsi:type="dcterms:W3CDTF">2021-12-13T14:35:55Z</dcterms:modified>
</cp:coreProperties>
</file>