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CFFF-4D28-D0B3-4D81-B1AF7FD8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C29A-47A6-A778-03EC-221302D0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4727-B1E5-8295-E2EE-BBCA2BED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4EC6-AE51-D035-2804-170B666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522D-6ABF-DD41-FDCF-93F6ADD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094F-3078-10ED-E488-1A33BF8E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FCFD-1840-B3BE-6E0D-06E1C875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08DD-011D-DF36-253F-BF146B9C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AB10-8FCF-19AA-DE55-9CEBF6D1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176C-3B0C-6B14-8612-AF285F79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69E3D-8D71-4050-784E-DD1E50AFE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53B75-E72B-7FCF-92E3-B13E71A4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FFF7-5041-592C-99A2-E9E7EBD2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353C-4B16-3111-E0F2-96C83EB5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8F3A-BDDA-F9BA-234F-E4AF5A9A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42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3658-6761-C37D-8541-7B503ADA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37BB-62C7-8217-25E5-5B667B0D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B461-CF12-E340-2479-46CBC2F4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7E31-85A8-5BE9-7615-EB4CD747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4DC5-D19E-4AD9-18D5-BFBA4D3E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1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D5B-965B-C7BE-1ED5-D04BB688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A1B0-E0DC-1407-0CFD-9F3BCBB2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5D03-F6FF-3E51-24BD-41FA78D1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4C85D-0EF1-B296-ABBF-395EC559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302C-244C-C024-B92E-68F5FD68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7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FA60-01C0-05DC-8BFC-917D54CB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91A1-0F88-A49E-B21C-0019A3D96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2F24A-257F-2FD2-C97E-7A00C6874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5833-745A-C099-97F1-0D961EE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68B2D-CC38-4BDB-FC68-D3AF66D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A047-12BB-C767-F18E-445316FC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DD6-3E2A-DBD5-0870-20B99F7C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61D6-869C-03FD-009A-C78DC0FB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D507A-3C7A-3249-3570-FF0B845C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6C399-1B2B-6B5E-1F4E-E29E3D962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1BB0-177C-2825-0F60-6EA1E9B09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EF3D8-A7A7-0F57-4595-3F0294E8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1D1C5-6253-E44E-D228-B3CFC554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72F6E-4648-81FD-0977-7B2CFFA3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5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7FEA-B9DE-407A-5728-EC8FD368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73B5-AA10-A5A0-2A88-A39B1FFE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FCD45-A0BE-AF5D-7B19-40DFD4A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89DBA-684E-6C56-CEF6-4ABCA5BC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2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ABE01-5B2A-3857-A386-FB531A2C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73AE5-2CB0-75C8-F297-4F609B63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C717-F0F4-6C99-79F7-0557CEDC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5FF6-D124-6ABA-E396-180130C7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AD98-2484-287C-085C-522B385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93A22-2DAB-473B-30E1-762B0117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B61C7-BF48-9D1A-A4EE-11E80F86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D9EE-FFA7-12DE-FC50-BF4EFCFC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E2852-F4E8-8769-2264-2ACDED5F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68F3-B7A2-3802-1EA5-EF077D73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C3CB4-47ED-A3C1-709C-484531D3B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356A-74D6-D2D0-0577-C5942080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63DE2-02F4-84BB-2715-F2C1AD2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E3849-8CFF-B53F-042D-9A88484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535A7-02F2-2214-719F-B6603F6B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CC75F-CF1E-6AFB-16F2-74AA11BD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3692-D46E-5817-B3A2-DF288BA7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EB54-A760-4A7C-33C0-F2988B858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5F98-79CD-40D1-8096-74228EF9CB0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37D6-4A00-18CC-78FF-79C78C4FD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F67F-5681-73C8-81EC-2AF5FF36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0D69-7AA3-41FC-BF6D-88DC2B9495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RIBA">
            <a:extLst>
              <a:ext uri="{FF2B5EF4-FFF2-40B4-BE49-F238E27FC236}">
                <a16:creationId xmlns:a16="http://schemas.microsoft.com/office/drawing/2014/main" id="{E35B25B1-F1B8-E9CA-2330-DD0771A2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0" y="1664579"/>
            <a:ext cx="2540578" cy="7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8AA81-E7D9-DF7C-F4FC-0C9F3D66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23" y="3547519"/>
            <a:ext cx="1171739" cy="1552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EAECA-BBDD-6CBA-E0B0-01780D33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535" y="3528467"/>
            <a:ext cx="1190791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207F6-E16B-DB2E-9BA7-E1D80BDCE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219" y="3518940"/>
            <a:ext cx="1152686" cy="15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EE653-376E-5082-0BF0-0FFD0EB6945D}"/>
              </a:ext>
            </a:extLst>
          </p:cNvPr>
          <p:cNvSpPr txBox="1"/>
          <p:nvPr/>
        </p:nvSpPr>
        <p:spPr>
          <a:xfrm>
            <a:off x="3178373" y="2684935"/>
            <a:ext cx="5835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ora" pitchFamily="2" charset="0"/>
              </a:rPr>
              <a:t>A marca masculina mais sustentável do Brasil.</a:t>
            </a:r>
          </a:p>
        </p:txBody>
      </p:sp>
    </p:spTree>
    <p:extLst>
      <p:ext uri="{BB962C8B-B14F-4D97-AF65-F5344CB8AC3E}">
        <p14:creationId xmlns:p14="http://schemas.microsoft.com/office/powerpoint/2010/main" val="99628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A307483-DA9A-BD55-ED8C-FD7025313AE0}"/>
              </a:ext>
            </a:extLst>
          </p:cNvPr>
          <p:cNvSpPr/>
          <p:nvPr/>
        </p:nvSpPr>
        <p:spPr>
          <a:xfrm>
            <a:off x="3961095" y="3792329"/>
            <a:ext cx="1241272" cy="1093792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5B43-43F3-7311-596B-6AE345ED9A3C}"/>
              </a:ext>
            </a:extLst>
          </p:cNvPr>
          <p:cNvSpPr txBox="1"/>
          <p:nvPr/>
        </p:nvSpPr>
        <p:spPr>
          <a:xfrm>
            <a:off x="4009956" y="4014216"/>
            <a:ext cx="1155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SARIMAX</a:t>
            </a:r>
          </a:p>
          <a:p>
            <a:pPr algn="ctr"/>
            <a:r>
              <a:rPr lang="pt-BR" sz="2000" b="1" dirty="0"/>
              <a:t>AIC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016195-64B6-5E6E-F07A-86835A2E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8" y="592563"/>
            <a:ext cx="5009423" cy="1716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AD4E20-D3EE-B11D-6D66-7E7365A5A949}"/>
              </a:ext>
            </a:extLst>
          </p:cNvPr>
          <p:cNvSpPr txBox="1"/>
          <p:nvPr/>
        </p:nvSpPr>
        <p:spPr>
          <a:xfrm>
            <a:off x="503810" y="2824586"/>
            <a:ext cx="140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Receita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E6CF2-35FD-3FD2-E039-3AD2D1C49C20}"/>
              </a:ext>
            </a:extLst>
          </p:cNvPr>
          <p:cNvSpPr txBox="1"/>
          <p:nvPr/>
        </p:nvSpPr>
        <p:spPr>
          <a:xfrm>
            <a:off x="3294814" y="2844225"/>
            <a:ext cx="2604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Previsibilidade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B260D-A98F-6C47-9F39-12D36ADD9A01}"/>
              </a:ext>
            </a:extLst>
          </p:cNvPr>
          <p:cNvSpPr txBox="1"/>
          <p:nvPr/>
        </p:nvSpPr>
        <p:spPr>
          <a:xfrm>
            <a:off x="2464698" y="1173178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Dados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B0DE0-2806-3202-30C6-2C3CE27F3F4F}"/>
              </a:ext>
            </a:extLst>
          </p:cNvPr>
          <p:cNvSpPr txBox="1"/>
          <p:nvPr/>
        </p:nvSpPr>
        <p:spPr>
          <a:xfrm>
            <a:off x="3041616" y="419693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53E5C-F196-1D6A-0527-B2044605C784}"/>
              </a:ext>
            </a:extLst>
          </p:cNvPr>
          <p:cNvSpPr txBox="1"/>
          <p:nvPr/>
        </p:nvSpPr>
        <p:spPr>
          <a:xfrm>
            <a:off x="5465126" y="3979866"/>
            <a:ext cx="1168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PROPHET</a:t>
            </a:r>
          </a:p>
          <a:p>
            <a:pPr algn="ctr"/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5A8FA-561E-F0D5-2845-BB4915CBA084}"/>
              </a:ext>
            </a:extLst>
          </p:cNvPr>
          <p:cNvSpPr txBox="1"/>
          <p:nvPr/>
        </p:nvSpPr>
        <p:spPr>
          <a:xfrm>
            <a:off x="728291" y="5676219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ABC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E54B2-5C60-5AB0-8087-C7D778AFEDCD}"/>
              </a:ext>
            </a:extLst>
          </p:cNvPr>
          <p:cNvSpPr txBox="1"/>
          <p:nvPr/>
        </p:nvSpPr>
        <p:spPr>
          <a:xfrm>
            <a:off x="4204639" y="5676219"/>
            <a:ext cx="78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XYZ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D764A-CB3B-3325-555B-B5FAC7469F11}"/>
              </a:ext>
            </a:extLst>
          </p:cNvPr>
          <p:cNvSpPr txBox="1"/>
          <p:nvPr/>
        </p:nvSpPr>
        <p:spPr>
          <a:xfrm>
            <a:off x="8855602" y="1070719"/>
            <a:ext cx="1514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ABCXYZ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0BF75F-6601-9AE5-5509-CE6151F5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67" y="1760656"/>
            <a:ext cx="4177017" cy="15554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BD6447-4897-B29E-0D4B-F4F37F53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067" y="3662595"/>
            <a:ext cx="4177017" cy="155545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32BBD0-D428-03F6-BB5C-CE0563E58D2D}"/>
              </a:ext>
            </a:extLst>
          </p:cNvPr>
          <p:cNvCxnSpPr>
            <a:cxnSpLocks/>
          </p:cNvCxnSpPr>
          <p:nvPr/>
        </p:nvCxnSpPr>
        <p:spPr>
          <a:xfrm flipH="1">
            <a:off x="1160460" y="3558890"/>
            <a:ext cx="24884" cy="175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4CEB5-879E-6032-45A1-C6257D5421F6}"/>
              </a:ext>
            </a:extLst>
          </p:cNvPr>
          <p:cNvCxnSpPr>
            <a:cxnSpLocks/>
          </p:cNvCxnSpPr>
          <p:nvPr/>
        </p:nvCxnSpPr>
        <p:spPr>
          <a:xfrm>
            <a:off x="3395429" y="4771360"/>
            <a:ext cx="708025" cy="7078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7B51B3-2D8C-AC11-F3BF-C76C0C1111D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86880" y="4687752"/>
            <a:ext cx="962252" cy="7914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9D4DEB-1199-E7A2-80BF-747E2A41307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87871" y="4722102"/>
            <a:ext cx="7296" cy="62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819CB-A7D2-B3C4-6F11-32881C4D186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587871" y="3429000"/>
            <a:ext cx="9063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90EE9-BFF7-F589-3124-18F424C3467D}"/>
              </a:ext>
            </a:extLst>
          </p:cNvPr>
          <p:cNvCxnSpPr>
            <a:cxnSpLocks/>
          </p:cNvCxnSpPr>
          <p:nvPr/>
        </p:nvCxnSpPr>
        <p:spPr>
          <a:xfrm flipH="1">
            <a:off x="1206374" y="1751858"/>
            <a:ext cx="1758463" cy="96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2FB099-70E4-03B9-FB3A-355F705C7800}"/>
              </a:ext>
            </a:extLst>
          </p:cNvPr>
          <p:cNvCxnSpPr>
            <a:cxnSpLocks/>
          </p:cNvCxnSpPr>
          <p:nvPr/>
        </p:nvCxnSpPr>
        <p:spPr>
          <a:xfrm>
            <a:off x="3234854" y="1804655"/>
            <a:ext cx="1362082" cy="90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885287-3F2C-59A7-960D-7E5444F12900}"/>
              </a:ext>
            </a:extLst>
          </p:cNvPr>
          <p:cNvSpPr txBox="1"/>
          <p:nvPr/>
        </p:nvSpPr>
        <p:spPr>
          <a:xfrm>
            <a:off x="2694555" y="558632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+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027D266-D9B3-7291-B3D7-7C5164EACCAC}"/>
              </a:ext>
            </a:extLst>
          </p:cNvPr>
          <p:cNvSpPr/>
          <p:nvPr/>
        </p:nvSpPr>
        <p:spPr>
          <a:xfrm>
            <a:off x="5931093" y="1378754"/>
            <a:ext cx="2394324" cy="4655396"/>
          </a:xfrm>
          <a:custGeom>
            <a:avLst/>
            <a:gdLst>
              <a:gd name="connsiteX0" fmla="*/ 0 w 2383436"/>
              <a:gd name="connsiteY0" fmla="*/ 4320605 h 4320605"/>
              <a:gd name="connsiteX1" fmla="*/ 794479 w 2383436"/>
              <a:gd name="connsiteY1" fmla="*/ 3735989 h 4320605"/>
              <a:gd name="connsiteX2" fmla="*/ 1019331 w 2383436"/>
              <a:gd name="connsiteY2" fmla="*/ 2491805 h 4320605"/>
              <a:gd name="connsiteX3" fmla="*/ 1124263 w 2383436"/>
              <a:gd name="connsiteY3" fmla="*/ 812907 h 4320605"/>
              <a:gd name="connsiteX4" fmla="*/ 1648918 w 2383436"/>
              <a:gd name="connsiteY4" fmla="*/ 123360 h 4320605"/>
              <a:gd name="connsiteX5" fmla="*/ 2383436 w 2383436"/>
              <a:gd name="connsiteY5" fmla="*/ 3438 h 432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3436" h="4320605">
                <a:moveTo>
                  <a:pt x="0" y="4320605"/>
                </a:moveTo>
                <a:cubicBezTo>
                  <a:pt x="312295" y="4180697"/>
                  <a:pt x="624590" y="4040789"/>
                  <a:pt x="794479" y="3735989"/>
                </a:cubicBezTo>
                <a:cubicBezTo>
                  <a:pt x="964368" y="3431189"/>
                  <a:pt x="964367" y="2978985"/>
                  <a:pt x="1019331" y="2491805"/>
                </a:cubicBezTo>
                <a:cubicBezTo>
                  <a:pt x="1074295" y="2004625"/>
                  <a:pt x="1019332" y="1207648"/>
                  <a:pt x="1124263" y="812907"/>
                </a:cubicBezTo>
                <a:cubicBezTo>
                  <a:pt x="1229194" y="418166"/>
                  <a:pt x="1439056" y="258271"/>
                  <a:pt x="1648918" y="123360"/>
                </a:cubicBezTo>
                <a:cubicBezTo>
                  <a:pt x="1858780" y="-11552"/>
                  <a:pt x="2121108" y="-4057"/>
                  <a:pt x="2383436" y="3438"/>
                </a:cubicBezTo>
              </a:path>
            </a:pathLst>
          </a:cu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EF9CFC-28F0-A4EB-96ED-5577CDB126FB}"/>
              </a:ext>
            </a:extLst>
          </p:cNvPr>
          <p:cNvSpPr txBox="1"/>
          <p:nvPr/>
        </p:nvSpPr>
        <p:spPr>
          <a:xfrm>
            <a:off x="7912633" y="5396693"/>
            <a:ext cx="357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Políticas de Estoque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15B7-0507-DEBF-17E7-85D4B0B14AAA}"/>
              </a:ext>
            </a:extLst>
          </p:cNvPr>
          <p:cNvCxnSpPr>
            <a:cxnSpLocks/>
          </p:cNvCxnSpPr>
          <p:nvPr/>
        </p:nvCxnSpPr>
        <p:spPr>
          <a:xfrm flipH="1">
            <a:off x="3395429" y="3453583"/>
            <a:ext cx="611947" cy="6488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2F5E96-EB83-8E0B-112A-C2E82B292B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73136" y="3503133"/>
            <a:ext cx="775996" cy="476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3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/>
      <p:bldP spid="15" grpId="0"/>
      <p:bldP spid="16" grpId="0"/>
      <p:bldP spid="18" grpId="0"/>
      <p:bldP spid="20" grpId="0"/>
      <p:bldP spid="21" grpId="0"/>
      <p:bldP spid="22" grpId="0"/>
      <p:bldP spid="23" grpId="0"/>
      <p:bldP spid="54" grpId="0"/>
      <p:bldP spid="59" grpId="0" animBg="1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A03226AF-F4B3-5AA8-098C-BEA5B3AB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69" y="2635724"/>
            <a:ext cx="6528262" cy="20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Lora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1</cp:revision>
  <dcterms:created xsi:type="dcterms:W3CDTF">2022-12-05T13:23:16Z</dcterms:created>
  <dcterms:modified xsi:type="dcterms:W3CDTF">2022-12-05T14:25:41Z</dcterms:modified>
</cp:coreProperties>
</file>