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2" r:id="rId3"/>
    <p:sldId id="264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715B-0F3B-1ED0-C724-4EC6225FB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50DD4-5EAF-2046-7B19-EAA617FA1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B5244-E348-8347-60A4-08AE8D60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EF68-5168-4031-8E2B-E80FE3E463CC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B537F-5287-FBF6-0BCA-F0C74AD18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47AFE-E0F8-CAB9-88ED-A4A9724F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1029-0E3D-4797-9CF3-ADBAED0747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08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41FD3-F098-3704-E91F-285121E0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C3E61-684C-42F5-EECB-B2CAF831C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9E33F-4667-1785-5AC9-918825A6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EF68-5168-4031-8E2B-E80FE3E463CC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BEAD-8DF6-927D-E542-BA3AAD36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C00F0-6FF2-1BEE-2D71-B0E7E9CC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1029-0E3D-4797-9CF3-ADBAED0747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84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53F0F4-8B87-98F3-BC10-185D32564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8D96B-2BD8-58D9-D7DD-66F5DFC83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FE149-F9A3-53FE-E935-C4FF331E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EF68-5168-4031-8E2B-E80FE3E463CC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17969-2E98-2D03-047F-250900DD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7EED9-AA9B-9C2E-8DDC-3791354C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1029-0E3D-4797-9CF3-ADBAED0747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76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91231-E994-EDD8-5AC6-867FAD2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30773-EA54-23AE-5476-2B1A2F077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5684C-16D3-CFB2-DE5F-AB24307B4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EF68-5168-4031-8E2B-E80FE3E463CC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21AA7-8272-417A-906B-8B70C741E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079F2-36B2-13FF-1E3E-4EE1F227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1029-0E3D-4797-9CF3-ADBAED0747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92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3D2D-FC54-58F6-34B8-3B76C5E95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DB863-474E-CBC6-63AC-B255A580A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C0BB5-727A-8ADE-8DDA-3246A693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EF68-5168-4031-8E2B-E80FE3E463CC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D7522-F1DB-C15F-A0C5-E6F01C4B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D2873-E6D7-A42F-C191-9FA2578B9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1029-0E3D-4797-9CF3-ADBAED0747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9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7AB5-DE0C-AAD5-8A4B-FF04AE6F9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6AC70-8B5B-B320-BD95-8D14127F0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21146-424F-C012-D0ED-871CF94AE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5F593-EC88-C296-DF26-440E75EE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EF68-5168-4031-8E2B-E80FE3E463CC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2223E-1AD8-F52B-F92D-09B8690C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72E7B-EDEC-73FC-E636-CC7A72DA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1029-0E3D-4797-9CF3-ADBAED0747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02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C1052-7E46-49B8-1572-ADAA2D52B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D797E-C40C-EB4F-7AD8-14E386890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09DDD-F586-0CFA-F2CA-A171B2759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2F6F3-DD9F-5C32-AFFA-509946310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DCE2F-AC13-D88B-0655-6A29A2D43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4D09B5-D807-6EA8-BCE8-4A0D898B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EF68-5168-4031-8E2B-E80FE3E463CC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4D6855-325D-2F10-D7F0-E8FA9F57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5AD00-611E-3BEA-DFAB-0A271A72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1029-0E3D-4797-9CF3-ADBAED0747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31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B17F-1C8E-C0E7-3144-481297F9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FA29A-C4E7-4A6B-C7FA-E1E6F607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EF68-5168-4031-8E2B-E80FE3E463CC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80A76-AF9A-8A9A-6641-1C23BDD06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EACD2-81D2-974E-2E87-0C7ADFEE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1029-0E3D-4797-9CF3-ADBAED0747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7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2A4E93-950A-B1A6-3D06-5436BA2B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EF68-5168-4031-8E2B-E80FE3E463CC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968CA-EB16-FE47-94EE-4A679304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11A2F-C80E-9B42-73A4-59D21AEF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1029-0E3D-4797-9CF3-ADBAED0747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97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460B9-3345-23DA-E7B0-71DBAD821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0D114-305A-00A4-6981-E48966AFE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3741D-51D1-4912-612F-E3D77110B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24359-1A9F-5DF3-172D-2B2FC2F4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EF68-5168-4031-8E2B-E80FE3E463CC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5AF5C-7C03-44B9-E723-6E62F588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4CBA9-6756-FD97-A644-20E03C80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1029-0E3D-4797-9CF3-ADBAED0747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84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A1D5-9FC6-1ED2-823A-26CF75F5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BCD235-5B1C-68BC-6C8B-71D873D26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0021B-B614-3DA3-D32C-3AF4CA2DB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46A5F-8021-A0B2-FE92-B599E105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EF68-5168-4031-8E2B-E80FE3E463CC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4BF7A-1EE6-1282-080D-EE61AFBED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5D9E3-C52A-CBA7-EE7A-583A0021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1029-0E3D-4797-9CF3-ADBAED0747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0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54613C-7B8D-6BE9-D6D2-DCAA25DD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0A1A8-37CB-2DD2-2731-675A10858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1A865-84BB-D2FA-CA7A-6C48841E8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8EF68-5168-4031-8E2B-E80FE3E463CC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CCE77-A1EB-426F-D5AE-ECC5C7745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45029-5617-EFD8-8525-0D7B7A301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81029-0E3D-4797-9CF3-ADBAED0747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300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00806D-CCCF-CAD0-E7D0-5FBF87413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5" y="1862137"/>
            <a:ext cx="5657850" cy="3133725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4CD458C-B1DD-16DE-6402-766726C9D18E}"/>
              </a:ext>
            </a:extLst>
          </p:cNvPr>
          <p:cNvSpPr/>
          <p:nvPr/>
        </p:nvSpPr>
        <p:spPr>
          <a:xfrm>
            <a:off x="3631963" y="2153537"/>
            <a:ext cx="4683095" cy="1444242"/>
          </a:xfrm>
          <a:custGeom>
            <a:avLst/>
            <a:gdLst>
              <a:gd name="connsiteX0" fmla="*/ 0 w 4683095"/>
              <a:gd name="connsiteY0" fmla="*/ 1051600 h 1162695"/>
              <a:gd name="connsiteX1" fmla="*/ 2324456 w 4683095"/>
              <a:gd name="connsiteY1" fmla="*/ 467 h 1162695"/>
              <a:gd name="connsiteX2" fmla="*/ 4683095 w 4683095"/>
              <a:gd name="connsiteY2" fmla="*/ 1162695 h 116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3095" h="1162695">
                <a:moveTo>
                  <a:pt x="0" y="1051600"/>
                </a:moveTo>
                <a:cubicBezTo>
                  <a:pt x="771970" y="516775"/>
                  <a:pt x="1543940" y="-18049"/>
                  <a:pt x="2324456" y="467"/>
                </a:cubicBezTo>
                <a:cubicBezTo>
                  <a:pt x="3104972" y="18983"/>
                  <a:pt x="3894033" y="590839"/>
                  <a:pt x="4683095" y="116269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9B2C96-1D5E-21A6-B9DF-16CD4DA4103B}"/>
              </a:ext>
            </a:extLst>
          </p:cNvPr>
          <p:cNvCxnSpPr>
            <a:cxnSpLocks/>
          </p:cNvCxnSpPr>
          <p:nvPr/>
        </p:nvCxnSpPr>
        <p:spPr>
          <a:xfrm>
            <a:off x="3631962" y="3545646"/>
            <a:ext cx="4683095" cy="10254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4F6C8E3-4F7F-A0B2-13F7-E80A9CEA1F3B}"/>
              </a:ext>
            </a:extLst>
          </p:cNvPr>
          <p:cNvSpPr/>
          <p:nvPr/>
        </p:nvSpPr>
        <p:spPr>
          <a:xfrm>
            <a:off x="3842893" y="3698612"/>
            <a:ext cx="4292703" cy="172630"/>
          </a:xfrm>
          <a:custGeom>
            <a:avLst/>
            <a:gdLst>
              <a:gd name="connsiteX0" fmla="*/ 0 w 4683095"/>
              <a:gd name="connsiteY0" fmla="*/ 1051600 h 1162695"/>
              <a:gd name="connsiteX1" fmla="*/ 2324456 w 4683095"/>
              <a:gd name="connsiteY1" fmla="*/ 467 h 1162695"/>
              <a:gd name="connsiteX2" fmla="*/ 4683095 w 4683095"/>
              <a:gd name="connsiteY2" fmla="*/ 1162695 h 116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3095" h="1162695">
                <a:moveTo>
                  <a:pt x="0" y="1051600"/>
                </a:moveTo>
                <a:cubicBezTo>
                  <a:pt x="771970" y="516775"/>
                  <a:pt x="1543940" y="-18049"/>
                  <a:pt x="2324456" y="467"/>
                </a:cubicBezTo>
                <a:cubicBezTo>
                  <a:pt x="3104972" y="18983"/>
                  <a:pt x="3894033" y="590839"/>
                  <a:pt x="4683095" y="116269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3D54CA3-CD09-4804-4C6B-1DD89DCFC241}"/>
              </a:ext>
            </a:extLst>
          </p:cNvPr>
          <p:cNvSpPr/>
          <p:nvPr/>
        </p:nvSpPr>
        <p:spPr>
          <a:xfrm>
            <a:off x="3067940" y="2153537"/>
            <a:ext cx="5922236" cy="598207"/>
          </a:xfrm>
          <a:custGeom>
            <a:avLst/>
            <a:gdLst>
              <a:gd name="connsiteX0" fmla="*/ 0 w 5460762"/>
              <a:gd name="connsiteY0" fmla="*/ 557101 h 557101"/>
              <a:gd name="connsiteX1" fmla="*/ 2615013 w 5460762"/>
              <a:gd name="connsiteY1" fmla="*/ 1625 h 557101"/>
              <a:gd name="connsiteX2" fmla="*/ 5460762 w 5460762"/>
              <a:gd name="connsiteY2" fmla="*/ 420369 h 55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0762" h="557101">
                <a:moveTo>
                  <a:pt x="0" y="557101"/>
                </a:moveTo>
                <a:cubicBezTo>
                  <a:pt x="852443" y="290757"/>
                  <a:pt x="1704886" y="24414"/>
                  <a:pt x="2615013" y="1625"/>
                </a:cubicBezTo>
                <a:cubicBezTo>
                  <a:pt x="3525140" y="-21164"/>
                  <a:pt x="4492951" y="199602"/>
                  <a:pt x="5460762" y="420369"/>
                </a:cubicBezTo>
              </a:path>
            </a:pathLst>
          </a:custGeom>
          <a:ln w="254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2BF9EC-993A-64E3-DFE3-FFBFFDCAB1CA}"/>
              </a:ext>
            </a:extLst>
          </p:cNvPr>
          <p:cNvSpPr/>
          <p:nvPr/>
        </p:nvSpPr>
        <p:spPr>
          <a:xfrm>
            <a:off x="4587668" y="2125979"/>
            <a:ext cx="144000" cy="14400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BCB6B7-8AB3-5357-1D11-0FA4ADD2914D}"/>
              </a:ext>
            </a:extLst>
          </p:cNvPr>
          <p:cNvSpPr/>
          <p:nvPr/>
        </p:nvSpPr>
        <p:spPr>
          <a:xfrm>
            <a:off x="5143144" y="2189431"/>
            <a:ext cx="144000" cy="14400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0EE71F-BD01-B3EC-E37F-DBDC1895DE76}"/>
              </a:ext>
            </a:extLst>
          </p:cNvPr>
          <p:cNvSpPr/>
          <p:nvPr/>
        </p:nvSpPr>
        <p:spPr>
          <a:xfrm>
            <a:off x="5757414" y="2172340"/>
            <a:ext cx="144000" cy="14400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717122-B998-94C3-6B32-9D0026DB8FA2}"/>
              </a:ext>
            </a:extLst>
          </p:cNvPr>
          <p:cNvSpPr/>
          <p:nvPr/>
        </p:nvSpPr>
        <p:spPr>
          <a:xfrm>
            <a:off x="6654899" y="2112944"/>
            <a:ext cx="144000" cy="14400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29F4F9-B7E9-BFA3-D7CD-4FEB0BB52BCC}"/>
              </a:ext>
            </a:extLst>
          </p:cNvPr>
          <p:cNvSpPr/>
          <p:nvPr/>
        </p:nvSpPr>
        <p:spPr>
          <a:xfrm>
            <a:off x="5650681" y="2049923"/>
            <a:ext cx="144000" cy="14400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9E229BA-9338-1BB0-77D4-2D0A5AB0BAB1}"/>
              </a:ext>
            </a:extLst>
          </p:cNvPr>
          <p:cNvSpPr/>
          <p:nvPr/>
        </p:nvSpPr>
        <p:spPr>
          <a:xfrm>
            <a:off x="4692009" y="2278094"/>
            <a:ext cx="144000" cy="14400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8122E6-A4D6-5AEE-1683-AC279AF4C714}"/>
              </a:ext>
            </a:extLst>
          </p:cNvPr>
          <p:cNvSpPr/>
          <p:nvPr/>
        </p:nvSpPr>
        <p:spPr>
          <a:xfrm>
            <a:off x="5924836" y="1947795"/>
            <a:ext cx="144000" cy="14400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AF1310-3010-19CC-1BC7-6C5F15E69B66}"/>
              </a:ext>
            </a:extLst>
          </p:cNvPr>
          <p:cNvSpPr/>
          <p:nvPr/>
        </p:nvSpPr>
        <p:spPr>
          <a:xfrm>
            <a:off x="6913954" y="2227246"/>
            <a:ext cx="144000" cy="14400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4CD546-3E51-D8FA-3BB7-5896B61AA80C}"/>
              </a:ext>
            </a:extLst>
          </p:cNvPr>
          <p:cNvSpPr/>
          <p:nvPr/>
        </p:nvSpPr>
        <p:spPr>
          <a:xfrm>
            <a:off x="6654899" y="310079"/>
            <a:ext cx="1260000" cy="1260000"/>
          </a:xfrm>
          <a:prstGeom prst="ellipse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219B58A-4C8B-CD92-F227-A919AE7F1A40}"/>
              </a:ext>
            </a:extLst>
          </p:cNvPr>
          <p:cNvSpPr/>
          <p:nvPr/>
        </p:nvSpPr>
        <p:spPr>
          <a:xfrm>
            <a:off x="6932164" y="165112"/>
            <a:ext cx="1260000" cy="126000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07759C-92A0-6958-FD68-BBE4B02BBED7}"/>
              </a:ext>
            </a:extLst>
          </p:cNvPr>
          <p:cNvSpPr txBox="1"/>
          <p:nvPr/>
        </p:nvSpPr>
        <p:spPr>
          <a:xfrm>
            <a:off x="8191445" y="1951269"/>
            <a:ext cx="106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Ionosfera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0A48A8-30B6-F298-917E-5892B4BB57D9}"/>
              </a:ext>
            </a:extLst>
          </p:cNvPr>
          <p:cNvSpPr txBox="1"/>
          <p:nvPr/>
        </p:nvSpPr>
        <p:spPr>
          <a:xfrm>
            <a:off x="8272129" y="4981179"/>
            <a:ext cx="65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Terra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A2D49C-4501-E1EE-04EB-9A1AC31FC803}"/>
              </a:ext>
            </a:extLst>
          </p:cNvPr>
          <p:cNvSpPr txBox="1"/>
          <p:nvPr/>
        </p:nvSpPr>
        <p:spPr>
          <a:xfrm>
            <a:off x="2494738" y="3462534"/>
            <a:ext cx="1054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Transmissor</a:t>
            </a:r>
          </a:p>
          <a:p>
            <a:pPr algn="ctr"/>
            <a:r>
              <a:rPr lang="pt-BR" sz="1400" dirty="0"/>
              <a:t>VLF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FE713D-5323-6331-A7AE-D8C56165929B}"/>
              </a:ext>
            </a:extLst>
          </p:cNvPr>
          <p:cNvSpPr txBox="1"/>
          <p:nvPr/>
        </p:nvSpPr>
        <p:spPr>
          <a:xfrm>
            <a:off x="8434415" y="3545646"/>
            <a:ext cx="844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Receptor</a:t>
            </a:r>
          </a:p>
          <a:p>
            <a:pPr algn="ctr"/>
            <a:r>
              <a:rPr lang="pt-BR" sz="1400" dirty="0"/>
              <a:t>VLF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549986-ABAC-E313-583B-BB0151A302A4}"/>
              </a:ext>
            </a:extLst>
          </p:cNvPr>
          <p:cNvSpPr txBox="1"/>
          <p:nvPr/>
        </p:nvSpPr>
        <p:spPr>
          <a:xfrm>
            <a:off x="7914899" y="740601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Lua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611B6C-FE54-D107-A0A3-C91D0A5A83D1}"/>
              </a:ext>
            </a:extLst>
          </p:cNvPr>
          <p:cNvSpPr txBox="1"/>
          <p:nvPr/>
        </p:nvSpPr>
        <p:spPr>
          <a:xfrm>
            <a:off x="3744782" y="1875377"/>
            <a:ext cx="7393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Partículas</a:t>
            </a:r>
          </a:p>
          <a:p>
            <a:pPr algn="ctr"/>
            <a:r>
              <a:rPr lang="pt-BR" sz="1100" dirty="0"/>
              <a:t>de Carga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54618A-6858-9CC7-54ED-4D5FFEE9AA9A}"/>
              </a:ext>
            </a:extLst>
          </p:cNvPr>
          <p:cNvSpPr txBox="1"/>
          <p:nvPr/>
        </p:nvSpPr>
        <p:spPr>
          <a:xfrm>
            <a:off x="7211687" y="2832158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i="1" dirty="0"/>
              <a:t>Sky </a:t>
            </a:r>
            <a:r>
              <a:rPr lang="pt-BR" sz="1050" i="1" dirty="0" err="1"/>
              <a:t>wave</a:t>
            </a:r>
            <a:endParaRPr lang="pt-BR" sz="1050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8FA4A8-F029-4DE4-F8F0-478E3A18D538}"/>
              </a:ext>
            </a:extLst>
          </p:cNvPr>
          <p:cNvSpPr txBox="1"/>
          <p:nvPr/>
        </p:nvSpPr>
        <p:spPr>
          <a:xfrm>
            <a:off x="3767584" y="3612499"/>
            <a:ext cx="6431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i="1" dirty="0"/>
              <a:t>Ground </a:t>
            </a:r>
          </a:p>
          <a:p>
            <a:pPr algn="ctr"/>
            <a:r>
              <a:rPr lang="pt-BR" sz="1050" i="1" dirty="0" err="1"/>
              <a:t>wave</a:t>
            </a:r>
            <a:endParaRPr lang="pt-BR" sz="1050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F20A9-8DA5-9DC5-A6A9-E5F320E2C638}"/>
              </a:ext>
            </a:extLst>
          </p:cNvPr>
          <p:cNvSpPr txBox="1"/>
          <p:nvPr/>
        </p:nvSpPr>
        <p:spPr>
          <a:xfrm>
            <a:off x="5948347" y="3368271"/>
            <a:ext cx="8290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i="1" dirty="0"/>
              <a:t>Direct </a:t>
            </a:r>
            <a:r>
              <a:rPr lang="pt-BR" sz="1050" i="1" dirty="0" err="1"/>
              <a:t>wave</a:t>
            </a:r>
            <a:endParaRPr lang="pt-BR" sz="1050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EC1B2D-FD3B-8942-8BB5-367969F069CC}"/>
              </a:ext>
            </a:extLst>
          </p:cNvPr>
          <p:cNvSpPr txBox="1"/>
          <p:nvPr/>
        </p:nvSpPr>
        <p:spPr>
          <a:xfrm>
            <a:off x="8824771" y="222506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EC1347-F3DE-32A2-7C37-39E3F252F9DE}"/>
              </a:ext>
            </a:extLst>
          </p:cNvPr>
          <p:cNvSpPr txBox="1"/>
          <p:nvPr/>
        </p:nvSpPr>
        <p:spPr>
          <a:xfrm>
            <a:off x="8504620" y="266532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11042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00806D-CCCF-CAD0-E7D0-5FBF87413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5" y="1862137"/>
            <a:ext cx="5657850" cy="3133725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4CD458C-B1DD-16DE-6402-766726C9D18E}"/>
              </a:ext>
            </a:extLst>
          </p:cNvPr>
          <p:cNvSpPr/>
          <p:nvPr/>
        </p:nvSpPr>
        <p:spPr>
          <a:xfrm>
            <a:off x="3631963" y="2358639"/>
            <a:ext cx="4683095" cy="1239140"/>
          </a:xfrm>
          <a:custGeom>
            <a:avLst/>
            <a:gdLst>
              <a:gd name="connsiteX0" fmla="*/ 0 w 4683095"/>
              <a:gd name="connsiteY0" fmla="*/ 1051600 h 1162695"/>
              <a:gd name="connsiteX1" fmla="*/ 2324456 w 4683095"/>
              <a:gd name="connsiteY1" fmla="*/ 467 h 1162695"/>
              <a:gd name="connsiteX2" fmla="*/ 4683095 w 4683095"/>
              <a:gd name="connsiteY2" fmla="*/ 1162695 h 116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3095" h="1162695">
                <a:moveTo>
                  <a:pt x="0" y="1051600"/>
                </a:moveTo>
                <a:cubicBezTo>
                  <a:pt x="771970" y="516775"/>
                  <a:pt x="1543940" y="-18049"/>
                  <a:pt x="2324456" y="467"/>
                </a:cubicBezTo>
                <a:cubicBezTo>
                  <a:pt x="3104972" y="18983"/>
                  <a:pt x="3894033" y="590839"/>
                  <a:pt x="4683095" y="116269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9B2C96-1D5E-21A6-B9DF-16CD4DA4103B}"/>
              </a:ext>
            </a:extLst>
          </p:cNvPr>
          <p:cNvCxnSpPr>
            <a:cxnSpLocks/>
          </p:cNvCxnSpPr>
          <p:nvPr/>
        </p:nvCxnSpPr>
        <p:spPr>
          <a:xfrm>
            <a:off x="3631962" y="3545646"/>
            <a:ext cx="4683095" cy="10254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4F6C8E3-4F7F-A0B2-13F7-E80A9CEA1F3B}"/>
              </a:ext>
            </a:extLst>
          </p:cNvPr>
          <p:cNvSpPr/>
          <p:nvPr/>
        </p:nvSpPr>
        <p:spPr>
          <a:xfrm>
            <a:off x="3842893" y="3698612"/>
            <a:ext cx="4292703" cy="172630"/>
          </a:xfrm>
          <a:custGeom>
            <a:avLst/>
            <a:gdLst>
              <a:gd name="connsiteX0" fmla="*/ 0 w 4683095"/>
              <a:gd name="connsiteY0" fmla="*/ 1051600 h 1162695"/>
              <a:gd name="connsiteX1" fmla="*/ 2324456 w 4683095"/>
              <a:gd name="connsiteY1" fmla="*/ 467 h 1162695"/>
              <a:gd name="connsiteX2" fmla="*/ 4683095 w 4683095"/>
              <a:gd name="connsiteY2" fmla="*/ 1162695 h 116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3095" h="1162695">
                <a:moveTo>
                  <a:pt x="0" y="1051600"/>
                </a:moveTo>
                <a:cubicBezTo>
                  <a:pt x="771970" y="516775"/>
                  <a:pt x="1543940" y="-18049"/>
                  <a:pt x="2324456" y="467"/>
                </a:cubicBezTo>
                <a:cubicBezTo>
                  <a:pt x="3104972" y="18983"/>
                  <a:pt x="3894033" y="590839"/>
                  <a:pt x="4683095" y="116269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3D54CA3-CD09-4804-4C6B-1DD89DCFC241}"/>
              </a:ext>
            </a:extLst>
          </p:cNvPr>
          <p:cNvSpPr/>
          <p:nvPr/>
        </p:nvSpPr>
        <p:spPr>
          <a:xfrm>
            <a:off x="3067940" y="2341548"/>
            <a:ext cx="5922236" cy="598207"/>
          </a:xfrm>
          <a:custGeom>
            <a:avLst/>
            <a:gdLst>
              <a:gd name="connsiteX0" fmla="*/ 0 w 5460762"/>
              <a:gd name="connsiteY0" fmla="*/ 557101 h 557101"/>
              <a:gd name="connsiteX1" fmla="*/ 2615013 w 5460762"/>
              <a:gd name="connsiteY1" fmla="*/ 1625 h 557101"/>
              <a:gd name="connsiteX2" fmla="*/ 5460762 w 5460762"/>
              <a:gd name="connsiteY2" fmla="*/ 420369 h 55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0762" h="557101">
                <a:moveTo>
                  <a:pt x="0" y="557101"/>
                </a:moveTo>
                <a:cubicBezTo>
                  <a:pt x="852443" y="290757"/>
                  <a:pt x="1704886" y="24414"/>
                  <a:pt x="2615013" y="1625"/>
                </a:cubicBezTo>
                <a:cubicBezTo>
                  <a:pt x="3525140" y="-21164"/>
                  <a:pt x="4492951" y="199602"/>
                  <a:pt x="5460762" y="420369"/>
                </a:cubicBezTo>
              </a:path>
            </a:pathLst>
          </a:custGeom>
          <a:ln w="254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A9013E-251F-FC87-7609-2A7C46249FCA}"/>
              </a:ext>
            </a:extLst>
          </p:cNvPr>
          <p:cNvSpPr/>
          <p:nvPr/>
        </p:nvSpPr>
        <p:spPr>
          <a:xfrm>
            <a:off x="5414279" y="2125979"/>
            <a:ext cx="144000" cy="14400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94AECD7-2B5F-C379-3E6B-0AF55F639C50}"/>
              </a:ext>
            </a:extLst>
          </p:cNvPr>
          <p:cNvSpPr/>
          <p:nvPr/>
        </p:nvSpPr>
        <p:spPr>
          <a:xfrm>
            <a:off x="4587668" y="2125979"/>
            <a:ext cx="144000" cy="14400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08BFC8-F503-78F7-F263-B0A6AEEF713C}"/>
              </a:ext>
            </a:extLst>
          </p:cNvPr>
          <p:cNvSpPr/>
          <p:nvPr/>
        </p:nvSpPr>
        <p:spPr>
          <a:xfrm>
            <a:off x="5143144" y="2189431"/>
            <a:ext cx="144000" cy="14400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D4F8CA-3ED6-59DF-B6A2-615606E90EFE}"/>
              </a:ext>
            </a:extLst>
          </p:cNvPr>
          <p:cNvSpPr/>
          <p:nvPr/>
        </p:nvSpPr>
        <p:spPr>
          <a:xfrm>
            <a:off x="6198991" y="1983694"/>
            <a:ext cx="144000" cy="14400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28FA0F-C565-B73B-A094-561E935C33E2}"/>
              </a:ext>
            </a:extLst>
          </p:cNvPr>
          <p:cNvSpPr/>
          <p:nvPr/>
        </p:nvSpPr>
        <p:spPr>
          <a:xfrm>
            <a:off x="5757414" y="2172340"/>
            <a:ext cx="144000" cy="14400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B7E3D4-BCCD-4FC6-681A-B236E5AE7CBE}"/>
              </a:ext>
            </a:extLst>
          </p:cNvPr>
          <p:cNvSpPr/>
          <p:nvPr/>
        </p:nvSpPr>
        <p:spPr>
          <a:xfrm>
            <a:off x="6654899" y="2112944"/>
            <a:ext cx="144000" cy="14400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AA2270-74BE-9B2A-A53A-FFF42591C3A2}"/>
              </a:ext>
            </a:extLst>
          </p:cNvPr>
          <p:cNvSpPr/>
          <p:nvPr/>
        </p:nvSpPr>
        <p:spPr>
          <a:xfrm>
            <a:off x="7190004" y="2083246"/>
            <a:ext cx="144000" cy="14400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F5CDD8-7F7C-3A06-9761-13796A5C10A3}"/>
              </a:ext>
            </a:extLst>
          </p:cNvPr>
          <p:cNvSpPr/>
          <p:nvPr/>
        </p:nvSpPr>
        <p:spPr>
          <a:xfrm>
            <a:off x="4930803" y="2083246"/>
            <a:ext cx="144000" cy="14400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4716DC-7B8F-F0C7-EF9C-0EB06355AD81}"/>
              </a:ext>
            </a:extLst>
          </p:cNvPr>
          <p:cNvSpPr/>
          <p:nvPr/>
        </p:nvSpPr>
        <p:spPr>
          <a:xfrm>
            <a:off x="5650681" y="2049923"/>
            <a:ext cx="144000" cy="14400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FDCBACD-A4FD-EA19-5BC4-7CE7D5F3FCEE}"/>
              </a:ext>
            </a:extLst>
          </p:cNvPr>
          <p:cNvSpPr/>
          <p:nvPr/>
        </p:nvSpPr>
        <p:spPr>
          <a:xfrm>
            <a:off x="4692009" y="2278094"/>
            <a:ext cx="144000" cy="14400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32B90B1-79EC-2AF6-63C6-38F2BA285C3B}"/>
              </a:ext>
            </a:extLst>
          </p:cNvPr>
          <p:cNvSpPr/>
          <p:nvPr/>
        </p:nvSpPr>
        <p:spPr>
          <a:xfrm>
            <a:off x="5924836" y="1947795"/>
            <a:ext cx="144000" cy="14400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6AA9D67-464F-C025-8414-99996706058B}"/>
              </a:ext>
            </a:extLst>
          </p:cNvPr>
          <p:cNvSpPr/>
          <p:nvPr/>
        </p:nvSpPr>
        <p:spPr>
          <a:xfrm>
            <a:off x="6299684" y="2291131"/>
            <a:ext cx="144000" cy="14400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4532F2C-89FF-2017-E34D-A917B3F38D86}"/>
              </a:ext>
            </a:extLst>
          </p:cNvPr>
          <p:cNvSpPr/>
          <p:nvPr/>
        </p:nvSpPr>
        <p:spPr>
          <a:xfrm>
            <a:off x="6913954" y="2227246"/>
            <a:ext cx="144000" cy="14400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1B7BA07-F6AD-7EB5-2CD3-FCD037E0A7C2}"/>
              </a:ext>
            </a:extLst>
          </p:cNvPr>
          <p:cNvSpPr/>
          <p:nvPr/>
        </p:nvSpPr>
        <p:spPr>
          <a:xfrm>
            <a:off x="6385966" y="2100340"/>
            <a:ext cx="144000" cy="14400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10D91B2-2617-50D0-45D6-2444321832C7}"/>
              </a:ext>
            </a:extLst>
          </p:cNvPr>
          <p:cNvSpPr/>
          <p:nvPr/>
        </p:nvSpPr>
        <p:spPr>
          <a:xfrm>
            <a:off x="6654899" y="310079"/>
            <a:ext cx="1260000" cy="1260000"/>
          </a:xfrm>
          <a:prstGeom prst="ellipse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3421E1-C68A-4CC8-C2A7-7B13A7D211ED}"/>
              </a:ext>
            </a:extLst>
          </p:cNvPr>
          <p:cNvSpPr txBox="1"/>
          <p:nvPr/>
        </p:nvSpPr>
        <p:spPr>
          <a:xfrm>
            <a:off x="8191445" y="1951269"/>
            <a:ext cx="106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Ionosfera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E87596-9B17-8CEA-F191-27E5F819EF72}"/>
              </a:ext>
            </a:extLst>
          </p:cNvPr>
          <p:cNvSpPr txBox="1"/>
          <p:nvPr/>
        </p:nvSpPr>
        <p:spPr>
          <a:xfrm>
            <a:off x="8272129" y="4981179"/>
            <a:ext cx="65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Terra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2AD4EA-D2B2-2C56-15B3-CE560CFF6DB0}"/>
              </a:ext>
            </a:extLst>
          </p:cNvPr>
          <p:cNvSpPr txBox="1"/>
          <p:nvPr/>
        </p:nvSpPr>
        <p:spPr>
          <a:xfrm>
            <a:off x="2494738" y="3462534"/>
            <a:ext cx="1054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Transmissor</a:t>
            </a:r>
          </a:p>
          <a:p>
            <a:pPr algn="ctr"/>
            <a:r>
              <a:rPr lang="pt-BR" sz="1400" dirty="0"/>
              <a:t>VLF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D2632E-0B91-A00A-E6B1-85807EA42291}"/>
              </a:ext>
            </a:extLst>
          </p:cNvPr>
          <p:cNvSpPr txBox="1"/>
          <p:nvPr/>
        </p:nvSpPr>
        <p:spPr>
          <a:xfrm>
            <a:off x="8434415" y="3545646"/>
            <a:ext cx="844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Receptor</a:t>
            </a:r>
          </a:p>
          <a:p>
            <a:pPr algn="ctr"/>
            <a:r>
              <a:rPr lang="pt-BR" sz="1400" dirty="0"/>
              <a:t>VLF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43A231-977B-CFEF-F205-CD970C07F142}"/>
              </a:ext>
            </a:extLst>
          </p:cNvPr>
          <p:cNvSpPr txBox="1"/>
          <p:nvPr/>
        </p:nvSpPr>
        <p:spPr>
          <a:xfrm>
            <a:off x="7914899" y="740601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EB7F02-8FAD-2478-37FC-F1816FEB030A}"/>
              </a:ext>
            </a:extLst>
          </p:cNvPr>
          <p:cNvSpPr txBox="1"/>
          <p:nvPr/>
        </p:nvSpPr>
        <p:spPr>
          <a:xfrm>
            <a:off x="3744782" y="1875377"/>
            <a:ext cx="7393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Partículas</a:t>
            </a:r>
          </a:p>
          <a:p>
            <a:pPr algn="ctr"/>
            <a:r>
              <a:rPr lang="pt-BR" sz="1100" dirty="0"/>
              <a:t>de Carga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C39DED-7A00-ED71-833E-89EE85F857B8}"/>
              </a:ext>
            </a:extLst>
          </p:cNvPr>
          <p:cNvSpPr txBox="1"/>
          <p:nvPr/>
        </p:nvSpPr>
        <p:spPr>
          <a:xfrm>
            <a:off x="7211687" y="2832158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i="1" dirty="0"/>
              <a:t>Sky </a:t>
            </a:r>
            <a:r>
              <a:rPr lang="pt-BR" sz="1050" i="1" dirty="0" err="1"/>
              <a:t>wave</a:t>
            </a:r>
            <a:endParaRPr lang="pt-BR" sz="105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198020-6736-A298-33E9-5CDC3A12F884}"/>
              </a:ext>
            </a:extLst>
          </p:cNvPr>
          <p:cNvSpPr txBox="1"/>
          <p:nvPr/>
        </p:nvSpPr>
        <p:spPr>
          <a:xfrm>
            <a:off x="3767584" y="3612499"/>
            <a:ext cx="6431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i="1" dirty="0"/>
              <a:t>Ground </a:t>
            </a:r>
          </a:p>
          <a:p>
            <a:pPr algn="ctr"/>
            <a:r>
              <a:rPr lang="pt-BR" sz="1050" i="1" dirty="0" err="1"/>
              <a:t>wave</a:t>
            </a:r>
            <a:endParaRPr lang="pt-BR" sz="1050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4EB879-0C01-7492-8986-B6BA893418A3}"/>
              </a:ext>
            </a:extLst>
          </p:cNvPr>
          <p:cNvSpPr txBox="1"/>
          <p:nvPr/>
        </p:nvSpPr>
        <p:spPr>
          <a:xfrm>
            <a:off x="5948347" y="3368271"/>
            <a:ext cx="8290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i="1" dirty="0"/>
              <a:t>Direct </a:t>
            </a:r>
            <a:r>
              <a:rPr lang="pt-BR" sz="1050" i="1" dirty="0" err="1"/>
              <a:t>wave</a:t>
            </a:r>
            <a:endParaRPr lang="pt-BR" sz="1050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81E548-318C-DE1D-3125-BBDC32395FC4}"/>
              </a:ext>
            </a:extLst>
          </p:cNvPr>
          <p:cNvSpPr txBox="1"/>
          <p:nvPr/>
        </p:nvSpPr>
        <p:spPr>
          <a:xfrm>
            <a:off x="8779058" y="229667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B21BCC-1CBA-60CF-2DA0-06D038065A17}"/>
              </a:ext>
            </a:extLst>
          </p:cNvPr>
          <p:cNvSpPr txBox="1"/>
          <p:nvPr/>
        </p:nvSpPr>
        <p:spPr>
          <a:xfrm>
            <a:off x="8400631" y="281470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/>
              <a:t>D</a:t>
            </a:r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A9CFDFE5-EBBB-7058-30B1-B6F9EB18CAA7}"/>
              </a:ext>
            </a:extLst>
          </p:cNvPr>
          <p:cNvSpPr/>
          <p:nvPr/>
        </p:nvSpPr>
        <p:spPr>
          <a:xfrm rot="10800000">
            <a:off x="2655331" y="2646706"/>
            <a:ext cx="484632" cy="542903"/>
          </a:xfrm>
          <a:prstGeom prst="upArrow">
            <a:avLst/>
          </a:prstGeom>
          <a:pattFill prst="pct50">
            <a:fgClr>
              <a:schemeClr val="dk1"/>
            </a:fgClr>
            <a:bgClr>
              <a:schemeClr val="bg1"/>
            </a:bgClr>
          </a:patt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3C0876F6-21CD-4EE8-0B28-B72AD4DFE556}"/>
              </a:ext>
            </a:extLst>
          </p:cNvPr>
          <p:cNvSpPr/>
          <p:nvPr/>
        </p:nvSpPr>
        <p:spPr>
          <a:xfrm rot="10800000">
            <a:off x="8946995" y="2665321"/>
            <a:ext cx="484632" cy="542903"/>
          </a:xfrm>
          <a:prstGeom prst="upArrow">
            <a:avLst/>
          </a:prstGeom>
          <a:pattFill prst="pct50">
            <a:fgClr>
              <a:schemeClr val="dk1"/>
            </a:fgClr>
            <a:bgClr>
              <a:schemeClr val="bg1"/>
            </a:bgClr>
          </a:patt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81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00806D-CCCF-CAD0-E7D0-5FBF87413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5" y="1862137"/>
            <a:ext cx="5657850" cy="3133725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4CD458C-B1DD-16DE-6402-766726C9D18E}"/>
              </a:ext>
            </a:extLst>
          </p:cNvPr>
          <p:cNvSpPr/>
          <p:nvPr/>
        </p:nvSpPr>
        <p:spPr>
          <a:xfrm>
            <a:off x="3631963" y="2698539"/>
            <a:ext cx="4683095" cy="899239"/>
          </a:xfrm>
          <a:custGeom>
            <a:avLst/>
            <a:gdLst>
              <a:gd name="connsiteX0" fmla="*/ 0 w 4683095"/>
              <a:gd name="connsiteY0" fmla="*/ 1051600 h 1162695"/>
              <a:gd name="connsiteX1" fmla="*/ 2324456 w 4683095"/>
              <a:gd name="connsiteY1" fmla="*/ 467 h 1162695"/>
              <a:gd name="connsiteX2" fmla="*/ 4683095 w 4683095"/>
              <a:gd name="connsiteY2" fmla="*/ 1162695 h 116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3095" h="1162695">
                <a:moveTo>
                  <a:pt x="0" y="1051600"/>
                </a:moveTo>
                <a:cubicBezTo>
                  <a:pt x="771970" y="516775"/>
                  <a:pt x="1543940" y="-18049"/>
                  <a:pt x="2324456" y="467"/>
                </a:cubicBezTo>
                <a:cubicBezTo>
                  <a:pt x="3104972" y="18983"/>
                  <a:pt x="3894033" y="590839"/>
                  <a:pt x="4683095" y="116269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9B2C96-1D5E-21A6-B9DF-16CD4DA4103B}"/>
              </a:ext>
            </a:extLst>
          </p:cNvPr>
          <p:cNvCxnSpPr>
            <a:cxnSpLocks/>
          </p:cNvCxnSpPr>
          <p:nvPr/>
        </p:nvCxnSpPr>
        <p:spPr>
          <a:xfrm>
            <a:off x="3631962" y="3545646"/>
            <a:ext cx="4683095" cy="10254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4F6C8E3-4F7F-A0B2-13F7-E80A9CEA1F3B}"/>
              </a:ext>
            </a:extLst>
          </p:cNvPr>
          <p:cNvSpPr/>
          <p:nvPr/>
        </p:nvSpPr>
        <p:spPr>
          <a:xfrm>
            <a:off x="3842893" y="3698612"/>
            <a:ext cx="4292703" cy="172630"/>
          </a:xfrm>
          <a:custGeom>
            <a:avLst/>
            <a:gdLst>
              <a:gd name="connsiteX0" fmla="*/ 0 w 4683095"/>
              <a:gd name="connsiteY0" fmla="*/ 1051600 h 1162695"/>
              <a:gd name="connsiteX1" fmla="*/ 2324456 w 4683095"/>
              <a:gd name="connsiteY1" fmla="*/ 467 h 1162695"/>
              <a:gd name="connsiteX2" fmla="*/ 4683095 w 4683095"/>
              <a:gd name="connsiteY2" fmla="*/ 1162695 h 116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3095" h="1162695">
                <a:moveTo>
                  <a:pt x="0" y="1051600"/>
                </a:moveTo>
                <a:cubicBezTo>
                  <a:pt x="771970" y="516775"/>
                  <a:pt x="1543940" y="-18049"/>
                  <a:pt x="2324456" y="467"/>
                </a:cubicBezTo>
                <a:cubicBezTo>
                  <a:pt x="3104972" y="18983"/>
                  <a:pt x="3894033" y="590839"/>
                  <a:pt x="4683095" y="116269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2BF9EC-993A-64E3-DFE3-FFBFFDCAB1CA}"/>
              </a:ext>
            </a:extLst>
          </p:cNvPr>
          <p:cNvSpPr/>
          <p:nvPr/>
        </p:nvSpPr>
        <p:spPr>
          <a:xfrm>
            <a:off x="4587668" y="2125979"/>
            <a:ext cx="144000" cy="14400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BCB6B7-8AB3-5357-1D11-0FA4ADD2914D}"/>
              </a:ext>
            </a:extLst>
          </p:cNvPr>
          <p:cNvSpPr/>
          <p:nvPr/>
        </p:nvSpPr>
        <p:spPr>
          <a:xfrm>
            <a:off x="5143144" y="2189431"/>
            <a:ext cx="144000" cy="14400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0EE71F-BD01-B3EC-E37F-DBDC1895DE76}"/>
              </a:ext>
            </a:extLst>
          </p:cNvPr>
          <p:cNvSpPr/>
          <p:nvPr/>
        </p:nvSpPr>
        <p:spPr>
          <a:xfrm>
            <a:off x="5757414" y="2172340"/>
            <a:ext cx="144000" cy="14400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717122-B998-94C3-6B32-9D0026DB8FA2}"/>
              </a:ext>
            </a:extLst>
          </p:cNvPr>
          <p:cNvSpPr/>
          <p:nvPr/>
        </p:nvSpPr>
        <p:spPr>
          <a:xfrm>
            <a:off x="6654899" y="2112944"/>
            <a:ext cx="144000" cy="14400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29F4F9-B7E9-BFA3-D7CD-4FEB0BB52BCC}"/>
              </a:ext>
            </a:extLst>
          </p:cNvPr>
          <p:cNvSpPr/>
          <p:nvPr/>
        </p:nvSpPr>
        <p:spPr>
          <a:xfrm>
            <a:off x="5650681" y="2049923"/>
            <a:ext cx="144000" cy="14400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9E229BA-9338-1BB0-77D4-2D0A5AB0BAB1}"/>
              </a:ext>
            </a:extLst>
          </p:cNvPr>
          <p:cNvSpPr/>
          <p:nvPr/>
        </p:nvSpPr>
        <p:spPr>
          <a:xfrm>
            <a:off x="4692009" y="2278094"/>
            <a:ext cx="144000" cy="14400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8122E6-A4D6-5AEE-1683-AC279AF4C714}"/>
              </a:ext>
            </a:extLst>
          </p:cNvPr>
          <p:cNvSpPr/>
          <p:nvPr/>
        </p:nvSpPr>
        <p:spPr>
          <a:xfrm>
            <a:off x="5924836" y="1947795"/>
            <a:ext cx="144000" cy="14400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AF1310-3010-19CC-1BC7-6C5F15E69B66}"/>
              </a:ext>
            </a:extLst>
          </p:cNvPr>
          <p:cNvSpPr/>
          <p:nvPr/>
        </p:nvSpPr>
        <p:spPr>
          <a:xfrm>
            <a:off x="6913954" y="2227246"/>
            <a:ext cx="144000" cy="14400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CB4090-5BDB-2AA0-A9A1-B08403940E8A}"/>
              </a:ext>
            </a:extLst>
          </p:cNvPr>
          <p:cNvSpPr/>
          <p:nvPr/>
        </p:nvSpPr>
        <p:spPr>
          <a:xfrm>
            <a:off x="6807299" y="2265344"/>
            <a:ext cx="144000" cy="14400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038469C-E334-4E7A-56A7-DC583A1EAA5E}"/>
              </a:ext>
            </a:extLst>
          </p:cNvPr>
          <p:cNvSpPr/>
          <p:nvPr/>
        </p:nvSpPr>
        <p:spPr>
          <a:xfrm>
            <a:off x="6026814" y="2322956"/>
            <a:ext cx="144000" cy="14400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ECBF09-A20D-39EA-B9AD-E2225D0D77CC}"/>
              </a:ext>
            </a:extLst>
          </p:cNvPr>
          <p:cNvSpPr/>
          <p:nvPr/>
        </p:nvSpPr>
        <p:spPr>
          <a:xfrm>
            <a:off x="5658355" y="2409344"/>
            <a:ext cx="144000" cy="14400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2D1C96C-C1B2-21EB-987C-E7419FF9F933}"/>
              </a:ext>
            </a:extLst>
          </p:cNvPr>
          <p:cNvSpPr/>
          <p:nvPr/>
        </p:nvSpPr>
        <p:spPr>
          <a:xfrm>
            <a:off x="5479700" y="2322956"/>
            <a:ext cx="144000" cy="14400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433B3DB-53DE-74A9-CAE2-0AC914F9FBCB}"/>
              </a:ext>
            </a:extLst>
          </p:cNvPr>
          <p:cNvSpPr/>
          <p:nvPr/>
        </p:nvSpPr>
        <p:spPr>
          <a:xfrm>
            <a:off x="6170814" y="1939427"/>
            <a:ext cx="144000" cy="14400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7ECCD3-A19E-D354-E4AE-106A48292E47}"/>
              </a:ext>
            </a:extLst>
          </p:cNvPr>
          <p:cNvSpPr/>
          <p:nvPr/>
        </p:nvSpPr>
        <p:spPr>
          <a:xfrm>
            <a:off x="6077236" y="2100195"/>
            <a:ext cx="144000" cy="14400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6C21E8-47AC-5AD9-6637-E2EE3D327AF5}"/>
              </a:ext>
            </a:extLst>
          </p:cNvPr>
          <p:cNvSpPr/>
          <p:nvPr/>
        </p:nvSpPr>
        <p:spPr>
          <a:xfrm>
            <a:off x="5115039" y="2421014"/>
            <a:ext cx="144000" cy="14400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AF96753-C5B4-5902-F1C3-1C6FA80B238D}"/>
              </a:ext>
            </a:extLst>
          </p:cNvPr>
          <p:cNvSpPr/>
          <p:nvPr/>
        </p:nvSpPr>
        <p:spPr>
          <a:xfrm>
            <a:off x="6420466" y="2278094"/>
            <a:ext cx="144000" cy="14400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7749C0-9A05-B386-CC84-3D97DA5709D0}"/>
              </a:ext>
            </a:extLst>
          </p:cNvPr>
          <p:cNvSpPr/>
          <p:nvPr/>
        </p:nvSpPr>
        <p:spPr>
          <a:xfrm>
            <a:off x="5183928" y="1946380"/>
            <a:ext cx="144000" cy="14400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75F0C71-E041-A9C2-25C1-EF3D50D47AC1}"/>
              </a:ext>
            </a:extLst>
          </p:cNvPr>
          <p:cNvSpPr/>
          <p:nvPr/>
        </p:nvSpPr>
        <p:spPr>
          <a:xfrm>
            <a:off x="5901509" y="2508706"/>
            <a:ext cx="144000" cy="14400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746EC0E-7805-8B32-D514-386FB2874BDC}"/>
              </a:ext>
            </a:extLst>
          </p:cNvPr>
          <p:cNvSpPr/>
          <p:nvPr/>
        </p:nvSpPr>
        <p:spPr>
          <a:xfrm>
            <a:off x="6654899" y="310079"/>
            <a:ext cx="1260000" cy="1260000"/>
          </a:xfrm>
          <a:prstGeom prst="ellipse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C68B40D-8F0F-3394-8986-998398B1CD89}"/>
              </a:ext>
            </a:extLst>
          </p:cNvPr>
          <p:cNvSpPr/>
          <p:nvPr/>
        </p:nvSpPr>
        <p:spPr>
          <a:xfrm rot="1466695">
            <a:off x="6999018" y="1356050"/>
            <a:ext cx="294224" cy="126872"/>
          </a:xfrm>
          <a:prstGeom prst="ellipse">
            <a:avLst/>
          </a:prstGeom>
          <a:pattFill prst="lgConfetti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0BCEE04-44F0-B649-6AE9-CA505546C281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4764009" y="1358608"/>
            <a:ext cx="2248196" cy="69364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D8A6ACB-D08F-8E68-D377-556E4D40DB16}"/>
              </a:ext>
            </a:extLst>
          </p:cNvPr>
          <p:cNvCxnSpPr>
            <a:cxnSpLocks/>
          </p:cNvCxnSpPr>
          <p:nvPr/>
        </p:nvCxnSpPr>
        <p:spPr>
          <a:xfrm flipH="1">
            <a:off x="6985954" y="1454501"/>
            <a:ext cx="298945" cy="61910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A21D00D-674B-2BAF-860E-3810E1B84E13}"/>
              </a:ext>
            </a:extLst>
          </p:cNvPr>
          <p:cNvSpPr txBox="1"/>
          <p:nvPr/>
        </p:nvSpPr>
        <p:spPr>
          <a:xfrm>
            <a:off x="8191445" y="1951269"/>
            <a:ext cx="106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Ionosfera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17A7323-E8A5-6A2F-5D2F-7AAB93727782}"/>
              </a:ext>
            </a:extLst>
          </p:cNvPr>
          <p:cNvSpPr txBox="1"/>
          <p:nvPr/>
        </p:nvSpPr>
        <p:spPr>
          <a:xfrm>
            <a:off x="8272129" y="4981179"/>
            <a:ext cx="65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Terra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197831-ADD4-23EA-4BFC-372D63813F41}"/>
              </a:ext>
            </a:extLst>
          </p:cNvPr>
          <p:cNvSpPr txBox="1"/>
          <p:nvPr/>
        </p:nvSpPr>
        <p:spPr>
          <a:xfrm>
            <a:off x="2494738" y="3462534"/>
            <a:ext cx="1054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Transmissor</a:t>
            </a:r>
          </a:p>
          <a:p>
            <a:pPr algn="ctr"/>
            <a:r>
              <a:rPr lang="pt-BR" sz="1400" dirty="0"/>
              <a:t>VLF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EB6B7F-E50B-91C3-3356-9CAF832A92A0}"/>
              </a:ext>
            </a:extLst>
          </p:cNvPr>
          <p:cNvSpPr txBox="1"/>
          <p:nvPr/>
        </p:nvSpPr>
        <p:spPr>
          <a:xfrm>
            <a:off x="8434415" y="3545646"/>
            <a:ext cx="844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Receptor</a:t>
            </a:r>
          </a:p>
          <a:p>
            <a:pPr algn="ctr"/>
            <a:r>
              <a:rPr lang="pt-BR" sz="1400" dirty="0"/>
              <a:t>VLF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B8EE68-BF33-4021-E215-BE5DA7B09EE1}"/>
              </a:ext>
            </a:extLst>
          </p:cNvPr>
          <p:cNvSpPr txBox="1"/>
          <p:nvPr/>
        </p:nvSpPr>
        <p:spPr>
          <a:xfrm>
            <a:off x="7914899" y="740601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1A11C3A-1E10-3F26-79BC-6CAE35D5CE39}"/>
              </a:ext>
            </a:extLst>
          </p:cNvPr>
          <p:cNvSpPr txBox="1"/>
          <p:nvPr/>
        </p:nvSpPr>
        <p:spPr>
          <a:xfrm>
            <a:off x="7251762" y="1509261"/>
            <a:ext cx="6463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Mancha</a:t>
            </a:r>
          </a:p>
          <a:p>
            <a:pPr algn="ctr"/>
            <a:r>
              <a:rPr lang="pt-BR" sz="1100" dirty="0"/>
              <a:t>Solar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A48A3BE-3B07-294E-D265-E972F9BB1416}"/>
              </a:ext>
            </a:extLst>
          </p:cNvPr>
          <p:cNvSpPr txBox="1"/>
          <p:nvPr/>
        </p:nvSpPr>
        <p:spPr>
          <a:xfrm>
            <a:off x="3744782" y="1875377"/>
            <a:ext cx="7393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Partículas</a:t>
            </a:r>
          </a:p>
          <a:p>
            <a:pPr algn="ctr"/>
            <a:r>
              <a:rPr lang="pt-BR" sz="1100" dirty="0"/>
              <a:t>de Carga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F3975D-FCF3-BE81-4445-B6F550BE08E2}"/>
              </a:ext>
            </a:extLst>
          </p:cNvPr>
          <p:cNvSpPr txBox="1"/>
          <p:nvPr/>
        </p:nvSpPr>
        <p:spPr>
          <a:xfrm>
            <a:off x="7211687" y="2832158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i="1" dirty="0"/>
              <a:t>Sky </a:t>
            </a:r>
            <a:r>
              <a:rPr lang="pt-BR" sz="1050" i="1" dirty="0" err="1"/>
              <a:t>wave</a:t>
            </a:r>
            <a:endParaRPr lang="pt-BR" sz="105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E4F675-9828-EED0-1E7C-455E8E61DDCB}"/>
              </a:ext>
            </a:extLst>
          </p:cNvPr>
          <p:cNvSpPr txBox="1"/>
          <p:nvPr/>
        </p:nvSpPr>
        <p:spPr>
          <a:xfrm>
            <a:off x="3767584" y="3612499"/>
            <a:ext cx="6431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i="1" dirty="0"/>
              <a:t>Ground </a:t>
            </a:r>
          </a:p>
          <a:p>
            <a:pPr algn="ctr"/>
            <a:r>
              <a:rPr lang="pt-BR" sz="1050" i="1" dirty="0" err="1"/>
              <a:t>wave</a:t>
            </a:r>
            <a:endParaRPr lang="pt-BR" sz="105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8EE1CA-99D9-E225-EC0A-D8EC960447A6}"/>
              </a:ext>
            </a:extLst>
          </p:cNvPr>
          <p:cNvSpPr txBox="1"/>
          <p:nvPr/>
        </p:nvSpPr>
        <p:spPr>
          <a:xfrm>
            <a:off x="5948347" y="3368271"/>
            <a:ext cx="8290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i="1" dirty="0"/>
              <a:t>Direct </a:t>
            </a:r>
            <a:r>
              <a:rPr lang="pt-BR" sz="1050" i="1" dirty="0" err="1"/>
              <a:t>wave</a:t>
            </a:r>
            <a:endParaRPr lang="pt-BR" sz="105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A900D0-D363-6575-86A3-E0E26FACE3CC}"/>
              </a:ext>
            </a:extLst>
          </p:cNvPr>
          <p:cNvSpPr txBox="1"/>
          <p:nvPr/>
        </p:nvSpPr>
        <p:spPr>
          <a:xfrm>
            <a:off x="8779058" y="229667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/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F857EC-94C6-FF91-E276-490BB2F34018}"/>
              </a:ext>
            </a:extLst>
          </p:cNvPr>
          <p:cNvSpPr txBox="1"/>
          <p:nvPr/>
        </p:nvSpPr>
        <p:spPr>
          <a:xfrm>
            <a:off x="8504620" y="266532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/>
              <a:t>D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5E7B53-D4DC-1731-87DE-E754E86E6CBC}"/>
              </a:ext>
            </a:extLst>
          </p:cNvPr>
          <p:cNvSpPr/>
          <p:nvPr/>
        </p:nvSpPr>
        <p:spPr>
          <a:xfrm>
            <a:off x="3067940" y="2687923"/>
            <a:ext cx="5922236" cy="598207"/>
          </a:xfrm>
          <a:custGeom>
            <a:avLst/>
            <a:gdLst>
              <a:gd name="connsiteX0" fmla="*/ 0 w 5460762"/>
              <a:gd name="connsiteY0" fmla="*/ 557101 h 557101"/>
              <a:gd name="connsiteX1" fmla="*/ 2615013 w 5460762"/>
              <a:gd name="connsiteY1" fmla="*/ 1625 h 557101"/>
              <a:gd name="connsiteX2" fmla="*/ 5460762 w 5460762"/>
              <a:gd name="connsiteY2" fmla="*/ 420369 h 55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0762" h="557101">
                <a:moveTo>
                  <a:pt x="0" y="557101"/>
                </a:moveTo>
                <a:cubicBezTo>
                  <a:pt x="852443" y="290757"/>
                  <a:pt x="1704886" y="24414"/>
                  <a:pt x="2615013" y="1625"/>
                </a:cubicBezTo>
                <a:cubicBezTo>
                  <a:pt x="3525140" y="-21164"/>
                  <a:pt x="4492951" y="199602"/>
                  <a:pt x="5460762" y="420369"/>
                </a:cubicBezTo>
              </a:path>
            </a:pathLst>
          </a:custGeom>
          <a:ln w="254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1F5E39-DC2F-B053-E265-9403AD0C817F}"/>
              </a:ext>
            </a:extLst>
          </p:cNvPr>
          <p:cNvSpPr/>
          <p:nvPr/>
        </p:nvSpPr>
        <p:spPr>
          <a:xfrm>
            <a:off x="5267439" y="2573414"/>
            <a:ext cx="144000" cy="14400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EECB724-376E-1BF9-9179-C6C37C54D87D}"/>
              </a:ext>
            </a:extLst>
          </p:cNvPr>
          <p:cNvSpPr/>
          <p:nvPr/>
        </p:nvSpPr>
        <p:spPr>
          <a:xfrm>
            <a:off x="4768673" y="2508087"/>
            <a:ext cx="172105" cy="125125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2DBB9EE-785B-2BD9-DAFD-DB5776C6F5A6}"/>
              </a:ext>
            </a:extLst>
          </p:cNvPr>
          <p:cNvSpPr/>
          <p:nvPr/>
        </p:nvSpPr>
        <p:spPr>
          <a:xfrm>
            <a:off x="6279219" y="2438816"/>
            <a:ext cx="144000" cy="14400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78EF4607-AEB2-F409-6573-CBF2A463C297}"/>
              </a:ext>
            </a:extLst>
          </p:cNvPr>
          <p:cNvSpPr/>
          <p:nvPr/>
        </p:nvSpPr>
        <p:spPr>
          <a:xfrm rot="10800000">
            <a:off x="2669066" y="2683769"/>
            <a:ext cx="484632" cy="542903"/>
          </a:xfrm>
          <a:prstGeom prst="upArrow">
            <a:avLst/>
          </a:prstGeom>
          <a:pattFill prst="pct50">
            <a:fgClr>
              <a:schemeClr val="dk1"/>
            </a:fgClr>
            <a:bgClr>
              <a:schemeClr val="bg1"/>
            </a:bgClr>
          </a:patt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87296C41-D92C-F524-EDBA-3DFADAA87C09}"/>
              </a:ext>
            </a:extLst>
          </p:cNvPr>
          <p:cNvSpPr/>
          <p:nvPr/>
        </p:nvSpPr>
        <p:spPr>
          <a:xfrm rot="10800000">
            <a:off x="8946995" y="2665321"/>
            <a:ext cx="484632" cy="542903"/>
          </a:xfrm>
          <a:prstGeom prst="upArrow">
            <a:avLst/>
          </a:prstGeom>
          <a:pattFill prst="pct50">
            <a:fgClr>
              <a:schemeClr val="dk1"/>
            </a:fgClr>
            <a:bgClr>
              <a:schemeClr val="bg1"/>
            </a:bgClr>
          </a:patt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F7015081-4AE6-8D9D-5DE0-58BF2230081F}"/>
              </a:ext>
            </a:extLst>
          </p:cNvPr>
          <p:cNvSpPr/>
          <p:nvPr/>
        </p:nvSpPr>
        <p:spPr>
          <a:xfrm rot="10800000">
            <a:off x="2669066" y="2683769"/>
            <a:ext cx="484632" cy="542903"/>
          </a:xfrm>
          <a:prstGeom prst="upArrow">
            <a:avLst/>
          </a:prstGeom>
          <a:pattFill prst="pct50">
            <a:fgClr>
              <a:schemeClr val="dk1"/>
            </a:fgClr>
            <a:bgClr>
              <a:schemeClr val="bg1"/>
            </a:bgClr>
          </a:patt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Arrow: Up 38">
            <a:extLst>
              <a:ext uri="{FF2B5EF4-FFF2-40B4-BE49-F238E27FC236}">
                <a16:creationId xmlns:a16="http://schemas.microsoft.com/office/drawing/2014/main" id="{9BC0C75D-2A30-F366-82E1-66B3CFE0C09F}"/>
              </a:ext>
            </a:extLst>
          </p:cNvPr>
          <p:cNvSpPr/>
          <p:nvPr/>
        </p:nvSpPr>
        <p:spPr>
          <a:xfrm rot="10800000">
            <a:off x="8946995" y="2665321"/>
            <a:ext cx="484632" cy="542903"/>
          </a:xfrm>
          <a:prstGeom prst="upArrow">
            <a:avLst/>
          </a:prstGeom>
          <a:pattFill prst="pct50">
            <a:fgClr>
              <a:schemeClr val="dk1"/>
            </a:fgClr>
            <a:bgClr>
              <a:schemeClr val="bg1"/>
            </a:bgClr>
          </a:patt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98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8" grpId="0" animBg="1"/>
      <p:bldP spid="3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7583</TotalTime>
  <Words>56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Rogerio de Oliveira</dc:creator>
  <cp:lastModifiedBy>Rogerio de Oliveira</cp:lastModifiedBy>
  <cp:revision>11</cp:revision>
  <dcterms:created xsi:type="dcterms:W3CDTF">2022-11-14T20:21:13Z</dcterms:created>
  <dcterms:modified xsi:type="dcterms:W3CDTF">2023-10-01T18:43:49Z</dcterms:modified>
</cp:coreProperties>
</file>