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free/jfreechart/1.0.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 Final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772400" cy="1199704"/>
          </a:xfrm>
        </p:spPr>
        <p:txBody>
          <a:bodyPr/>
          <a:lstStyle/>
          <a:p>
            <a:pPr algn="ctr"/>
            <a:r>
              <a:rPr lang="pt-BR" dirty="0" smtClean="0"/>
              <a:t>Dados GNSS via NTRIP e FTP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-36512" y="540805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Aluno: Rogério Ramos Rodrigues do Carmo</a:t>
            </a:r>
          </a:p>
          <a:p>
            <a:r>
              <a:rPr lang="pt-BR" dirty="0"/>
              <a:t>Prof. Dr. Milton Hirokazu Shimabukuro</a:t>
            </a:r>
          </a:p>
          <a:p>
            <a:r>
              <a:rPr lang="pt-BR" dirty="0" smtClean="0"/>
              <a:t>Disciplina: Técnicas de Programação</a:t>
            </a:r>
          </a:p>
          <a:p>
            <a:r>
              <a:rPr lang="pt-BR" dirty="0" smtClean="0"/>
              <a:t> 	     Aplicadas </a:t>
            </a:r>
            <a:r>
              <a:rPr lang="pt-BR" dirty="0"/>
              <a:t>às </a:t>
            </a:r>
            <a:r>
              <a:rPr lang="pt-BR" dirty="0" smtClean="0"/>
              <a:t>Ciências Cartográficas</a:t>
            </a:r>
            <a:endParaRPr lang="pt-BR" dirty="0"/>
          </a:p>
          <a:p>
            <a:r>
              <a:rPr lang="pt-BR" dirty="0"/>
              <a:t>Programa de Pós </a:t>
            </a:r>
            <a:r>
              <a:rPr lang="pt-BR" dirty="0" smtClean="0"/>
              <a:t>Graduação em </a:t>
            </a:r>
            <a:r>
              <a:rPr lang="pt-BR" dirty="0"/>
              <a:t>Ciências Cartográficas (PPGCC)</a:t>
            </a:r>
          </a:p>
        </p:txBody>
      </p:sp>
      <p:pic>
        <p:nvPicPr>
          <p:cNvPr id="3074" name="Picture 2" descr="Image result for logo une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691470"/>
            <a:ext cx="1080120" cy="11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Precise Ephemeris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4901232" cy="491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1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Maven</a:t>
            </a:r>
            <a:r>
              <a:rPr lang="pt-BR" dirty="0" smtClean="0"/>
              <a:t> Java </a:t>
            </a:r>
            <a:r>
              <a:rPr lang="pt-BR" dirty="0" err="1" smtClean="0"/>
              <a:t>Program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4047331" cy="461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PILHA DE PROTOCOLOS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Ntrip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4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NTRIP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Ntrip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52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RTCM </a:t>
            </a:r>
            <a:r>
              <a:rPr lang="pt-BR" dirty="0" err="1" smtClean="0"/>
              <a:t>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Maven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90" y="1412776"/>
            <a:ext cx="7263220" cy="459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860452" y="6083448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https://mvnrepository.com/artifact/jfree/jfreechart/1.0.13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1017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Maven</a:t>
            </a:r>
            <a:endParaRPr lang="pt-BR" dirty="0"/>
          </a:p>
        </p:txBody>
      </p:sp>
      <p:pic>
        <p:nvPicPr>
          <p:cNvPr id="2050" name="Picture 2" descr="C:\Users\Rogerio\Desktop\ScreenHunter 19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43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3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Base64 </a:t>
            </a:r>
            <a:r>
              <a:rPr lang="pt-BR" dirty="0" err="1" smtClean="0"/>
              <a:t>Convertion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COM TODAS AS CONVERSOES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RTCM </a:t>
            </a:r>
            <a:r>
              <a:rPr lang="pt-BR" dirty="0" err="1" smtClean="0"/>
              <a:t>Convertions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Broadcast Ephemeris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549953" cy="416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9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60</Words>
  <Application>Microsoft Office PowerPoint</Application>
  <PresentationFormat>Apresentação na tela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Trabalho Final</vt:lpstr>
      <vt:lpstr>Ntrip Protocol</vt:lpstr>
      <vt:lpstr>Ntrip Protocol</vt:lpstr>
      <vt:lpstr>RTCM Messages</vt:lpstr>
      <vt:lpstr>Maven</vt:lpstr>
      <vt:lpstr>Maven</vt:lpstr>
      <vt:lpstr>Base64 Convertion</vt:lpstr>
      <vt:lpstr>RTCM Convertions</vt:lpstr>
      <vt:lpstr>Broadcast Ephemeris</vt:lpstr>
      <vt:lpstr>Precise Ephemeris</vt:lpstr>
      <vt:lpstr>Maven Java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</dc:creator>
  <cp:lastModifiedBy>Rogerio</cp:lastModifiedBy>
  <cp:revision>30</cp:revision>
  <cp:lastPrinted>2019-08-29T16:28:59Z</cp:lastPrinted>
  <dcterms:created xsi:type="dcterms:W3CDTF">2019-08-28T13:45:18Z</dcterms:created>
  <dcterms:modified xsi:type="dcterms:W3CDTF">2019-09-19T01:45:32Z</dcterms:modified>
</cp:coreProperties>
</file>