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0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83DA74-A42B-4C42-BD14-2BB1FC5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04F686E-FBD2-4B9B-93F2-31AD75A81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1558B92-FDFA-4411-86F0-318D7293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6EEE183-A2F7-4CDF-AE97-852E8B58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4EB5769-FBAE-4F6C-AD5C-A09755D1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1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DD8AEB-970B-4F4B-9863-E2718819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5C50C41-3ACD-493C-BE0F-9B48D371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DC9BC22-04AE-468B-9BF1-F7BA4506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2716B46-8626-4AF1-9423-231F4E3C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20BAEFA-1BA4-4CFE-AA89-778E8B0F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5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8C11E733-2BAF-43B2-818A-92CDDA399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A0388EF-2D72-4AA6-B146-4FCDC28A0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9462FF9-8A5D-4810-AF70-10745DBC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0CFB17C-E8FD-436A-B3C0-7D738B18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A34A09B-C13F-44BA-91F1-662CB8C8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72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730E1E-E230-420B-BA32-E489AB98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AAC87FE-20DE-46AE-9C9E-F8A6AEFE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640DB33-3DBE-4F8C-B8F9-A52BDD9D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07F00D3-7BCC-45B1-AA05-CC38A25B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40561C1-E713-4846-8994-0A20152B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49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F5B2FF-8703-43D2-9362-F50D73BD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AEFA650-F36E-4597-AF74-0E9C36E8F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DB3AFFB-F2E0-4200-976D-7FF21AD3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8205D75-CAFF-48AD-B147-E7880A5A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514CB20-88E8-45FC-BDAB-8CC81BF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10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AED4F8-A448-4379-8E5C-73A5CCDA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BD000B-877D-4516-B574-FEE4EBA0F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07E749-1EAE-407D-9F5E-731C8FCE8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19783C5-0D3B-4317-B7E7-B6B3755C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8A8F109-2F51-469B-82FD-214AD583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2CFE5BD-9A73-4547-BAE1-3454E20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24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B90965-4C5F-40A2-BF95-1329F90A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94C61D0-054F-4D0E-995E-7931FB5B5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4D0D74C4-0F9D-49FF-95E1-EEBF2D67C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344105DB-EB4A-4BFE-B960-A1D3FB83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1144E4A6-E585-4524-BE84-9EFFB08CA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B97D942C-C344-4DDB-AC2B-A276D197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51F8E87-C7FA-410A-8BDB-B8661FE7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37EDDF90-04B5-4864-B0CE-8BB78F6C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1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872089-40B7-4D8B-9F84-665CB910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9D5AF7E9-E716-46A6-9DED-6ABA3AE6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520C25-3135-4E65-B724-8BE518F6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A75AA23-7644-4194-9D54-A4560F64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3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361724F8-4976-4217-8D05-96641A4A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C4C7C4A-3459-4EB7-A3B0-D36EE981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D8362F25-4A84-4D28-9D27-E6E1A948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37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E91E40-0AEC-4272-ACCB-6DA12452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CE2AB49-94C0-4A6A-8974-59AE9B9B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7C74A5F-39F0-484F-8182-78A9169B7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D2EB1AB-F6FC-4147-8DF8-AD010273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F5785ED-31B3-45C7-9DA6-AAC46E24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423E022-4A78-466B-9E8F-B1B34671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90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24DCBB-5E95-4D02-BDD8-BF3C1785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83775F54-5A44-4E3B-8521-3D4B58A01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E55082E-D5E8-4E04-9F33-A0BBC56C0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8EC9EE7-EFAE-411E-AAA2-E1A1F372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210DD08-C481-410F-9311-229BE1DE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97452E6-44BE-499C-9D15-53310EF7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23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8DE67114-090B-46D8-A5FD-04358CBD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CF34BE9-1907-4C43-96DF-DABC894F4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CC4DBC1-7E90-43F0-8235-B804757B6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C8BC-15E3-4E4E-8910-660B9BF46FD4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550C10F-089E-4DFD-BA12-A15DDEBFF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7F15F3F-1A4D-45B2-8ECC-412AE794B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84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AE64BFE4-FC10-4677-A476-CCCBC1D23729}"/>
              </a:ext>
            </a:extLst>
          </p:cNvPr>
          <p:cNvSpPr/>
          <p:nvPr/>
        </p:nvSpPr>
        <p:spPr>
          <a:xfrm>
            <a:off x="0" y="0"/>
            <a:ext cx="12198999" cy="6857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05832CA5-BC1B-403A-9FDC-BBBDE70C0EB6}"/>
              </a:ext>
            </a:extLst>
          </p:cNvPr>
          <p:cNvSpPr txBox="1"/>
          <p:nvPr/>
        </p:nvSpPr>
        <p:spPr>
          <a:xfrm>
            <a:off x="300134" y="123092"/>
            <a:ext cx="11891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Monotype Corsiva" panose="03010101010201010101" pitchFamily="66" charset="0"/>
                <a:cs typeface="Times New Roman" panose="02020603050405020304" pitchFamily="18" charset="0"/>
              </a:rPr>
              <a:t>Painel Inspiracional</a:t>
            </a:r>
          </a:p>
        </p:txBody>
      </p:sp>
      <p:pic>
        <p:nvPicPr>
          <p:cNvPr id="23" name="Imagem 22" descr="C:\Users\Rogerio\Desktop\imagens\note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" y="1330395"/>
            <a:ext cx="5400040" cy="2887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m 23" descr="C:\Users\Rogerio\Desktop\e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92" y="1330395"/>
            <a:ext cx="6227927" cy="2131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nto dobrado 2"/>
          <p:cNvSpPr/>
          <p:nvPr/>
        </p:nvSpPr>
        <p:spPr>
          <a:xfrm>
            <a:off x="4217437" y="1622737"/>
            <a:ext cx="3162157" cy="1344397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Tamanho dos Elementos</a:t>
            </a:r>
            <a:endParaRPr lang="pt-BR" sz="3200" b="1" dirty="0">
              <a:solidFill>
                <a:schemeClr val="tx1"/>
              </a:solidFill>
            </a:endParaRPr>
          </a:p>
        </p:txBody>
      </p:sp>
      <p:pic>
        <p:nvPicPr>
          <p:cNvPr id="25" name="Imagem 2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68" y="3148917"/>
            <a:ext cx="2466975" cy="1847850"/>
          </a:xfrm>
          <a:prstGeom prst="rect">
            <a:avLst/>
          </a:prstGeom>
        </p:spPr>
      </p:pic>
      <p:pic>
        <p:nvPicPr>
          <p:cNvPr id="30" name="Imagem 29" descr="C:\Users\Rogerio\Desktop\imagens\radio - Copia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09" y="3799268"/>
            <a:ext cx="5147167" cy="227922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Canto dobrado 25"/>
          <p:cNvSpPr/>
          <p:nvPr/>
        </p:nvSpPr>
        <p:spPr>
          <a:xfrm>
            <a:off x="9242552" y="2967135"/>
            <a:ext cx="2616267" cy="1105707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Funções pré-configuradas</a:t>
            </a:r>
          </a:p>
        </p:txBody>
      </p:sp>
      <p:pic>
        <p:nvPicPr>
          <p:cNvPr id="27" name="Imagem 2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4" y="4217437"/>
            <a:ext cx="4829175" cy="2402686"/>
          </a:xfrm>
          <a:prstGeom prst="rect">
            <a:avLst/>
          </a:prstGeom>
        </p:spPr>
      </p:pic>
      <p:sp>
        <p:nvSpPr>
          <p:cNvPr id="29" name="Canto dobrado 28"/>
          <p:cNvSpPr/>
          <p:nvPr/>
        </p:nvSpPr>
        <p:spPr>
          <a:xfrm>
            <a:off x="1576655" y="5486400"/>
            <a:ext cx="2864716" cy="137160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Símbolos e Cores intuitivos</a:t>
            </a:r>
            <a:endParaRPr lang="pt-BR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09" y="4366727"/>
            <a:ext cx="4518666" cy="246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Canto dobrado 30"/>
          <p:cNvSpPr/>
          <p:nvPr/>
        </p:nvSpPr>
        <p:spPr>
          <a:xfrm rot="20979743">
            <a:off x="5704463" y="5093410"/>
            <a:ext cx="2148391" cy="101430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Botões Físicos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34" name="Canto dobrado 33"/>
          <p:cNvSpPr/>
          <p:nvPr/>
        </p:nvSpPr>
        <p:spPr>
          <a:xfrm rot="20979743">
            <a:off x="9675718" y="4682234"/>
            <a:ext cx="2309848" cy="84580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Multitarefa</a:t>
            </a:r>
            <a:endParaRPr lang="pt-B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57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Santos de Lima</dc:creator>
  <cp:lastModifiedBy>Rogerio</cp:lastModifiedBy>
  <cp:revision>13</cp:revision>
  <dcterms:created xsi:type="dcterms:W3CDTF">2018-04-25T23:23:53Z</dcterms:created>
  <dcterms:modified xsi:type="dcterms:W3CDTF">2018-05-06T12:36:58Z</dcterms:modified>
</cp:coreProperties>
</file>