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Aplicação de Filtros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/>
              <a:t>Processamento de Imagens Digitais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-36512" y="5408056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Aluno: Rogério Ramos Rodrigues do Carmo</a:t>
            </a:r>
          </a:p>
          <a:p>
            <a:r>
              <a:rPr lang="pt-BR" dirty="0"/>
              <a:t>Prof. Dr. Milton Hirokazu Shimabukuro</a:t>
            </a:r>
          </a:p>
          <a:p>
            <a:r>
              <a:rPr lang="pt-BR" dirty="0" smtClean="0"/>
              <a:t>Disciplina: Técnicas de Programação</a:t>
            </a:r>
          </a:p>
          <a:p>
            <a:r>
              <a:rPr lang="pt-BR" dirty="0" smtClean="0"/>
              <a:t> 	     Aplicadas </a:t>
            </a:r>
            <a:r>
              <a:rPr lang="pt-BR" dirty="0"/>
              <a:t>às </a:t>
            </a:r>
            <a:r>
              <a:rPr lang="pt-BR" dirty="0" smtClean="0"/>
              <a:t>Ciências Cartográficas</a:t>
            </a:r>
            <a:endParaRPr lang="pt-BR" dirty="0"/>
          </a:p>
          <a:p>
            <a:r>
              <a:rPr lang="pt-BR" dirty="0"/>
              <a:t>Programa de Pós </a:t>
            </a:r>
            <a:r>
              <a:rPr lang="pt-BR" dirty="0" smtClean="0"/>
              <a:t>Graduação em </a:t>
            </a:r>
            <a:r>
              <a:rPr lang="pt-BR" dirty="0"/>
              <a:t>Ciências Cartográficas (PPGCC)</a:t>
            </a:r>
          </a:p>
        </p:txBody>
      </p:sp>
      <p:pic>
        <p:nvPicPr>
          <p:cNvPr id="3074" name="Picture 2" descr="Image result for logo unesp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691470"/>
            <a:ext cx="1080120" cy="116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86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9904" y="476672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Filtro Laplaciano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45358" y="4555867"/>
            <a:ext cx="57917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https://homepages.inf.ed.ac.uk/rbf/HIPR2/figs/lapmask2.gif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415" y="2203684"/>
            <a:ext cx="2167682" cy="204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1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Filtro da média</a:t>
            </a:r>
            <a:endParaRPr lang="pt-BR" dirty="0"/>
          </a:p>
        </p:txBody>
      </p:sp>
      <p:pic>
        <p:nvPicPr>
          <p:cNvPr id="1026" name="Picture 2" descr="C:\Users\Rogerio\Desktop\04261EBC-289A-40ED-840C-ECD3DCD33242-imageId=F2FFE8E9-64AD-4070-A49B-46D6A8431C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17745"/>
            <a:ext cx="8424936" cy="409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20961" y="5373216"/>
            <a:ext cx="7974085" cy="909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https://software.intel.com/sites/default/files/did_feeds_images/04261EBC-289A-40ED-840C-ECD3DCD33242/04261EBC-289A-40ED-840C-ECD3DCD33242-imageId=F2FFE8E9-64AD-4070-A49B-46D6A8431C73.png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86285"/>
              </p:ext>
            </p:extLst>
          </p:nvPr>
        </p:nvGraphicFramePr>
        <p:xfrm>
          <a:off x="1907705" y="2924944"/>
          <a:ext cx="1476162" cy="1440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054"/>
                <a:gridCol w="492054"/>
                <a:gridCol w="492054"/>
              </a:tblGrid>
              <a:tr h="48005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800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8005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2411760" y="3429000"/>
            <a:ext cx="504056" cy="432048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368152"/>
          </a:xfrm>
        </p:spPr>
        <p:txBody>
          <a:bodyPr/>
          <a:lstStyle/>
          <a:p>
            <a:r>
              <a:rPr lang="pt-BR" dirty="0" smtClean="0"/>
              <a:t>Orientação a Objetos (C++)</a:t>
            </a:r>
          </a:p>
          <a:p>
            <a:pPr lvl="1"/>
            <a:r>
              <a:rPr lang="pt-BR" dirty="0" smtClean="0"/>
              <a:t>As operações retornam </a:t>
            </a:r>
            <a:r>
              <a:rPr lang="pt-BR" b="1" dirty="0" smtClean="0"/>
              <a:t>objetos do tipo </a:t>
            </a:r>
            <a:r>
              <a:rPr lang="pt-BR" b="1" i="1" dirty="0" err="1" smtClean="0"/>
              <a:t>Image</a:t>
            </a:r>
            <a:r>
              <a:rPr lang="pt-BR" b="1" dirty="0" smtClean="0"/>
              <a:t>.</a:t>
            </a:r>
          </a:p>
          <a:p>
            <a:pPr lvl="1"/>
            <a:r>
              <a:rPr lang="pt-BR" dirty="0" smtClean="0"/>
              <a:t>Funções </a:t>
            </a:r>
            <a:r>
              <a:rPr lang="pt-BR" b="1" u="sng" dirty="0" err="1" smtClean="0"/>
              <a:t>getPixel</a:t>
            </a:r>
            <a:r>
              <a:rPr lang="pt-BR" b="1" u="sng" dirty="0" smtClean="0"/>
              <a:t>() </a:t>
            </a:r>
            <a:r>
              <a:rPr lang="pt-BR" dirty="0" smtClean="0"/>
              <a:t>e </a:t>
            </a:r>
            <a:r>
              <a:rPr lang="pt-BR" b="1" u="sng" dirty="0" err="1" smtClean="0"/>
              <a:t>setPixel</a:t>
            </a:r>
            <a:r>
              <a:rPr lang="pt-BR" b="1" u="sng" dirty="0" smtClean="0"/>
              <a:t>()</a:t>
            </a:r>
            <a:endParaRPr lang="pt-BR" b="1" u="sng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Organização do Programa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73" y="2412929"/>
            <a:ext cx="3888432" cy="43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31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Imagens utilizadas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 smtClean="0"/>
              <a:t>Dimensões: 256 x 256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pt-BR" dirty="0" smtClean="0"/>
              <a:t>Dimensões: 640 x 480</a:t>
            </a:r>
            <a:endParaRPr lang="pt-BR" dirty="0"/>
          </a:p>
        </p:txBody>
      </p:sp>
      <p:pic>
        <p:nvPicPr>
          <p:cNvPr id="5122" name="Picture 2" descr="C:\Users\Rogerio\Desktop\lenna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85" y="1664804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Rogerio\Desktop\marcie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352" y="1916832"/>
            <a:ext cx="403244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Imagens utilizadas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 smtClean="0"/>
              <a:t>Dimensões: </a:t>
            </a:r>
            <a:r>
              <a:rPr lang="pt-BR" dirty="0" smtClean="0"/>
              <a:t>1280 </a:t>
            </a:r>
            <a:r>
              <a:rPr lang="pt-BR" dirty="0" smtClean="0"/>
              <a:t>x </a:t>
            </a:r>
            <a:r>
              <a:rPr lang="pt-BR" dirty="0" smtClean="0"/>
              <a:t>720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pt-BR" dirty="0" smtClean="0"/>
              <a:t>Dimensões: </a:t>
            </a:r>
            <a:r>
              <a:rPr lang="pt-BR" dirty="0" smtClean="0"/>
              <a:t>356 </a:t>
            </a:r>
            <a:r>
              <a:rPr lang="pt-BR" dirty="0" smtClean="0"/>
              <a:t>x </a:t>
            </a:r>
            <a:r>
              <a:rPr lang="pt-BR" dirty="0" smtClean="0"/>
              <a:t>535</a:t>
            </a:r>
            <a:endParaRPr lang="pt-BR" dirty="0"/>
          </a:p>
        </p:txBody>
      </p:sp>
      <p:pic>
        <p:nvPicPr>
          <p:cNvPr id="2051" name="Picture 3" descr="C:\Users\Rogerio\Desktop\UBW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46" y="2312175"/>
            <a:ext cx="3970934" cy="22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ogerio\Desktop\ori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024" y="1527739"/>
            <a:ext cx="2448272" cy="367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Biblioteca em C++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403244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49511"/>
            <a:ext cx="4104456" cy="392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958" y="5517232"/>
            <a:ext cx="61341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</TotalTime>
  <Words>89</Words>
  <Application>Microsoft Office PowerPoint</Application>
  <PresentationFormat>Apresentação na tela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Concurso</vt:lpstr>
      <vt:lpstr>Aplicação de Filtros</vt:lpstr>
      <vt:lpstr>Filtro Laplaciano</vt:lpstr>
      <vt:lpstr>Filtro da média</vt:lpstr>
      <vt:lpstr>Organização do Programa</vt:lpstr>
      <vt:lpstr>Imagens utilizadas</vt:lpstr>
      <vt:lpstr>Imagens utilizadas</vt:lpstr>
      <vt:lpstr>Biblioteca em C++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</dc:creator>
  <cp:lastModifiedBy>Rogerio</cp:lastModifiedBy>
  <cp:revision>15</cp:revision>
  <cp:lastPrinted>2019-08-29T16:28:59Z</cp:lastPrinted>
  <dcterms:created xsi:type="dcterms:W3CDTF">2019-08-28T13:45:18Z</dcterms:created>
  <dcterms:modified xsi:type="dcterms:W3CDTF">2019-08-29T16:29:01Z</dcterms:modified>
</cp:coreProperties>
</file>