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72" r:id="rId9"/>
    <p:sldId id="263" r:id="rId10"/>
    <p:sldId id="273" r:id="rId11"/>
    <p:sldId id="264" r:id="rId12"/>
    <p:sldId id="266" r:id="rId13"/>
    <p:sldId id="265" r:id="rId14"/>
    <p:sldId id="267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22BA-6A07-4B11-BE79-25E994D4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E6C89-3A74-48E3-B0B9-8C64006E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E8C0C-26C9-47BD-B694-38721CA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5C0F9-4842-484A-9BDC-2332D37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FDCB4-AB46-49B5-8750-5BFB20E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95293-EBF9-4A12-A138-DED6D331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F9F8C3-2FC9-450B-A4F3-D52670F7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45077-7670-4F9C-9A1A-E7F9AF58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252F3-9874-4B67-9274-058F643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8308E-388F-4936-8415-7C327276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E73D2-3946-45F0-86EB-650FF51B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BE177-7874-4F90-806E-16BF25ED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F54CB-F024-4840-8A27-61178B9B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801D-77BB-47E0-B33B-94B7C38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177C-46F0-4CC4-8E74-5506A7B3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DB947-828C-495E-BB27-23A84CE8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70902-6024-4780-B3D5-06DD8103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41F2B6-F531-4B63-9C9D-D3A2A6B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17A7A-835E-4061-BB8D-2119D508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2F554-663F-4702-A9E6-758AA48A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36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51A-0807-47B1-83B6-C1C74BBB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3BCBD-6412-4869-A1D1-92CA3710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D6648-5FB6-4402-8D25-3DCF24A8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FE15A-D389-4EB4-807B-A346C66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A23-D928-4397-9A81-C0A8ACB3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200E-BC6D-4DEC-A376-C10E44D6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4FE42-9FF9-4DF3-B74E-F1055EF5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BDEBF-E9A4-4098-B5BC-333CC792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2840D-F970-4A5C-9A2F-082D809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970D8-262B-49C8-ADB9-DCEEED6A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28C505-F2BD-45E8-BBC5-2D45EFF0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13E3-282A-4C96-BD89-5AC7361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49E7-65F5-4481-AB6C-B564229A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C2605-C58F-40E4-8FE3-B74678D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996BB-E074-4CF8-95DC-8EB500D3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D554E4-CC54-452B-AF6E-831E6969C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0CE43F-B275-4F87-97D4-AC5E3A3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96EA3B-8771-475D-B9C2-EEA66E76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73C88C-982E-4DA0-BB18-CE817CE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B0EC-8172-4468-B83F-F2369B25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380430-B058-4166-943A-83F673BE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0950C-A436-4F7A-85B3-15CA8C91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5DBEA-1B86-46E3-92CB-7B743A50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369DBA-1B87-4E78-A080-9F04F57E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13D8A1-F37A-497A-9AC3-5AACBEC6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CF650E-C4F6-4412-BFB9-AD51A229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8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AE2E4-F102-456F-AA0A-88DBF0E9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A7A9D-27EC-468B-91B3-7DE6A2B3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2DAF09-EAE5-4A24-B0EF-582D323C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CF0DC-CD05-4D6A-A83F-609DA96C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68C25-AD64-4FE9-9F20-DC373F7E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BB4B5-A50E-46A5-A45F-33B85E94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8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F65A-69DD-4A5B-BA73-E0ECB0B5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7C550-C51C-4900-B378-B76449D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F563E3-78C1-49FF-A6A2-64F212D1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E099A-8645-450D-A0D9-C491BB4C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A33FF9-2119-480A-98D5-6DC3A7D4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F1CFF-09DD-4482-A4EF-23913EF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BEABF0-5B04-49EB-9CB6-E558076B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4BF3D0-ECEB-4A42-AF43-73DE9341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36C56-DA7F-414F-95E5-12A05B64B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6E37-8B01-4447-984B-72665584FD46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E743D-2FFA-49B1-8B0D-A34D8CE4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96EE1-9EFF-40FB-B35B-0F5D4D00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4AA7-31BD-4471-8806-D97CD3819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7DF2F3-E836-4B6D-86DB-576ACDA66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68" y="708006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C298B3-27AE-4E4A-BD4A-1DB782071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95" y="1469046"/>
            <a:ext cx="6571210" cy="24787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31F4AF-52E7-4E2E-89B3-C92638FC14B9}"/>
              </a:ext>
            </a:extLst>
          </p:cNvPr>
          <p:cNvSpPr txBox="1"/>
          <p:nvPr/>
        </p:nvSpPr>
        <p:spPr>
          <a:xfrm>
            <a:off x="3031823" y="3947832"/>
            <a:ext cx="612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rush Script MT" panose="03060802040406070304" pitchFamily="66" charset="0"/>
              </a:rPr>
              <a:t>Construindo um mundo melhor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94381C-C29D-4077-ABC9-BE2A58F54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6" y="59217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267641-294D-4827-A399-BA226C70A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0" y="211444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16F462-B802-4C50-A8D1-DC0067D74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8" y="1465651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5C0C5C1-C509-441F-BF78-BFEDB310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0" y="3520873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31342C2-1165-41FD-9B71-E1CD2561C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8" y="2872084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0930B0C-D096-4572-93C1-24FFCBCCA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1517">
            <a:off x="-93771" y="495543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244B29D-DC0A-4387-86E0-1220BDFB8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09" y="4306641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B3A3D0-BC66-4CD6-913F-7F364B1D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799">
            <a:off x="-93773" y="6316000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97E7524-6C5B-4EF9-8349-D3A99324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7289">
            <a:off x="-188111" y="5710756"/>
            <a:ext cx="950978" cy="5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30CFEF97-F247-43AF-B551-511083FC360B}"/>
              </a:ext>
            </a:extLst>
          </p:cNvPr>
          <p:cNvSpPr/>
          <p:nvPr/>
        </p:nvSpPr>
        <p:spPr>
          <a:xfrm>
            <a:off x="11025051" y="0"/>
            <a:ext cx="1166949" cy="6858000"/>
          </a:xfrm>
          <a:prstGeom prst="rect">
            <a:avLst/>
          </a:prstGeom>
          <a:solidFill>
            <a:srgbClr val="3F7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ECA6544-A35C-4771-ACBB-06B308EEE46A}"/>
              </a:ext>
            </a:extLst>
          </p:cNvPr>
          <p:cNvSpPr/>
          <p:nvPr/>
        </p:nvSpPr>
        <p:spPr>
          <a:xfrm rot="20056150">
            <a:off x="7869382" y="5963135"/>
            <a:ext cx="4201125" cy="1423857"/>
          </a:xfrm>
          <a:prstGeom prst="rect">
            <a:avLst/>
          </a:prstGeom>
          <a:solidFill>
            <a:srgbClr val="3F7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ntrodução Rogério Teste 2">
            <a:hlinkClick r:id="" action="ppaction://media"/>
            <a:extLst>
              <a:ext uri="{FF2B5EF4-FFF2-40B4-BE49-F238E27FC236}">
                <a16:creationId xmlns:a16="http://schemas.microsoft.com/office/drawing/2014/main" id="{734752B1-0E76-4789-8769-2ED258BACAC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974.062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67252" y="58885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0">
        <p159:morph option="byObject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7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pic>
        <p:nvPicPr>
          <p:cNvPr id="2" name="Deivid">
            <a:hlinkClick r:id="" action="ppaction://media"/>
            <a:extLst>
              <a:ext uri="{FF2B5EF4-FFF2-40B4-BE49-F238E27FC236}">
                <a16:creationId xmlns:a16="http://schemas.microsoft.com/office/drawing/2014/main" id="{44971899-7C72-4E70-92E1-C971E11007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77638" y="5434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reveal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248DB03-43E9-400E-9D00-9CEDDDCB2615}"/>
              </a:ext>
            </a:extLst>
          </p:cNvPr>
          <p:cNvSpPr/>
          <p:nvPr/>
        </p:nvSpPr>
        <p:spPr>
          <a:xfrm>
            <a:off x="3412836" y="1034472"/>
            <a:ext cx="1782619" cy="168101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248DB03-43E9-400E-9D00-9CEDDDCB2615}"/>
              </a:ext>
            </a:extLst>
          </p:cNvPr>
          <p:cNvSpPr/>
          <p:nvPr/>
        </p:nvSpPr>
        <p:spPr>
          <a:xfrm>
            <a:off x="1648690" y="1015999"/>
            <a:ext cx="1782619" cy="3315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1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pic>
        <p:nvPicPr>
          <p:cNvPr id="3" name="Rogerio OK 2">
            <a:hlinkClick r:id="" action="ppaction://media"/>
            <a:extLst>
              <a:ext uri="{FF2B5EF4-FFF2-40B4-BE49-F238E27FC236}">
                <a16:creationId xmlns:a16="http://schemas.microsoft.com/office/drawing/2014/main" id="{306CA1E1-D2FC-4E61-9506-A351789902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50638" y="61880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>
        <p14:reveal/>
      </p:transition>
    </mc:Choice>
    <mc:Fallback xmlns="">
      <p:transition spd="slow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248DB03-43E9-400E-9D00-9CEDDDCB2615}"/>
              </a:ext>
            </a:extLst>
          </p:cNvPr>
          <p:cNvSpPr/>
          <p:nvPr/>
        </p:nvSpPr>
        <p:spPr>
          <a:xfrm>
            <a:off x="3468255" y="2715491"/>
            <a:ext cx="1704110" cy="15978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248DB03-43E9-400E-9D00-9CEDDDCB2615}"/>
              </a:ext>
            </a:extLst>
          </p:cNvPr>
          <p:cNvSpPr/>
          <p:nvPr/>
        </p:nvSpPr>
        <p:spPr>
          <a:xfrm>
            <a:off x="1704109" y="4396509"/>
            <a:ext cx="4391891" cy="16440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000"/>
    </mc:Choice>
    <mc:Fallback xmlns="">
      <p:transition spd="slow" advClick="0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000"/>
    </mc:Choice>
    <mc:Fallback xmlns="">
      <p:transition spd="slow" advClick="0" advTm="16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nalização">
            <a:hlinkClick r:id="" action="ppaction://media"/>
            <a:extLst>
              <a:ext uri="{FF2B5EF4-FFF2-40B4-BE49-F238E27FC236}">
                <a16:creationId xmlns:a16="http://schemas.microsoft.com/office/drawing/2014/main" id="{8E0CB227-0F91-4D57-8124-2AE790CD42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37925" y="5690937"/>
            <a:ext cx="609600" cy="6096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959F7D-2576-461C-8A65-B15166524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7" y="1111316"/>
            <a:ext cx="6494983" cy="24500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46459E-CD4C-4F6B-9691-D8F7D5DDD4D6}"/>
              </a:ext>
            </a:extLst>
          </p:cNvPr>
          <p:cNvSpPr txBox="1"/>
          <p:nvPr/>
        </p:nvSpPr>
        <p:spPr>
          <a:xfrm>
            <a:off x="3031820" y="3429000"/>
            <a:ext cx="6128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rush Script MT" panose="03060802040406070304" pitchFamily="66" charset="0"/>
              </a:rPr>
              <a:t>Construindo um mundo melhor</a:t>
            </a:r>
          </a:p>
        </p:txBody>
      </p:sp>
    </p:spTree>
    <p:extLst>
      <p:ext uri="{BB962C8B-B14F-4D97-AF65-F5344CB8AC3E}">
        <p14:creationId xmlns:p14="http://schemas.microsoft.com/office/powerpoint/2010/main" val="852512013"/>
      </p:ext>
    </p:extLst>
  </p:cSld>
  <p:clrMapOvr>
    <a:masterClrMapping/>
  </p:clrMapOvr>
  <p:transition spd="slow" advClick="0" advTm="1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pic>
        <p:nvPicPr>
          <p:cNvPr id="2" name="Rodrigo">
            <a:hlinkClick r:id="" action="ppaction://media"/>
            <a:extLst>
              <a:ext uri="{FF2B5EF4-FFF2-40B4-BE49-F238E27FC236}">
                <a16:creationId xmlns:a16="http://schemas.microsoft.com/office/drawing/2014/main" id="{BE3EAB29-CA12-4DF0-AD25-E0DAA4934C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57798" y="5770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 advClick="0" advTm="1000">
        <p14:reveal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386013-B750-4CE3-8A04-84CF7056A48B}"/>
              </a:ext>
            </a:extLst>
          </p:cNvPr>
          <p:cNvSpPr/>
          <p:nvPr/>
        </p:nvSpPr>
        <p:spPr>
          <a:xfrm>
            <a:off x="5204690" y="1015999"/>
            <a:ext cx="1782619" cy="3315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 advClick="0" advTm="11000"/>
    </mc:Choice>
    <mc:Fallback xmlns="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350D7E-5057-4765-B33B-F3CD1E85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D702974-2CEC-4F28-AE2A-C4104C741267}"/>
              </a:ext>
            </a:extLst>
          </p:cNvPr>
          <p:cNvSpPr/>
          <p:nvPr/>
        </p:nvSpPr>
        <p:spPr>
          <a:xfrm>
            <a:off x="8779163" y="1006763"/>
            <a:ext cx="1782619" cy="3315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98A0F3-2076-4BB8-9D5C-A5472E0F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3C82257-2CB1-4716-A40D-735A9047A646}"/>
              </a:ext>
            </a:extLst>
          </p:cNvPr>
          <p:cNvSpPr/>
          <p:nvPr/>
        </p:nvSpPr>
        <p:spPr>
          <a:xfrm>
            <a:off x="6959599" y="1015999"/>
            <a:ext cx="1782619" cy="16902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pic>
        <p:nvPicPr>
          <p:cNvPr id="3" name="Luciano">
            <a:hlinkClick r:id="" action="ppaction://media"/>
            <a:extLst>
              <a:ext uri="{FF2B5EF4-FFF2-40B4-BE49-F238E27FC236}">
                <a16:creationId xmlns:a16="http://schemas.microsoft.com/office/drawing/2014/main" id="{C21BA36B-F835-4702-85E7-63A1F85EC3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39541" y="59736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14:reveal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F1C681D-BFE4-4284-8889-D11924C95905}"/>
              </a:ext>
            </a:extLst>
          </p:cNvPr>
          <p:cNvSpPr/>
          <p:nvPr/>
        </p:nvSpPr>
        <p:spPr>
          <a:xfrm>
            <a:off x="6978072" y="2687780"/>
            <a:ext cx="1782619" cy="16440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239F22-50F8-41D7-AED8-F83BFC62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9" y="274782"/>
            <a:ext cx="9706282" cy="6308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3B4948D-659E-4991-B290-18802CF825CA}"/>
              </a:ext>
            </a:extLst>
          </p:cNvPr>
          <p:cNvSpPr/>
          <p:nvPr/>
        </p:nvSpPr>
        <p:spPr>
          <a:xfrm rot="16200000">
            <a:off x="7472218" y="3011054"/>
            <a:ext cx="1653310" cy="44057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9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8</Words>
  <Application>Microsoft Office PowerPoint</Application>
  <PresentationFormat>Widescreen</PresentationFormat>
  <Paragraphs>2</Paragraphs>
  <Slides>18</Slides>
  <Notes>0</Notes>
  <HiddenSlides>0</HiddenSlides>
  <MMClips>6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Silva</dc:creator>
  <cp:lastModifiedBy>Rogério Silva</cp:lastModifiedBy>
  <cp:revision>14</cp:revision>
  <dcterms:created xsi:type="dcterms:W3CDTF">2022-08-28T00:38:21Z</dcterms:created>
  <dcterms:modified xsi:type="dcterms:W3CDTF">2022-08-28T23:49:02Z</dcterms:modified>
</cp:coreProperties>
</file>