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6BA9-6320-4CF3-AC10-BAB33406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E65C9-9F84-4CE6-AC4F-0801B0C2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D2B72-13FE-47F2-AE41-2EC80F9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AFAC7-8D10-4C6C-91B2-86F0479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67AD0-29CA-4639-A44A-CD71837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D903-98A2-4725-B2E1-4B526BEF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19C757-B86B-4A07-9DE8-54C99CF6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C1A53-2332-4312-8A65-21BC731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05E36-FD83-47EE-AEDE-FC77415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66766-49BF-4E99-AEC6-EF26A4C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200E25-5369-4344-BE46-01AC6115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6A123-F022-437A-ABBB-FE84DC7B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3B245-D7CE-4C1A-9922-E39585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8F1C1-0889-44B9-8850-1895EDD6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0F35F-0E39-4AD5-862F-60641C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C2E8-65D6-4445-8660-A4D1002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ACB9E-CC5D-4A67-BC19-9CB2287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A352C-A286-40B6-AD52-AA9D7B5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AD4CA-D3B4-4202-9681-7F932E7E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5523C-799D-46A5-97B8-B5D543DA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C01F5-36EB-441F-8DA2-4D840971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3B9AE3-42EB-4089-97AC-045ECC2D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D42BF-86E2-450B-B85D-6565BC0F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CE5FF-53CB-4D96-8639-DD229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DDDAE-576A-436F-B23B-C3D3188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721B-586E-48D7-9DE3-AB8EFF81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0293F-0669-4555-B0E4-81F2B47A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6252B-D370-42C0-AA34-093EC3E8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FDC5-9545-4A1F-AE87-9B256DF9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BAF0A-9270-4F57-9C53-BE4D3F3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C90BB9-0A3C-479B-B425-2613F41E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F596-EB23-47B4-B6EE-4AC364C1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9DA43-4069-4664-BED6-6ACDB486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D7529-7D53-4C98-8D48-B7F2569F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436C7D-65D4-4744-A1CE-7D075774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37E68-D1BC-4220-9A47-21E9F711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724DD7-7CEF-493A-B87C-EE8C1B9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06A2F-1497-418C-A5F4-3A4DCCCA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F7364-B5E2-4C39-AB05-ACB7B60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1ED8-858C-4F3D-8BA8-7C809DC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8660E-2BB9-441A-A006-31B6EAC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7A26A-81EF-4A87-8B0C-B97DF232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43138-04BA-4A58-B346-62D60BA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935342-F81E-456E-BDEF-A39E9710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9328-3C3B-4996-8BA6-78EEA504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C46ED-F655-4BE2-8AA6-78B7DE8A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2B3B-369B-49EC-911B-C30E884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E654A-FB65-4628-87AB-E2299858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4F9351-ED2F-4DE8-86EF-9E7D22C8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20EFE-CFA1-40C2-AB64-2CF46DE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3D53C-E4CE-4965-8EE5-0726FB00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7BA87-D1B4-4F28-96FA-69FBB1F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4C73-64A0-4681-AF9A-E2677D9E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428650-3C3B-4B56-ABC2-2CC783D83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A833C-C739-4DC2-BC57-2BF13475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89866-4F7D-4358-88BE-771A80E2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227AD-A82F-48B5-A787-B1E6D6D5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28CA6-5143-4568-8603-107210F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E7C4A-E9C7-43AE-A094-434F2E81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B3B00-465A-4547-8504-564675E5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1F87C-F1B0-46BF-BC47-4D0A3388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4E7F-9EE9-43DE-A87D-4EEDA9BE797D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C35DA-879F-4CC2-AEC4-D7C5BE05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447CA-8047-4746-A9B9-C3B31104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3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6AA101-99DD-4822-836E-53D53696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5" y="399472"/>
            <a:ext cx="6052323" cy="60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5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8BB9BCF-5632-4868-8E33-450C4F32E263}"/>
              </a:ext>
            </a:extLst>
          </p:cNvPr>
          <p:cNvSpPr/>
          <p:nvPr/>
        </p:nvSpPr>
        <p:spPr>
          <a:xfrm>
            <a:off x="3435927" y="1108362"/>
            <a:ext cx="4821442" cy="2207493"/>
          </a:xfrm>
          <a:custGeom>
            <a:avLst/>
            <a:gdLst>
              <a:gd name="connsiteX0" fmla="*/ 0 w 4821383"/>
              <a:gd name="connsiteY0" fmla="*/ 1265382 h 2530763"/>
              <a:gd name="connsiteX1" fmla="*/ 2410692 w 4821383"/>
              <a:gd name="connsiteY1" fmla="*/ 0 h 2530763"/>
              <a:gd name="connsiteX2" fmla="*/ 4821384 w 4821383"/>
              <a:gd name="connsiteY2" fmla="*/ 1265382 h 2530763"/>
              <a:gd name="connsiteX3" fmla="*/ 2410692 w 4821383"/>
              <a:gd name="connsiteY3" fmla="*/ 2530764 h 2530763"/>
              <a:gd name="connsiteX4" fmla="*/ 0 w 4821383"/>
              <a:gd name="connsiteY4" fmla="*/ 1265382 h 2530763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  <a:gd name="connsiteX0" fmla="*/ 0 w 4821442"/>
              <a:gd name="connsiteY0" fmla="*/ 1265382 h 2530764"/>
              <a:gd name="connsiteX1" fmla="*/ 2410692 w 4821442"/>
              <a:gd name="connsiteY1" fmla="*/ 0 h 2530764"/>
              <a:gd name="connsiteX2" fmla="*/ 4821384 w 4821442"/>
              <a:gd name="connsiteY2" fmla="*/ 1265382 h 2530764"/>
              <a:gd name="connsiteX3" fmla="*/ 2410692 w 4821442"/>
              <a:gd name="connsiteY3" fmla="*/ 2530764 h 2530764"/>
              <a:gd name="connsiteX4" fmla="*/ 0 w 4821442"/>
              <a:gd name="connsiteY4" fmla="*/ 1265382 h 25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1442" h="2530764">
                <a:moveTo>
                  <a:pt x="0" y="1265382"/>
                </a:moveTo>
                <a:cubicBezTo>
                  <a:pt x="0" y="1268495"/>
                  <a:pt x="1079304" y="0"/>
                  <a:pt x="2410692" y="0"/>
                </a:cubicBezTo>
                <a:cubicBezTo>
                  <a:pt x="3742080" y="0"/>
                  <a:pt x="4821384" y="1286968"/>
                  <a:pt x="4821384" y="1265382"/>
                </a:cubicBezTo>
                <a:cubicBezTo>
                  <a:pt x="4830621" y="1271506"/>
                  <a:pt x="3742080" y="2530764"/>
                  <a:pt x="2410692" y="2530764"/>
                </a:cubicBezTo>
                <a:cubicBezTo>
                  <a:pt x="1079304" y="2530764"/>
                  <a:pt x="0" y="1262269"/>
                  <a:pt x="0" y="126538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2E900A0-7721-4E36-8047-D266F5EF7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60174"/>
              </p:ext>
            </p:extLst>
          </p:nvPr>
        </p:nvGraphicFramePr>
        <p:xfrm>
          <a:off x="5002098" y="1399308"/>
          <a:ext cx="1689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688760" imgH="1625040" progId="">
                  <p:embed/>
                </p:oleObj>
              </mc:Choice>
              <mc:Fallback>
                <p:oleObj r:id="rId3" imgW="1688760" imgH="1625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098" y="1399308"/>
                        <a:ext cx="16891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D8CFEB3-0378-472D-99C3-F9F17806E346}"/>
              </a:ext>
            </a:extLst>
          </p:cNvPr>
          <p:cNvSpPr txBox="1"/>
          <p:nvPr/>
        </p:nvSpPr>
        <p:spPr>
          <a:xfrm>
            <a:off x="1274648" y="399531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AÇÃO CONTRA A MUDANÇA GLOBAL DO CLIMA</a:t>
            </a:r>
          </a:p>
        </p:txBody>
      </p:sp>
    </p:spTree>
    <p:extLst>
      <p:ext uri="{BB962C8B-B14F-4D97-AF65-F5344CB8AC3E}">
        <p14:creationId xmlns:p14="http://schemas.microsoft.com/office/powerpoint/2010/main" val="1377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1418181" y="184727"/>
            <a:ext cx="935563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b="1" dirty="0">
                <a:solidFill>
                  <a:schemeClr val="bg1"/>
                </a:solidFill>
                <a:latin typeface="Trebuchet MS" panose="020B0603020202020204" pitchFamily="34" charset="0"/>
              </a:rPr>
              <a:t> POLUIÇÃO ATMOSFÉRICA POR CO²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E4E3DB-BFB6-4524-AA7C-1CA794AB23E3}"/>
              </a:ext>
            </a:extLst>
          </p:cNvPr>
          <p:cNvSpPr txBox="1"/>
          <p:nvPr/>
        </p:nvSpPr>
        <p:spPr>
          <a:xfrm>
            <a:off x="14254" y="5860595"/>
            <a:ext cx="394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Fontes: </a:t>
            </a:r>
            <a:r>
              <a:rPr lang="pt-BR" dirty="0" err="1">
                <a:solidFill>
                  <a:schemeClr val="bg1"/>
                </a:solidFill>
              </a:rPr>
              <a:t>Carbon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Brief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Eurosat</a:t>
            </a:r>
            <a:r>
              <a:rPr lang="pt-BR" dirty="0">
                <a:solidFill>
                  <a:schemeClr val="bg1"/>
                </a:solidFill>
              </a:rPr>
              <a:t>, BBC Brasil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ABFD4D6-5A9A-4D39-8AFF-E1BD77C09172}"/>
              </a:ext>
            </a:extLst>
          </p:cNvPr>
          <p:cNvSpPr txBox="1"/>
          <p:nvPr/>
        </p:nvSpPr>
        <p:spPr>
          <a:xfrm>
            <a:off x="14254" y="6146799"/>
            <a:ext cx="856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Pesquisas: </a:t>
            </a:r>
            <a:r>
              <a:rPr lang="pt-BR" dirty="0">
                <a:solidFill>
                  <a:schemeClr val="bg1"/>
                </a:solidFill>
              </a:rPr>
              <a:t>Realizadas em 2018 até 2020 não temos dados atualizados sobre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299982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Silva</dc:creator>
  <cp:lastModifiedBy>Rogério Silva</cp:lastModifiedBy>
  <cp:revision>1</cp:revision>
  <dcterms:created xsi:type="dcterms:W3CDTF">2022-08-20T16:16:58Z</dcterms:created>
  <dcterms:modified xsi:type="dcterms:W3CDTF">2022-08-20T18:45:41Z</dcterms:modified>
</cp:coreProperties>
</file>