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6" r:id="rId4"/>
    <p:sldId id="257" r:id="rId5"/>
    <p:sldId id="260" r:id="rId6"/>
    <p:sldId id="264" r:id="rId7"/>
    <p:sldId id="262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36BA9-6320-4CF3-AC10-BAB334066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E65C9-9F84-4CE6-AC4F-0801B0C2A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1D2B72-13FE-47F2-AE41-2EC80F9D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DAFAC7-8D10-4C6C-91B2-86F0479E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E67AD0-29CA-4639-A44A-CD718379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18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5D903-98A2-4725-B2E1-4B526BEF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19C757-B86B-4A07-9DE8-54C99CF60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5C1A53-2332-4312-8A65-21BC731D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E05E36-FD83-47EE-AEDE-FC774155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C66766-49BF-4E99-AEC6-EF26A4C3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0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200E25-5369-4344-BE46-01AC61155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E6A123-F022-437A-ABBB-FE84DC7BB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C3B245-D7CE-4C1A-9922-E39585F4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B8F1C1-0889-44B9-8850-1895EDD6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10F35F-0E39-4AD5-862F-60641C2D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13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EC2E8-65D6-4445-8660-A4D10021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FACB9E-CC5D-4A67-BC19-9CB22877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5A352C-A286-40B6-AD52-AA9D7B52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FAD4CA-D3B4-4202-9681-7F932E7E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C5523C-799D-46A5-97B8-B5D543DA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90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C01F5-36EB-441F-8DA2-4D840971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3B9AE3-42EB-4089-97AC-045ECC2D0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0D42BF-86E2-450B-B85D-6565BC0F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ECE5FF-53CB-4D96-8639-DD229D5E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FDDDAE-576A-436F-B23B-C3D31881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4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6721B-586E-48D7-9DE3-AB8EFF81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F0293F-0669-4555-B0E4-81F2B47A0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E6252B-D370-42C0-AA34-093EC3E8F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22FDC5-9545-4A1F-AE87-9B256DF9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6BAF0A-9270-4F57-9C53-BE4D3F32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C90BB9-0A3C-479B-B425-2613F41E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23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BF596-EB23-47B4-B6EE-4AC364C1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19DA43-4069-4664-BED6-6ACDB486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4D7529-7D53-4C98-8D48-B7F2569F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436C7D-65D4-4744-A1CE-7D075774F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A37E68-D1BC-4220-9A47-21E9F711C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724DD7-7CEF-493A-B87C-EE8C1B91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806A2F-1497-418C-A5F4-3A4DCCCA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5F7364-B5E2-4C39-AB05-ACB7B60B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12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41ED8-858C-4F3D-8BA8-7C809DC3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18660E-2BB9-441A-A006-31B6EACA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47A26A-81EF-4A87-8B0C-B97DF232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F43138-04BA-4A58-B346-62D60BA7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42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935342-F81E-456E-BDEF-A39E9710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E69328-3C3B-4996-8BA6-78EEA504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C46ED-F655-4BE2-8AA6-78B7DE8A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1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82B3B-369B-49EC-911B-C30E8842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9E654A-FB65-4628-87AB-E22998587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4F9351-ED2F-4DE8-86EF-9E7D22C8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220EFE-CFA1-40C2-AB64-2CF46DEC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3D53C-E4CE-4965-8EE5-0726FB00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37BA87-D1B4-4F28-96FA-69FBB1F6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53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04C73-64A0-4681-AF9A-E2677D9E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428650-3C3B-4B56-ABC2-2CC783D83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8A833C-C739-4DC2-BC57-2BF134758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689866-4F7D-4358-88BE-771A80E2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F227AD-A82F-48B5-A787-B1E6D6D5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E28CA6-5143-4568-8603-107210F7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31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2E7C4A-E9C7-43AE-A094-434F2E81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AB3B00-465A-4547-8504-564675E5F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D1F87C-F1B0-46BF-BC47-4D0A33884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4E7F-9EE9-43DE-A87D-4EEDA9BE797D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C35DA-879F-4CC2-AEC4-D7C5BE057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7447CA-8047-4746-A9B9-C3B311046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33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16AA101-99DD-4822-836E-53D53696E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65" y="399472"/>
            <a:ext cx="6052323" cy="6059055"/>
          </a:xfrm>
          <a:prstGeom prst="rect">
            <a:avLst/>
          </a:prstGeom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2E4CC177-318C-B0E9-4CD4-E9907A4EC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071" y="5834751"/>
            <a:ext cx="1162928" cy="1057102"/>
          </a:xfrm>
          <a:prstGeom prst="rect">
            <a:avLst/>
          </a:prstGeom>
        </p:spPr>
      </p:pic>
      <p:pic>
        <p:nvPicPr>
          <p:cNvPr id="6" name="Imagem 5" descr="Desenho de um cachorro&#10;&#10;Descrição gerada automaticamente">
            <a:extLst>
              <a:ext uri="{FF2B5EF4-FFF2-40B4-BE49-F238E27FC236}">
                <a16:creationId xmlns:a16="http://schemas.microsoft.com/office/drawing/2014/main" id="{CD05E2DD-8CDA-E1DC-EA29-DCF071D95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60" y="5834751"/>
            <a:ext cx="2824211" cy="106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5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Uma imagem contendo Texto&#10;&#10;Descrição gerada automaticamente">
            <a:extLst>
              <a:ext uri="{FF2B5EF4-FFF2-40B4-BE49-F238E27FC236}">
                <a16:creationId xmlns:a16="http://schemas.microsoft.com/office/drawing/2014/main" id="{356A1B52-D8D1-08C8-D745-BA58BCD6C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D8CFEB3-0378-472D-99C3-F9F17806E346}"/>
              </a:ext>
            </a:extLst>
          </p:cNvPr>
          <p:cNvSpPr txBox="1"/>
          <p:nvPr/>
        </p:nvSpPr>
        <p:spPr>
          <a:xfrm>
            <a:off x="-1" y="173939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Visão Geral</a:t>
            </a:r>
          </a:p>
        </p:txBody>
      </p:sp>
      <p:pic>
        <p:nvPicPr>
          <p:cNvPr id="11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5456D785-396D-2D20-1D00-988974C9E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070" y="5928118"/>
            <a:ext cx="1162928" cy="1057102"/>
          </a:xfrm>
          <a:prstGeom prst="rect">
            <a:avLst/>
          </a:prstGeom>
        </p:spPr>
      </p:pic>
      <p:pic>
        <p:nvPicPr>
          <p:cNvPr id="12" name="Imagem 11" descr="Desenho de um cachorro&#10;&#10;Descrição gerada automaticamente">
            <a:extLst>
              <a:ext uri="{FF2B5EF4-FFF2-40B4-BE49-F238E27FC236}">
                <a16:creationId xmlns:a16="http://schemas.microsoft.com/office/drawing/2014/main" id="{57C4E054-ACAC-B53F-BA4C-1FFE21568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59" y="5928118"/>
            <a:ext cx="2824211" cy="106534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8653C49-95FB-DA73-5E25-24EC4F1C0878}"/>
              </a:ext>
            </a:extLst>
          </p:cNvPr>
          <p:cNvSpPr txBox="1"/>
          <p:nvPr/>
        </p:nvSpPr>
        <p:spPr>
          <a:xfrm>
            <a:off x="163775" y="1097269"/>
            <a:ext cx="121919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rgbClr val="0070C0"/>
                </a:solidFill>
                <a:latin typeface="Trebuchet MS" panose="020B0603020202020204" pitchFamily="34" charset="0"/>
              </a:rPr>
              <a:t>A organização da Nações Unidas propôs 17 objetivos e 169 metas para todas as nações do mundo, visando um desenvolvimento sustentável.</a:t>
            </a:r>
          </a:p>
          <a:p>
            <a:endParaRPr lang="pt-BR" sz="26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endParaRPr lang="pt-BR" sz="26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endParaRPr lang="pt-BR" sz="26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r>
              <a:rPr lang="pt-BR" sz="2600" b="1" dirty="0">
                <a:solidFill>
                  <a:srgbClr val="0070C0"/>
                </a:solidFill>
                <a:latin typeface="Trebuchet MS" panose="020B0603020202020204" pitchFamily="34" charset="0"/>
              </a:rPr>
              <a:t>Dentro deste contexto, nosso projeto irá abordar o tema 13: Ação contra a mudança global do clima e seus impactos.</a:t>
            </a:r>
          </a:p>
          <a:p>
            <a:endParaRPr lang="pt-BR" sz="26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9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Fumaça em fundo azul&#10;&#10;Descrição gerada automaticamente com confiança baixa">
            <a:extLst>
              <a:ext uri="{FF2B5EF4-FFF2-40B4-BE49-F238E27FC236}">
                <a16:creationId xmlns:a16="http://schemas.microsoft.com/office/drawing/2014/main" id="{D535B0D7-91F1-777D-ED08-E1563481E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2"/>
            <a:ext cx="12191999" cy="8229599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F8BB9BCF-5632-4868-8E33-450C4F32E263}"/>
              </a:ext>
            </a:extLst>
          </p:cNvPr>
          <p:cNvSpPr/>
          <p:nvPr/>
        </p:nvSpPr>
        <p:spPr>
          <a:xfrm>
            <a:off x="3435927" y="1108362"/>
            <a:ext cx="4821442" cy="2207493"/>
          </a:xfrm>
          <a:custGeom>
            <a:avLst/>
            <a:gdLst>
              <a:gd name="connsiteX0" fmla="*/ 0 w 4821383"/>
              <a:gd name="connsiteY0" fmla="*/ 1265382 h 2530763"/>
              <a:gd name="connsiteX1" fmla="*/ 2410692 w 4821383"/>
              <a:gd name="connsiteY1" fmla="*/ 0 h 2530763"/>
              <a:gd name="connsiteX2" fmla="*/ 4821384 w 4821383"/>
              <a:gd name="connsiteY2" fmla="*/ 1265382 h 2530763"/>
              <a:gd name="connsiteX3" fmla="*/ 2410692 w 4821383"/>
              <a:gd name="connsiteY3" fmla="*/ 2530764 h 2530763"/>
              <a:gd name="connsiteX4" fmla="*/ 0 w 4821383"/>
              <a:gd name="connsiteY4" fmla="*/ 1265382 h 2530763"/>
              <a:gd name="connsiteX0" fmla="*/ 0 w 4821442"/>
              <a:gd name="connsiteY0" fmla="*/ 1265382 h 2530764"/>
              <a:gd name="connsiteX1" fmla="*/ 2410692 w 4821442"/>
              <a:gd name="connsiteY1" fmla="*/ 0 h 2530764"/>
              <a:gd name="connsiteX2" fmla="*/ 4821384 w 4821442"/>
              <a:gd name="connsiteY2" fmla="*/ 1265382 h 2530764"/>
              <a:gd name="connsiteX3" fmla="*/ 2410692 w 4821442"/>
              <a:gd name="connsiteY3" fmla="*/ 2530764 h 2530764"/>
              <a:gd name="connsiteX4" fmla="*/ 0 w 4821442"/>
              <a:gd name="connsiteY4" fmla="*/ 1265382 h 2530764"/>
              <a:gd name="connsiteX0" fmla="*/ 0 w 4821442"/>
              <a:gd name="connsiteY0" fmla="*/ 1265382 h 2530764"/>
              <a:gd name="connsiteX1" fmla="*/ 2410692 w 4821442"/>
              <a:gd name="connsiteY1" fmla="*/ 0 h 2530764"/>
              <a:gd name="connsiteX2" fmla="*/ 4821384 w 4821442"/>
              <a:gd name="connsiteY2" fmla="*/ 1265382 h 2530764"/>
              <a:gd name="connsiteX3" fmla="*/ 2410692 w 4821442"/>
              <a:gd name="connsiteY3" fmla="*/ 2530764 h 2530764"/>
              <a:gd name="connsiteX4" fmla="*/ 0 w 4821442"/>
              <a:gd name="connsiteY4" fmla="*/ 1265382 h 2530764"/>
              <a:gd name="connsiteX0" fmla="*/ 0 w 4821442"/>
              <a:gd name="connsiteY0" fmla="*/ 1265382 h 2530764"/>
              <a:gd name="connsiteX1" fmla="*/ 2410692 w 4821442"/>
              <a:gd name="connsiteY1" fmla="*/ 0 h 2530764"/>
              <a:gd name="connsiteX2" fmla="*/ 4821384 w 4821442"/>
              <a:gd name="connsiteY2" fmla="*/ 1265382 h 2530764"/>
              <a:gd name="connsiteX3" fmla="*/ 2410692 w 4821442"/>
              <a:gd name="connsiteY3" fmla="*/ 2530764 h 2530764"/>
              <a:gd name="connsiteX4" fmla="*/ 0 w 4821442"/>
              <a:gd name="connsiteY4" fmla="*/ 1265382 h 253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1442" h="2530764">
                <a:moveTo>
                  <a:pt x="0" y="1265382"/>
                </a:moveTo>
                <a:cubicBezTo>
                  <a:pt x="0" y="1268495"/>
                  <a:pt x="1079304" y="0"/>
                  <a:pt x="2410692" y="0"/>
                </a:cubicBezTo>
                <a:cubicBezTo>
                  <a:pt x="3742080" y="0"/>
                  <a:pt x="4821384" y="1286968"/>
                  <a:pt x="4821384" y="1265382"/>
                </a:cubicBezTo>
                <a:cubicBezTo>
                  <a:pt x="4830621" y="1271506"/>
                  <a:pt x="3742080" y="2530764"/>
                  <a:pt x="2410692" y="2530764"/>
                </a:cubicBezTo>
                <a:cubicBezTo>
                  <a:pt x="1079304" y="2530764"/>
                  <a:pt x="0" y="1262269"/>
                  <a:pt x="0" y="1265382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32E900A0-7721-4E36-8047-D266F5EF7B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160174"/>
              </p:ext>
            </p:extLst>
          </p:nvPr>
        </p:nvGraphicFramePr>
        <p:xfrm>
          <a:off x="5002098" y="1399308"/>
          <a:ext cx="16891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688760" imgH="1625040" progId="">
                  <p:embed/>
                </p:oleObj>
              </mc:Choice>
              <mc:Fallback>
                <p:oleObj r:id="rId3" imgW="1688760" imgH="1625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2098" y="1399308"/>
                        <a:ext cx="16891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1D8CFEB3-0378-472D-99C3-F9F17806E346}"/>
              </a:ext>
            </a:extLst>
          </p:cNvPr>
          <p:cNvSpPr txBox="1"/>
          <p:nvPr/>
        </p:nvSpPr>
        <p:spPr>
          <a:xfrm>
            <a:off x="1274648" y="3995312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Trebuchet MS" panose="020B0603020202020204" pitchFamily="34" charset="0"/>
              </a:rPr>
              <a:t>AÇÃO CONTRA A MUDANÇA GLOBAL DO CLIMA</a:t>
            </a:r>
          </a:p>
        </p:txBody>
      </p:sp>
      <p:pic>
        <p:nvPicPr>
          <p:cNvPr id="11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5456D785-396D-2D20-1D00-988974C9E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070" y="5928118"/>
            <a:ext cx="1162928" cy="1057102"/>
          </a:xfrm>
          <a:prstGeom prst="rect">
            <a:avLst/>
          </a:prstGeom>
        </p:spPr>
      </p:pic>
      <p:pic>
        <p:nvPicPr>
          <p:cNvPr id="12" name="Imagem 11" descr="Desenho de um cachorro&#10;&#10;Descrição gerada automaticamente">
            <a:extLst>
              <a:ext uri="{FF2B5EF4-FFF2-40B4-BE49-F238E27FC236}">
                <a16:creationId xmlns:a16="http://schemas.microsoft.com/office/drawing/2014/main" id="{57C4E054-ACAC-B53F-BA4C-1FFE21568B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59" y="5928118"/>
            <a:ext cx="2824211" cy="106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Desenho de animal com olhos grandes&#10;&#10;Descrição gerada automaticamente com confiança baixa">
            <a:extLst>
              <a:ext uri="{FF2B5EF4-FFF2-40B4-BE49-F238E27FC236}">
                <a16:creationId xmlns:a16="http://schemas.microsoft.com/office/drawing/2014/main" id="{D459A31B-D780-3764-C082-5A3A8612E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3529" cy="690009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F1858A-433D-45F0-949A-678C8E5448C0}"/>
              </a:ext>
            </a:extLst>
          </p:cNvPr>
          <p:cNvSpPr txBox="1"/>
          <p:nvPr/>
        </p:nvSpPr>
        <p:spPr>
          <a:xfrm>
            <a:off x="0" y="1949637"/>
            <a:ext cx="1219199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C00000"/>
                </a:solidFill>
                <a:latin typeface="Trebuchet MS" panose="020B0603020202020204" pitchFamily="34" charset="0"/>
              </a:rPr>
              <a:t>O problema a ser abordado será a poluição atmosférica por CO2, emitida por veículos automotores.</a:t>
            </a:r>
          </a:p>
          <a:p>
            <a:pPr algn="ctr"/>
            <a:r>
              <a:rPr lang="pt-BR" sz="4500" b="1" dirty="0">
                <a:solidFill>
                  <a:srgbClr val="C00000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67C17E-289E-4B45-B4F4-55CD4B65BE21}"/>
              </a:ext>
            </a:extLst>
          </p:cNvPr>
          <p:cNvSpPr txBox="1"/>
          <p:nvPr/>
        </p:nvSpPr>
        <p:spPr>
          <a:xfrm>
            <a:off x="757382" y="437803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6C4E3D2-FE2E-4371-7B0C-4FC923399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071" y="5834751"/>
            <a:ext cx="1162928" cy="1057102"/>
          </a:xfrm>
          <a:prstGeom prst="rect">
            <a:avLst/>
          </a:prstGeom>
        </p:spPr>
      </p:pic>
      <p:pic>
        <p:nvPicPr>
          <p:cNvPr id="8" name="Imagem 7" descr="Desenho de um cachorro&#10;&#10;Descrição gerada automaticamente">
            <a:extLst>
              <a:ext uri="{FF2B5EF4-FFF2-40B4-BE49-F238E27FC236}">
                <a16:creationId xmlns:a16="http://schemas.microsoft.com/office/drawing/2014/main" id="{6819FD2E-71F9-CC2E-8663-C0E7E20BC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60" y="5834751"/>
            <a:ext cx="2824211" cy="106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2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8EDACC06-9E68-019E-DC2F-96D2C1C0A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F1858A-433D-45F0-949A-678C8E5448C0}"/>
              </a:ext>
            </a:extLst>
          </p:cNvPr>
          <p:cNvSpPr txBox="1"/>
          <p:nvPr/>
        </p:nvSpPr>
        <p:spPr>
          <a:xfrm>
            <a:off x="0" y="489994"/>
            <a:ext cx="121920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500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pt-BR" sz="4500" b="1" dirty="0" err="1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Carbon</a:t>
            </a:r>
            <a:r>
              <a:rPr lang="pt-BR" sz="4500" b="1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Life</a:t>
            </a:r>
          </a:p>
          <a:p>
            <a:pPr algn="ctr"/>
            <a:endParaRPr lang="pt-BR" sz="4500" b="1" dirty="0">
              <a:solidFill>
                <a:schemeClr val="bg1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sz="4500" b="1" dirty="0">
              <a:solidFill>
                <a:schemeClr val="bg1"/>
              </a:solidFill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sz="4500" b="1" dirty="0">
              <a:solidFill>
                <a:schemeClr val="bg1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sz="4500" b="1" dirty="0">
              <a:solidFill>
                <a:schemeClr val="bg1"/>
              </a:solidFill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sz="4500" b="1" dirty="0">
              <a:solidFill>
                <a:schemeClr val="bg1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 sz="4500" b="1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Construindo um mundo melhor</a:t>
            </a:r>
            <a:endParaRPr lang="pt-BR" sz="45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67C17E-289E-4B45-B4F4-55CD4B65BE21}"/>
              </a:ext>
            </a:extLst>
          </p:cNvPr>
          <p:cNvSpPr txBox="1"/>
          <p:nvPr/>
        </p:nvSpPr>
        <p:spPr>
          <a:xfrm>
            <a:off x="757382" y="437803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C71D0D65-0F37-0351-D34F-118F182BF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071" y="5834751"/>
            <a:ext cx="1162928" cy="1057102"/>
          </a:xfrm>
          <a:prstGeom prst="rect">
            <a:avLst/>
          </a:prstGeom>
        </p:spPr>
      </p:pic>
      <p:pic>
        <p:nvPicPr>
          <p:cNvPr id="8" name="Imagem 7" descr="Desenho de um cachorro&#10;&#10;Descrição gerada automaticamente">
            <a:extLst>
              <a:ext uri="{FF2B5EF4-FFF2-40B4-BE49-F238E27FC236}">
                <a16:creationId xmlns:a16="http://schemas.microsoft.com/office/drawing/2014/main" id="{86C77339-F46B-8A6D-1ACB-D9CCC78A9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60" y="5834751"/>
            <a:ext cx="2824211" cy="106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0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esenho de personagem de desenhos animados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C3C71191-7A9D-AD19-1E91-D5A3B0728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" y="0"/>
            <a:ext cx="12184264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F1858A-433D-45F0-949A-678C8E5448C0}"/>
              </a:ext>
            </a:extLst>
          </p:cNvPr>
          <p:cNvSpPr txBox="1"/>
          <p:nvPr/>
        </p:nvSpPr>
        <p:spPr>
          <a:xfrm>
            <a:off x="0" y="0"/>
            <a:ext cx="12192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A solução a ser apresentada se baseia na conscientização global, através do programa </a:t>
            </a:r>
            <a:r>
              <a:rPr lang="pt-BR" sz="3500" b="1" dirty="0" err="1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Carbon</a:t>
            </a:r>
            <a:r>
              <a:rPr lang="pt-BR" sz="35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 Life, que é um site onde encontramos dicas, dados científicos, e uma calculadora de emissão de CO2. No site, podemos nos cadastrar e acompanhar nossas emissões de forma individual, bem como converter essas emissões em mudas de árvores ou mesmo fazer a doação do valor das mudas para uma ONG cadastrada em nosso programa.</a:t>
            </a:r>
          </a:p>
          <a:p>
            <a:endParaRPr lang="pt-BR" sz="3500" b="1" dirty="0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pt-BR" sz="3500" b="1" dirty="0" err="1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Carbon</a:t>
            </a:r>
            <a:r>
              <a:rPr lang="pt-BR" sz="35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 Life, o futuro depende de nós...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67C17E-289E-4B45-B4F4-55CD4B65BE21}"/>
              </a:ext>
            </a:extLst>
          </p:cNvPr>
          <p:cNvSpPr txBox="1"/>
          <p:nvPr/>
        </p:nvSpPr>
        <p:spPr>
          <a:xfrm>
            <a:off x="757382" y="437803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C71D0D65-0F37-0351-D34F-118F182BF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071" y="5834751"/>
            <a:ext cx="1162928" cy="1057102"/>
          </a:xfrm>
          <a:prstGeom prst="rect">
            <a:avLst/>
          </a:prstGeom>
        </p:spPr>
      </p:pic>
      <p:pic>
        <p:nvPicPr>
          <p:cNvPr id="8" name="Imagem 7" descr="Desenho de um cachorro&#10;&#10;Descrição gerada automaticamente">
            <a:extLst>
              <a:ext uri="{FF2B5EF4-FFF2-40B4-BE49-F238E27FC236}">
                <a16:creationId xmlns:a16="http://schemas.microsoft.com/office/drawing/2014/main" id="{86C77339-F46B-8A6D-1ACB-D9CCC78A9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60" y="5834751"/>
            <a:ext cx="2824211" cy="106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 com confiança média">
            <a:extLst>
              <a:ext uri="{FF2B5EF4-FFF2-40B4-BE49-F238E27FC236}">
                <a16:creationId xmlns:a16="http://schemas.microsoft.com/office/drawing/2014/main" id="{EDE9D4B5-8C7D-0E33-4E4A-06F4731AB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0834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F1858A-433D-45F0-949A-678C8E5448C0}"/>
              </a:ext>
            </a:extLst>
          </p:cNvPr>
          <p:cNvSpPr txBox="1"/>
          <p:nvPr/>
        </p:nvSpPr>
        <p:spPr>
          <a:xfrm>
            <a:off x="1" y="4354953"/>
            <a:ext cx="121919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500" b="1" dirty="0">
                <a:solidFill>
                  <a:srgbClr val="C00000"/>
                </a:solidFill>
                <a:latin typeface="Trebuchet MS" panose="020B0603020202020204" pitchFamily="34" charset="0"/>
              </a:rPr>
              <a:t> </a:t>
            </a:r>
            <a:r>
              <a:rPr lang="pt-BR" sz="4500" b="1" dirty="0">
                <a:solidFill>
                  <a:srgbClr val="0070C0"/>
                </a:solidFill>
                <a:latin typeface="Trebuchet MS" panose="020B0603020202020204" pitchFamily="34" charset="0"/>
              </a:rPr>
              <a:t>Equipe </a:t>
            </a:r>
            <a:r>
              <a:rPr lang="pt-BR" sz="4500" b="1" dirty="0" err="1">
                <a:solidFill>
                  <a:srgbClr val="0070C0"/>
                </a:solidFill>
                <a:latin typeface="Trebuchet MS" panose="020B0603020202020204" pitchFamily="34" charset="0"/>
              </a:rPr>
              <a:t>Carbon</a:t>
            </a:r>
            <a:r>
              <a:rPr lang="pt-BR" sz="4500" b="1" dirty="0">
                <a:solidFill>
                  <a:srgbClr val="0070C0"/>
                </a:solidFill>
                <a:latin typeface="Trebuchet MS" panose="020B0603020202020204" pitchFamily="34" charset="0"/>
              </a:rPr>
              <a:t> Life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67C17E-289E-4B45-B4F4-55CD4B65BE21}"/>
              </a:ext>
            </a:extLst>
          </p:cNvPr>
          <p:cNvSpPr txBox="1"/>
          <p:nvPr/>
        </p:nvSpPr>
        <p:spPr>
          <a:xfrm>
            <a:off x="757382" y="437803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C69094BA-FC8E-4F07-DD7A-947EDDD0C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071" y="5834751"/>
            <a:ext cx="1162928" cy="1057102"/>
          </a:xfrm>
          <a:prstGeom prst="rect">
            <a:avLst/>
          </a:prstGeom>
        </p:spPr>
      </p:pic>
      <p:pic>
        <p:nvPicPr>
          <p:cNvPr id="3" name="Imagem 2" descr="Desenho de um cachorro&#10;&#10;Descrição gerada automaticamente">
            <a:extLst>
              <a:ext uri="{FF2B5EF4-FFF2-40B4-BE49-F238E27FC236}">
                <a16:creationId xmlns:a16="http://schemas.microsoft.com/office/drawing/2014/main" id="{5C7A7E5D-1E09-1F9D-A9A4-332F26379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60" y="5834751"/>
            <a:ext cx="2824211" cy="106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9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34F999C4-918B-AE27-69CD-161F19611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67C17E-289E-4B45-B4F4-55CD4B65BE21}"/>
              </a:ext>
            </a:extLst>
          </p:cNvPr>
          <p:cNvSpPr txBox="1"/>
          <p:nvPr/>
        </p:nvSpPr>
        <p:spPr>
          <a:xfrm>
            <a:off x="757382" y="437803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C69094BA-FC8E-4F07-DD7A-947EDDD0C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071" y="5834751"/>
            <a:ext cx="1162928" cy="1057102"/>
          </a:xfrm>
          <a:prstGeom prst="rect">
            <a:avLst/>
          </a:prstGeom>
        </p:spPr>
      </p:pic>
      <p:pic>
        <p:nvPicPr>
          <p:cNvPr id="3" name="Imagem 2" descr="Desenho de um cachorro&#10;&#10;Descrição gerada automaticamente">
            <a:extLst>
              <a:ext uri="{FF2B5EF4-FFF2-40B4-BE49-F238E27FC236}">
                <a16:creationId xmlns:a16="http://schemas.microsoft.com/office/drawing/2014/main" id="{5C7A7E5D-1E09-1F9D-A9A4-332F26379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60" y="5834751"/>
            <a:ext cx="2824211" cy="10653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1324B53-842F-3B28-4E49-2D9AFC878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0857" y="3477959"/>
            <a:ext cx="1714286" cy="189523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0D2BD-2A88-D938-68F1-FE3EBF0D4A2B}"/>
              </a:ext>
            </a:extLst>
          </p:cNvPr>
          <p:cNvSpPr txBox="1"/>
          <p:nvPr/>
        </p:nvSpPr>
        <p:spPr>
          <a:xfrm>
            <a:off x="10678561" y="5373197"/>
            <a:ext cx="131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Rogerio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E378938-5DDF-FC8A-4D17-F35D94A05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7731" y="3427583"/>
            <a:ext cx="1985488" cy="189523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E2D043-0BD1-AE50-0FF3-409FCF5164F5}"/>
              </a:ext>
            </a:extLst>
          </p:cNvPr>
          <p:cNvSpPr txBox="1"/>
          <p:nvPr/>
        </p:nvSpPr>
        <p:spPr>
          <a:xfrm>
            <a:off x="2285435" y="5322821"/>
            <a:ext cx="131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Luciano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F002DB3-F30D-DB27-0590-E0131A3DF46E}"/>
              </a:ext>
            </a:extLst>
          </p:cNvPr>
          <p:cNvSpPr txBox="1"/>
          <p:nvPr/>
        </p:nvSpPr>
        <p:spPr>
          <a:xfrm>
            <a:off x="8788111" y="5336627"/>
            <a:ext cx="131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Rodrigo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6AFD5EB-D467-357D-C1BC-937D39CF17A5}"/>
              </a:ext>
            </a:extLst>
          </p:cNvPr>
          <p:cNvSpPr txBox="1"/>
          <p:nvPr/>
        </p:nvSpPr>
        <p:spPr>
          <a:xfrm>
            <a:off x="476542" y="5423322"/>
            <a:ext cx="131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Deivid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C2D0B73-DC69-B5B1-B1B0-6AC5E4EE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973" y="3408204"/>
            <a:ext cx="2002819" cy="191178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CA7CDACE-117B-C7BF-E310-9EF4FD56A9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4241" y="3477959"/>
            <a:ext cx="2066616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176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Rogério Silva</dc:creator>
  <cp:lastModifiedBy>Asta Quimica</cp:lastModifiedBy>
  <cp:revision>3</cp:revision>
  <dcterms:created xsi:type="dcterms:W3CDTF">2022-08-20T16:16:58Z</dcterms:created>
  <dcterms:modified xsi:type="dcterms:W3CDTF">2022-08-21T16:50:01Z</dcterms:modified>
</cp:coreProperties>
</file>