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6" r:id="rId4"/>
    <p:sldId id="257" r:id="rId5"/>
    <p:sldId id="264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3F7E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36BA9-6320-4CF3-AC10-BAB334066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E65C9-9F84-4CE6-AC4F-0801B0C2A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1D2B72-13FE-47F2-AE41-2EC80F9D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DAFAC7-8D10-4C6C-91B2-86F0479E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E67AD0-29CA-4639-A44A-CD718379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18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5D903-98A2-4725-B2E1-4B526BEF1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19C757-B86B-4A07-9DE8-54C99CF60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5C1A53-2332-4312-8A65-21BC731D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E05E36-FD83-47EE-AEDE-FC774155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C66766-49BF-4E99-AEC6-EF26A4C3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0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200E25-5369-4344-BE46-01AC61155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E6A123-F022-437A-ABBB-FE84DC7BB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C3B245-D7CE-4C1A-9922-E39585F4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B8F1C1-0889-44B9-8850-1895EDD6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10F35F-0E39-4AD5-862F-60641C2D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13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EC2E8-65D6-4445-8660-A4D10021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FACB9E-CC5D-4A67-BC19-9CB22877E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5A352C-A286-40B6-AD52-AA9D7B52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FAD4CA-D3B4-4202-9681-7F932E7E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C5523C-799D-46A5-97B8-B5D543DA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90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C01F5-36EB-441F-8DA2-4D840971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3B9AE3-42EB-4089-97AC-045ECC2D0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0D42BF-86E2-450B-B85D-6565BC0F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ECE5FF-53CB-4D96-8639-DD229D5E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FDDDAE-576A-436F-B23B-C3D31881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4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6721B-586E-48D7-9DE3-AB8EFF81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F0293F-0669-4555-B0E4-81F2B47A0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E6252B-D370-42C0-AA34-093EC3E8F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22FDC5-9545-4A1F-AE87-9B256DF9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6BAF0A-9270-4F57-9C53-BE4D3F32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C90BB9-0A3C-479B-B425-2613F41E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23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BF596-EB23-47B4-B6EE-4AC364C1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19DA43-4069-4664-BED6-6ACDB486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4D7529-7D53-4C98-8D48-B7F2569F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D436C7D-65D4-4744-A1CE-7D075774F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A37E68-D1BC-4220-9A47-21E9F711C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724DD7-7CEF-493A-B87C-EE8C1B91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806A2F-1497-418C-A5F4-3A4DCCCA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F5F7364-B5E2-4C39-AB05-ACB7B60B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12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41ED8-858C-4F3D-8BA8-7C809DC3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18660E-2BB9-441A-A006-31B6EACA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47A26A-81EF-4A87-8B0C-B97DF232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F43138-04BA-4A58-B346-62D60BA7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42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935342-F81E-456E-BDEF-A39E9710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E69328-3C3B-4996-8BA6-78EEA504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2C46ED-F655-4BE2-8AA6-78B7DE8A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1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82B3B-369B-49EC-911B-C30E8842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9E654A-FB65-4628-87AB-E22998587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4F9351-ED2F-4DE8-86EF-9E7D22C88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220EFE-CFA1-40C2-AB64-2CF46DEC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03D53C-E4CE-4965-8EE5-0726FB00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37BA87-D1B4-4F28-96FA-69FBB1F6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53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04C73-64A0-4681-AF9A-E2677D9E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428650-3C3B-4B56-ABC2-2CC783D83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8A833C-C739-4DC2-BC57-2BF134758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689866-4F7D-4358-88BE-771A80E2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E7F-9EE9-43DE-A87D-4EEDA9BE797D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F227AD-A82F-48B5-A787-B1E6D6D5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E28CA6-5143-4568-8603-107210F7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31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2E7C4A-E9C7-43AE-A094-434F2E81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AB3B00-465A-4547-8504-564675E5F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D1F87C-F1B0-46BF-BC47-4D0A33884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C4E7F-9EE9-43DE-A87D-4EEDA9BE797D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C35DA-879F-4CC2-AEC4-D7C5BE057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7447CA-8047-4746-A9B9-C3B311046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F94AB-7DA7-4DDE-A5B6-F13C8A488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33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16AA101-99DD-4822-836E-53D53696E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65" y="399472"/>
            <a:ext cx="6052323" cy="605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5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>
            <a:extLst>
              <a:ext uri="{FF2B5EF4-FFF2-40B4-BE49-F238E27FC236}">
                <a16:creationId xmlns:a16="http://schemas.microsoft.com/office/drawing/2014/main" id="{B49DCC85-D765-4A1D-A301-8D39782ECC3F}"/>
              </a:ext>
            </a:extLst>
          </p:cNvPr>
          <p:cNvSpPr/>
          <p:nvPr/>
        </p:nvSpPr>
        <p:spPr>
          <a:xfrm>
            <a:off x="4145185" y="4996874"/>
            <a:ext cx="756312" cy="6188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C82179D9-1F8D-46DA-85FB-D063D204AD44}"/>
              </a:ext>
            </a:extLst>
          </p:cNvPr>
          <p:cNvSpPr/>
          <p:nvPr/>
        </p:nvSpPr>
        <p:spPr>
          <a:xfrm>
            <a:off x="4364182" y="5084618"/>
            <a:ext cx="476377" cy="3897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2426269-1531-4CAB-BF17-846B3DE43210}"/>
              </a:ext>
            </a:extLst>
          </p:cNvPr>
          <p:cNvSpPr/>
          <p:nvPr/>
        </p:nvSpPr>
        <p:spPr>
          <a:xfrm>
            <a:off x="584200" y="758229"/>
            <a:ext cx="11023602" cy="4900434"/>
          </a:xfrm>
          <a:custGeom>
            <a:avLst/>
            <a:gdLst>
              <a:gd name="connsiteX0" fmla="*/ 0 w 10723418"/>
              <a:gd name="connsiteY0" fmla="*/ 2387601 h 4775201"/>
              <a:gd name="connsiteX1" fmla="*/ 5361709 w 10723418"/>
              <a:gd name="connsiteY1" fmla="*/ 0 h 4775201"/>
              <a:gd name="connsiteX2" fmla="*/ 10723418 w 10723418"/>
              <a:gd name="connsiteY2" fmla="*/ 2387601 h 4775201"/>
              <a:gd name="connsiteX3" fmla="*/ 5361709 w 10723418"/>
              <a:gd name="connsiteY3" fmla="*/ 4775202 h 4775201"/>
              <a:gd name="connsiteX4" fmla="*/ 0 w 10723418"/>
              <a:gd name="connsiteY4" fmla="*/ 2387601 h 4775201"/>
              <a:gd name="connsiteX0" fmla="*/ 0 w 10741890"/>
              <a:gd name="connsiteY0" fmla="*/ 2387601 h 4775202"/>
              <a:gd name="connsiteX1" fmla="*/ 5380181 w 10741890"/>
              <a:gd name="connsiteY1" fmla="*/ 0 h 4775202"/>
              <a:gd name="connsiteX2" fmla="*/ 10741890 w 10741890"/>
              <a:gd name="connsiteY2" fmla="*/ 2387601 h 4775202"/>
              <a:gd name="connsiteX3" fmla="*/ 5380181 w 10741890"/>
              <a:gd name="connsiteY3" fmla="*/ 4775202 h 4775202"/>
              <a:gd name="connsiteX4" fmla="*/ 0 w 10741890"/>
              <a:gd name="connsiteY4" fmla="*/ 2387601 h 4775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41890" h="4775202">
                <a:moveTo>
                  <a:pt x="0" y="2387601"/>
                </a:moveTo>
                <a:cubicBezTo>
                  <a:pt x="0" y="1068965"/>
                  <a:pt x="3589866" y="0"/>
                  <a:pt x="5380181" y="0"/>
                </a:cubicBezTo>
                <a:cubicBezTo>
                  <a:pt x="7170496" y="0"/>
                  <a:pt x="10741890" y="1068965"/>
                  <a:pt x="10741890" y="2387601"/>
                </a:cubicBezTo>
                <a:cubicBezTo>
                  <a:pt x="10741890" y="3706237"/>
                  <a:pt x="7170496" y="4775202"/>
                  <a:pt x="5380181" y="4775202"/>
                </a:cubicBezTo>
                <a:cubicBezTo>
                  <a:pt x="3589866" y="4775202"/>
                  <a:pt x="0" y="3706237"/>
                  <a:pt x="0" y="23876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8CFEB3-0378-472D-99C3-F9F17806E346}"/>
              </a:ext>
            </a:extLst>
          </p:cNvPr>
          <p:cNvSpPr txBox="1"/>
          <p:nvPr/>
        </p:nvSpPr>
        <p:spPr>
          <a:xfrm>
            <a:off x="-120072" y="323453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accent6">
                    <a:lumMod val="75000"/>
                  </a:schemeClr>
                </a:solidFill>
                <a:latin typeface="Road Rage" pitchFamily="50" charset="0"/>
              </a:rPr>
              <a:t>Visão Geral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845A13-441E-4655-B4E4-55BF4BBD1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583" y="5490417"/>
            <a:ext cx="3023067" cy="114035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157ECA6-825E-4EDD-83D5-9DF682F8F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5" y="4388816"/>
            <a:ext cx="3195784" cy="319578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B6DA78D8-11C9-48F2-B044-69640296ED32}"/>
              </a:ext>
            </a:extLst>
          </p:cNvPr>
          <p:cNvSpPr/>
          <p:nvPr/>
        </p:nvSpPr>
        <p:spPr>
          <a:xfrm>
            <a:off x="3325419" y="6205295"/>
            <a:ext cx="166254" cy="1477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1292A5B-A2F0-4357-93A4-4F2A80D472F7}"/>
              </a:ext>
            </a:extLst>
          </p:cNvPr>
          <p:cNvSpPr/>
          <p:nvPr/>
        </p:nvSpPr>
        <p:spPr>
          <a:xfrm>
            <a:off x="3579419" y="6005179"/>
            <a:ext cx="238004" cy="24629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87DF831-3604-4E73-BD57-DE9994D9A3D8}"/>
              </a:ext>
            </a:extLst>
          </p:cNvPr>
          <p:cNvSpPr/>
          <p:nvPr/>
        </p:nvSpPr>
        <p:spPr>
          <a:xfrm>
            <a:off x="3925209" y="5620338"/>
            <a:ext cx="354033" cy="3663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32A6F55-6522-4816-B4A7-0D0277BEB41B}"/>
              </a:ext>
            </a:extLst>
          </p:cNvPr>
          <p:cNvSpPr/>
          <p:nvPr/>
        </p:nvSpPr>
        <p:spPr>
          <a:xfrm>
            <a:off x="3373910" y="6239673"/>
            <a:ext cx="101600" cy="90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F057E6A-806B-42B8-8DAD-0D1B9E32ACCA}"/>
              </a:ext>
            </a:extLst>
          </p:cNvPr>
          <p:cNvSpPr/>
          <p:nvPr/>
        </p:nvSpPr>
        <p:spPr>
          <a:xfrm>
            <a:off x="3624033" y="6060597"/>
            <a:ext cx="148776" cy="14469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15EEB2A-A80E-4706-8445-444D2E2ADFE0}"/>
              </a:ext>
            </a:extLst>
          </p:cNvPr>
          <p:cNvSpPr txBox="1"/>
          <p:nvPr/>
        </p:nvSpPr>
        <p:spPr>
          <a:xfrm>
            <a:off x="3497663" y="1511968"/>
            <a:ext cx="56231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600" dirty="0">
                <a:solidFill>
                  <a:schemeClr val="bg1">
                    <a:lumMod val="75000"/>
                  </a:schemeClr>
                </a:solidFill>
                <a:latin typeface="PUCHA SMOKE TELEGRAPH3" panose="02000000000000000000" pitchFamily="2" charset="0"/>
              </a:rPr>
              <a:t>CO</a:t>
            </a:r>
            <a:r>
              <a:rPr lang="pt-BR" sz="8000" dirty="0">
                <a:solidFill>
                  <a:schemeClr val="bg1">
                    <a:lumMod val="75000"/>
                  </a:schemeClr>
                </a:solidFill>
                <a:latin typeface="PUCHA SMOKE TELEGRAPH3" panose="02000000000000000000" pitchFamily="2" charset="0"/>
              </a:rPr>
              <a:t>2</a:t>
            </a:r>
            <a:endParaRPr lang="pt-BR" sz="21600" dirty="0">
              <a:solidFill>
                <a:schemeClr val="bg1">
                  <a:lumMod val="75000"/>
                </a:schemeClr>
              </a:solidFill>
              <a:latin typeface="PUCHA SMOKE TELEGRAPH3" panose="02000000000000000000" pitchFamily="2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39812D4-717F-4365-9A89-E82AEE5D40B1}"/>
              </a:ext>
            </a:extLst>
          </p:cNvPr>
          <p:cNvSpPr/>
          <p:nvPr/>
        </p:nvSpPr>
        <p:spPr>
          <a:xfrm>
            <a:off x="3983222" y="5680373"/>
            <a:ext cx="238005" cy="24629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8653C49-95FB-DA73-5E25-24EC4F1C0878}"/>
              </a:ext>
            </a:extLst>
          </p:cNvPr>
          <p:cNvSpPr txBox="1"/>
          <p:nvPr/>
        </p:nvSpPr>
        <p:spPr>
          <a:xfrm>
            <a:off x="2203693" y="1523782"/>
            <a:ext cx="8211127" cy="369331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A organização da Nações Unidas propôs 17 objetivos e 169 metas para todas as nações do mundo, visando um desenvolvimento sustentável.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b="1" dirty="0">
              <a:solidFill>
                <a:schemeClr val="accent6">
                  <a:lumMod val="75000"/>
                </a:schemeClr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Dentro deste contexto, nosso projeto irá abordar o tema 13: Ação contra a mudança global do clima e seus impactos.</a:t>
            </a:r>
          </a:p>
          <a:p>
            <a:endParaRPr lang="pt-BR" sz="26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9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EFC4803-3E41-49B1-B794-37D35E2842DD}"/>
              </a:ext>
            </a:extLst>
          </p:cNvPr>
          <p:cNvGrpSpPr/>
          <p:nvPr/>
        </p:nvGrpSpPr>
        <p:grpSpPr>
          <a:xfrm>
            <a:off x="3685279" y="1108362"/>
            <a:ext cx="4821442" cy="2207493"/>
            <a:chOff x="3472872" y="1108362"/>
            <a:chExt cx="4821442" cy="2207493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F8BB9BCF-5632-4868-8E33-450C4F32E263}"/>
                </a:ext>
              </a:extLst>
            </p:cNvPr>
            <p:cNvSpPr/>
            <p:nvPr/>
          </p:nvSpPr>
          <p:spPr>
            <a:xfrm>
              <a:off x="3472872" y="1108362"/>
              <a:ext cx="4821442" cy="2207493"/>
            </a:xfrm>
            <a:custGeom>
              <a:avLst/>
              <a:gdLst>
                <a:gd name="connsiteX0" fmla="*/ 0 w 4821383"/>
                <a:gd name="connsiteY0" fmla="*/ 1265382 h 2530763"/>
                <a:gd name="connsiteX1" fmla="*/ 2410692 w 4821383"/>
                <a:gd name="connsiteY1" fmla="*/ 0 h 2530763"/>
                <a:gd name="connsiteX2" fmla="*/ 4821384 w 4821383"/>
                <a:gd name="connsiteY2" fmla="*/ 1265382 h 2530763"/>
                <a:gd name="connsiteX3" fmla="*/ 2410692 w 4821383"/>
                <a:gd name="connsiteY3" fmla="*/ 2530764 h 2530763"/>
                <a:gd name="connsiteX4" fmla="*/ 0 w 4821383"/>
                <a:gd name="connsiteY4" fmla="*/ 1265382 h 2530763"/>
                <a:gd name="connsiteX0" fmla="*/ 0 w 4821442"/>
                <a:gd name="connsiteY0" fmla="*/ 1265382 h 2530764"/>
                <a:gd name="connsiteX1" fmla="*/ 2410692 w 4821442"/>
                <a:gd name="connsiteY1" fmla="*/ 0 h 2530764"/>
                <a:gd name="connsiteX2" fmla="*/ 4821384 w 4821442"/>
                <a:gd name="connsiteY2" fmla="*/ 1265382 h 2530764"/>
                <a:gd name="connsiteX3" fmla="*/ 2410692 w 4821442"/>
                <a:gd name="connsiteY3" fmla="*/ 2530764 h 2530764"/>
                <a:gd name="connsiteX4" fmla="*/ 0 w 4821442"/>
                <a:gd name="connsiteY4" fmla="*/ 1265382 h 2530764"/>
                <a:gd name="connsiteX0" fmla="*/ 0 w 4821442"/>
                <a:gd name="connsiteY0" fmla="*/ 1265382 h 2530764"/>
                <a:gd name="connsiteX1" fmla="*/ 2410692 w 4821442"/>
                <a:gd name="connsiteY1" fmla="*/ 0 h 2530764"/>
                <a:gd name="connsiteX2" fmla="*/ 4821384 w 4821442"/>
                <a:gd name="connsiteY2" fmla="*/ 1265382 h 2530764"/>
                <a:gd name="connsiteX3" fmla="*/ 2410692 w 4821442"/>
                <a:gd name="connsiteY3" fmla="*/ 2530764 h 2530764"/>
                <a:gd name="connsiteX4" fmla="*/ 0 w 4821442"/>
                <a:gd name="connsiteY4" fmla="*/ 1265382 h 2530764"/>
                <a:gd name="connsiteX0" fmla="*/ 0 w 4821442"/>
                <a:gd name="connsiteY0" fmla="*/ 1265382 h 2530764"/>
                <a:gd name="connsiteX1" fmla="*/ 2410692 w 4821442"/>
                <a:gd name="connsiteY1" fmla="*/ 0 h 2530764"/>
                <a:gd name="connsiteX2" fmla="*/ 4821384 w 4821442"/>
                <a:gd name="connsiteY2" fmla="*/ 1265382 h 2530764"/>
                <a:gd name="connsiteX3" fmla="*/ 2410692 w 4821442"/>
                <a:gd name="connsiteY3" fmla="*/ 2530764 h 2530764"/>
                <a:gd name="connsiteX4" fmla="*/ 0 w 4821442"/>
                <a:gd name="connsiteY4" fmla="*/ 1265382 h 253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1442" h="2530764">
                  <a:moveTo>
                    <a:pt x="0" y="1265382"/>
                  </a:moveTo>
                  <a:cubicBezTo>
                    <a:pt x="0" y="1268495"/>
                    <a:pt x="1079304" y="0"/>
                    <a:pt x="2410692" y="0"/>
                  </a:cubicBezTo>
                  <a:cubicBezTo>
                    <a:pt x="3742080" y="0"/>
                    <a:pt x="4821384" y="1286968"/>
                    <a:pt x="4821384" y="1265382"/>
                  </a:cubicBezTo>
                  <a:cubicBezTo>
                    <a:pt x="4830621" y="1271506"/>
                    <a:pt x="3742080" y="2530764"/>
                    <a:pt x="2410692" y="2530764"/>
                  </a:cubicBezTo>
                  <a:cubicBezTo>
                    <a:pt x="1079304" y="2530764"/>
                    <a:pt x="0" y="1262269"/>
                    <a:pt x="0" y="12653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7" name="Objeto 6">
              <a:extLst>
                <a:ext uri="{FF2B5EF4-FFF2-40B4-BE49-F238E27FC236}">
                  <a16:creationId xmlns:a16="http://schemas.microsoft.com/office/drawing/2014/main" id="{32E900A0-7721-4E36-8047-D266F5EF7B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5938891"/>
                </p:ext>
              </p:extLst>
            </p:nvPr>
          </p:nvGraphicFramePr>
          <p:xfrm>
            <a:off x="5039043" y="1399308"/>
            <a:ext cx="1689100" cy="162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r:id="rId3" imgW="1688760" imgH="1625040" progId="">
                    <p:embed/>
                  </p:oleObj>
                </mc:Choice>
                <mc:Fallback>
                  <p:oleObj r:id="rId3" imgW="1688760" imgH="162504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039043" y="1399308"/>
                          <a:ext cx="1689100" cy="162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8CFEB3-0378-472D-99C3-F9F17806E346}"/>
              </a:ext>
            </a:extLst>
          </p:cNvPr>
          <p:cNvSpPr txBox="1"/>
          <p:nvPr/>
        </p:nvSpPr>
        <p:spPr>
          <a:xfrm>
            <a:off x="1524000" y="3995312"/>
            <a:ext cx="9144000" cy="175432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Trebuchet MS" panose="020B0603020202020204" pitchFamily="34" charset="0"/>
              </a:rPr>
              <a:t>AÇÃO CONTRA A MUDANÇA GLOBAL DO CLIMA</a:t>
            </a:r>
          </a:p>
        </p:txBody>
      </p:sp>
    </p:spTree>
    <p:extLst>
      <p:ext uri="{BB962C8B-B14F-4D97-AF65-F5344CB8AC3E}">
        <p14:creationId xmlns:p14="http://schemas.microsoft.com/office/powerpoint/2010/main" val="13779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F873847-D238-4539-BB8F-579B3418570F}"/>
              </a:ext>
            </a:extLst>
          </p:cNvPr>
          <p:cNvSpPr/>
          <p:nvPr/>
        </p:nvSpPr>
        <p:spPr>
          <a:xfrm>
            <a:off x="960582" y="951345"/>
            <a:ext cx="10427855" cy="4036291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067C17E-289E-4B45-B4F4-55CD4B65BE21}"/>
              </a:ext>
            </a:extLst>
          </p:cNvPr>
          <p:cNvSpPr txBox="1"/>
          <p:nvPr/>
        </p:nvSpPr>
        <p:spPr>
          <a:xfrm>
            <a:off x="600364" y="471978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A7D52A-8AAC-4835-A5F2-2A50CBD27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92" y="5471944"/>
            <a:ext cx="3023067" cy="114035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94DCB79-BFD7-479D-BAC3-23EADAAECA1D}"/>
              </a:ext>
            </a:extLst>
          </p:cNvPr>
          <p:cNvSpPr txBox="1"/>
          <p:nvPr/>
        </p:nvSpPr>
        <p:spPr>
          <a:xfrm>
            <a:off x="1173018" y="951345"/>
            <a:ext cx="6265882" cy="1200329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accent6">
                    <a:lumMod val="75000"/>
                  </a:schemeClr>
                </a:solidFill>
                <a:latin typeface="Road Rage" pitchFamily="50" charset="0"/>
              </a:rPr>
              <a:t>O Problema!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F1858A-433D-45F0-949A-678C8E5448C0}"/>
              </a:ext>
            </a:extLst>
          </p:cNvPr>
          <p:cNvSpPr txBox="1"/>
          <p:nvPr/>
        </p:nvSpPr>
        <p:spPr>
          <a:xfrm>
            <a:off x="960582" y="2388996"/>
            <a:ext cx="10427855" cy="281615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C00000"/>
                </a:solidFill>
                <a:latin typeface="Trebuchet MS" panose="020B0603020202020204" pitchFamily="34" charset="0"/>
              </a:rPr>
              <a:t>Será abordado a poluição atmosférica por CO², emitida por veículos de tráfego rodoviário.</a:t>
            </a:r>
          </a:p>
          <a:p>
            <a:pPr algn="ctr"/>
            <a:r>
              <a:rPr lang="pt-BR" sz="4500" b="1" dirty="0">
                <a:solidFill>
                  <a:srgbClr val="C00000"/>
                </a:solidFill>
                <a:latin typeface="Trebuchet MS" panose="020B06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982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esenho de personagem de desenhos animados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C3C71191-7A9D-AD19-1E91-D5A3B0728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73" y="1152632"/>
            <a:ext cx="9023927" cy="507918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AF1858A-433D-45F0-949A-678C8E5448C0}"/>
              </a:ext>
            </a:extLst>
          </p:cNvPr>
          <p:cNvSpPr txBox="1"/>
          <p:nvPr/>
        </p:nvSpPr>
        <p:spPr>
          <a:xfrm>
            <a:off x="452582" y="1638171"/>
            <a:ext cx="11286836" cy="4401205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3500" b="1" dirty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A proposta é criarmos um site de conscientização onde vamos disponibilizar uma calculadora que mostrará a emissão de cada veículo e o que essa pessoa deverá fazer pra tentar suprir essa emissão.</a:t>
            </a:r>
          </a:p>
          <a:p>
            <a:pPr algn="just"/>
            <a:endParaRPr lang="pt-BR" sz="3500" b="1" dirty="0">
              <a:solidFill>
                <a:schemeClr val="accent6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just"/>
            <a:r>
              <a:rPr lang="pt-BR" sz="3500" b="1" dirty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Daremos algumas alternativas como converter esse numero em uma doação a algum instituição que esteja disposta a colaborar com a </a:t>
            </a:r>
            <a:r>
              <a:rPr lang="pt-BR" sz="3500" b="1" dirty="0" err="1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idéia</a:t>
            </a:r>
            <a:r>
              <a:rPr lang="pt-BR" sz="3500" b="1" dirty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.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067C17E-289E-4B45-B4F4-55CD4B65BE21}"/>
              </a:ext>
            </a:extLst>
          </p:cNvPr>
          <p:cNvSpPr txBox="1"/>
          <p:nvPr/>
        </p:nvSpPr>
        <p:spPr>
          <a:xfrm>
            <a:off x="757382" y="437803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2515729-67FA-47C9-905F-12A6EC8FCB7F}"/>
              </a:ext>
            </a:extLst>
          </p:cNvPr>
          <p:cNvSpPr txBox="1"/>
          <p:nvPr/>
        </p:nvSpPr>
        <p:spPr>
          <a:xfrm>
            <a:off x="581891" y="413750"/>
            <a:ext cx="5107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accent6">
                    <a:lumMod val="75000"/>
                  </a:schemeClr>
                </a:solidFill>
                <a:latin typeface="Road Rage" pitchFamily="50" charset="0"/>
              </a:rPr>
              <a:t>A Solução</a:t>
            </a:r>
            <a:endParaRPr lang="pt-BR" sz="6600" dirty="0">
              <a:solidFill>
                <a:schemeClr val="accent6">
                  <a:lumMod val="75000"/>
                </a:schemeClr>
              </a:solidFill>
              <a:latin typeface="Road Rage" pitchFamily="50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6ED394B-532A-42BE-9162-D1630A834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708" y="5556774"/>
            <a:ext cx="3023067" cy="11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iagrama&#10;&#10;Descrição gerada automaticamente com confiança média">
            <a:extLst>
              <a:ext uri="{FF2B5EF4-FFF2-40B4-BE49-F238E27FC236}">
                <a16:creationId xmlns:a16="http://schemas.microsoft.com/office/drawing/2014/main" id="{EDE9D4B5-8C7D-0E33-4E4A-06F4731AB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0834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AF1858A-433D-45F0-949A-678C8E5448C0}"/>
              </a:ext>
            </a:extLst>
          </p:cNvPr>
          <p:cNvSpPr txBox="1"/>
          <p:nvPr/>
        </p:nvSpPr>
        <p:spPr>
          <a:xfrm>
            <a:off x="277092" y="4105572"/>
            <a:ext cx="1219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500" b="1" dirty="0">
                <a:solidFill>
                  <a:srgbClr val="C00000"/>
                </a:solidFill>
                <a:latin typeface="Trebuchet MS" panose="020B0603020202020204" pitchFamily="34" charset="0"/>
              </a:rPr>
              <a:t> </a:t>
            </a:r>
            <a:r>
              <a:rPr lang="pt-BR" sz="5400" b="1" dirty="0">
                <a:solidFill>
                  <a:schemeClr val="accent6">
                    <a:lumMod val="75000"/>
                  </a:schemeClr>
                </a:solidFill>
                <a:latin typeface="Road Rage" pitchFamily="50" charset="0"/>
              </a:rPr>
              <a:t>Equipe </a:t>
            </a:r>
          </a:p>
          <a:p>
            <a:pPr algn="ctr"/>
            <a:r>
              <a:rPr lang="pt-BR" sz="5400" b="1" dirty="0" err="1">
                <a:solidFill>
                  <a:schemeClr val="accent6">
                    <a:lumMod val="75000"/>
                  </a:schemeClr>
                </a:solidFill>
                <a:latin typeface="Road Rage" pitchFamily="50" charset="0"/>
              </a:rPr>
              <a:t>Carbon</a:t>
            </a:r>
            <a:r>
              <a:rPr lang="pt-BR" sz="5400" b="1" dirty="0">
                <a:solidFill>
                  <a:schemeClr val="accent6">
                    <a:lumMod val="75000"/>
                  </a:schemeClr>
                </a:solidFill>
                <a:latin typeface="Road Rage" pitchFamily="50" charset="0"/>
              </a:rPr>
              <a:t> </a:t>
            </a:r>
            <a:r>
              <a:rPr lang="pt-BR" sz="5400" b="1" dirty="0" err="1">
                <a:solidFill>
                  <a:schemeClr val="accent6">
                    <a:lumMod val="75000"/>
                  </a:schemeClr>
                </a:solidFill>
                <a:latin typeface="Road Rage" pitchFamily="50" charset="0"/>
              </a:rPr>
              <a:t>life</a:t>
            </a:r>
            <a:endParaRPr lang="pt-BR" sz="5400" b="1" dirty="0">
              <a:solidFill>
                <a:schemeClr val="accent6">
                  <a:lumMod val="75000"/>
                </a:schemeClr>
              </a:solidFill>
              <a:latin typeface="Road Rage" pitchFamily="50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067C17E-289E-4B45-B4F4-55CD4B65BE21}"/>
              </a:ext>
            </a:extLst>
          </p:cNvPr>
          <p:cNvSpPr txBox="1"/>
          <p:nvPr/>
        </p:nvSpPr>
        <p:spPr>
          <a:xfrm>
            <a:off x="757382" y="437803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229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2067C17E-289E-4B45-B4F4-55CD4B65BE21}"/>
              </a:ext>
            </a:extLst>
          </p:cNvPr>
          <p:cNvSpPr txBox="1"/>
          <p:nvPr/>
        </p:nvSpPr>
        <p:spPr>
          <a:xfrm>
            <a:off x="1052945" y="519083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1324B53-842F-3B28-4E49-2D9AFC878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240" y="2941078"/>
            <a:ext cx="1714286" cy="189523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0D2BD-2A88-D938-68F1-FE3EBF0D4A2B}"/>
              </a:ext>
            </a:extLst>
          </p:cNvPr>
          <p:cNvSpPr txBox="1"/>
          <p:nvPr/>
        </p:nvSpPr>
        <p:spPr>
          <a:xfrm>
            <a:off x="9669944" y="4869046"/>
            <a:ext cx="131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Rogério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E378938-5DDF-FC8A-4D17-F35D94A05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513" y="2941078"/>
            <a:ext cx="1985488" cy="189523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E2D043-0BD1-AE50-0FF3-409FCF5164F5}"/>
              </a:ext>
            </a:extLst>
          </p:cNvPr>
          <p:cNvSpPr txBox="1"/>
          <p:nvPr/>
        </p:nvSpPr>
        <p:spPr>
          <a:xfrm>
            <a:off x="3946818" y="4870528"/>
            <a:ext cx="131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Luciano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F002DB3-F30D-DB27-0590-E0131A3DF46E}"/>
              </a:ext>
            </a:extLst>
          </p:cNvPr>
          <p:cNvSpPr txBox="1"/>
          <p:nvPr/>
        </p:nvSpPr>
        <p:spPr>
          <a:xfrm>
            <a:off x="6876182" y="4836316"/>
            <a:ext cx="131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Rodrigo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6AFD5EB-D467-357D-C1BC-937D39CF17A5}"/>
              </a:ext>
            </a:extLst>
          </p:cNvPr>
          <p:cNvSpPr txBox="1"/>
          <p:nvPr/>
        </p:nvSpPr>
        <p:spPr>
          <a:xfrm>
            <a:off x="1169321" y="4869046"/>
            <a:ext cx="131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David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C2D0B73-DC69-B5B1-B1B0-6AC5E4EEF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51" y="2941078"/>
            <a:ext cx="2002819" cy="191178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CA7CDACE-117B-C7BF-E310-9EF4FD56A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313" y="2941078"/>
            <a:ext cx="2066616" cy="189523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4BD1190-9FB6-4335-B526-F6E4DA8F33EC}"/>
              </a:ext>
            </a:extLst>
          </p:cNvPr>
          <p:cNvSpPr/>
          <p:nvPr/>
        </p:nvSpPr>
        <p:spPr>
          <a:xfrm>
            <a:off x="0" y="1"/>
            <a:ext cx="12192000" cy="2438399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905CD68-593D-4BE0-AF16-624CAA6FDB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214" y="265206"/>
            <a:ext cx="5537572" cy="208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8EDACC06-9E68-019E-DC2F-96D2C1C0A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067C17E-289E-4B45-B4F4-55CD4B65BE21}"/>
              </a:ext>
            </a:extLst>
          </p:cNvPr>
          <p:cNvSpPr txBox="1"/>
          <p:nvPr/>
        </p:nvSpPr>
        <p:spPr>
          <a:xfrm>
            <a:off x="757382" y="437803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3B87D5F-66DA-4616-B20C-46CE74FDED58}"/>
              </a:ext>
            </a:extLst>
          </p:cNvPr>
          <p:cNvGrpSpPr/>
          <p:nvPr/>
        </p:nvGrpSpPr>
        <p:grpSpPr>
          <a:xfrm>
            <a:off x="1230588" y="1359095"/>
            <a:ext cx="9723739" cy="4139810"/>
            <a:chOff x="1234128" y="358299"/>
            <a:chExt cx="9723739" cy="413981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7F360DC-2E9E-45E7-8530-67771BA2E165}"/>
                </a:ext>
              </a:extLst>
            </p:cNvPr>
            <p:cNvSpPr/>
            <p:nvPr/>
          </p:nvSpPr>
          <p:spPr>
            <a:xfrm>
              <a:off x="1234128" y="358299"/>
              <a:ext cx="9723739" cy="4139810"/>
            </a:xfrm>
            <a:custGeom>
              <a:avLst/>
              <a:gdLst>
                <a:gd name="connsiteX0" fmla="*/ 0 w 9714503"/>
                <a:gd name="connsiteY0" fmla="*/ 0 h 2475346"/>
                <a:gd name="connsiteX1" fmla="*/ 9714503 w 9714503"/>
                <a:gd name="connsiteY1" fmla="*/ 0 h 2475346"/>
                <a:gd name="connsiteX2" fmla="*/ 9714503 w 9714503"/>
                <a:gd name="connsiteY2" fmla="*/ 2475346 h 2475346"/>
                <a:gd name="connsiteX3" fmla="*/ 0 w 9714503"/>
                <a:gd name="connsiteY3" fmla="*/ 2475346 h 2475346"/>
                <a:gd name="connsiteX4" fmla="*/ 0 w 9714503"/>
                <a:gd name="connsiteY4" fmla="*/ 0 h 2475346"/>
                <a:gd name="connsiteX0" fmla="*/ 0 w 9723739"/>
                <a:gd name="connsiteY0" fmla="*/ 0 h 2475346"/>
                <a:gd name="connsiteX1" fmla="*/ 9714503 w 9723739"/>
                <a:gd name="connsiteY1" fmla="*/ 0 h 2475346"/>
                <a:gd name="connsiteX2" fmla="*/ 9723739 w 9723739"/>
                <a:gd name="connsiteY2" fmla="*/ 2475346 h 2475346"/>
                <a:gd name="connsiteX3" fmla="*/ 0 w 9723739"/>
                <a:gd name="connsiteY3" fmla="*/ 2475346 h 2475346"/>
                <a:gd name="connsiteX4" fmla="*/ 0 w 9723739"/>
                <a:gd name="connsiteY4" fmla="*/ 0 h 247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23739" h="2475346">
                  <a:moveTo>
                    <a:pt x="0" y="0"/>
                  </a:moveTo>
                  <a:lnTo>
                    <a:pt x="9714503" y="0"/>
                  </a:lnTo>
                  <a:cubicBezTo>
                    <a:pt x="9717582" y="825115"/>
                    <a:pt x="9720660" y="1650231"/>
                    <a:pt x="9723739" y="2475346"/>
                  </a:cubicBezTo>
                  <a:lnTo>
                    <a:pt x="0" y="2475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5400" dirty="0">
                <a:solidFill>
                  <a:schemeClr val="tx1"/>
                </a:solidFill>
                <a:latin typeface="Brush Script MT" panose="03060802040406070304" pitchFamily="66" charset="0"/>
              </a:endParaRPr>
            </a:p>
          </p:txBody>
        </p:sp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3C1EF13D-692D-4FCF-97B8-318140E8D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1084" y="401965"/>
              <a:ext cx="7589825" cy="286302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940FA90-264D-42E4-A065-AE1FE31D880D}"/>
                </a:ext>
              </a:extLst>
            </p:cNvPr>
            <p:cNvSpPr txBox="1"/>
            <p:nvPr/>
          </p:nvSpPr>
          <p:spPr>
            <a:xfrm>
              <a:off x="1824179" y="3192574"/>
              <a:ext cx="8543636" cy="1107996"/>
            </a:xfrm>
            <a:prstGeom prst="rect">
              <a:avLst/>
            </a:prstGeom>
            <a:noFill/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pt-BR" sz="6600" dirty="0">
                  <a:latin typeface="Brush Script MT" panose="03060802040406070304" pitchFamily="66" charset="0"/>
                </a:rPr>
                <a:t>Construindo um mundo melhor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7704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147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Brush Script MT</vt:lpstr>
      <vt:lpstr>Calibri</vt:lpstr>
      <vt:lpstr>Calibri Light</vt:lpstr>
      <vt:lpstr>PUCHA SMOKE TELEGRAPH3</vt:lpstr>
      <vt:lpstr>Road Rage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Rogério Silva</dc:creator>
  <cp:lastModifiedBy>Rogério Silva</cp:lastModifiedBy>
  <cp:revision>5</cp:revision>
  <dcterms:created xsi:type="dcterms:W3CDTF">2022-08-20T16:16:58Z</dcterms:created>
  <dcterms:modified xsi:type="dcterms:W3CDTF">2022-08-21T21:54:05Z</dcterms:modified>
</cp:coreProperties>
</file>