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5E4FE-9CA3-4801-84F0-991FAAEE6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2AAAA-9655-4ECA-B192-B35DD4F8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DA6BB-8B9E-49F6-AFCB-930A2B88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AAFEC-B980-4156-A135-DECDF6D0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271BB-938F-4298-92BD-1C9D4E59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97DE7-A299-44BB-91D7-924DA56C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D59E26-2848-4722-B481-9C654C4E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3FA7E-0CC7-4732-9DE0-FBA5F751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186FC-CC35-48D0-ADE4-4E9BEA89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7D76E-0E2A-4BF7-B360-43E3664A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18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D6FCEF-477B-4539-8241-515A713E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E34E22-5FFA-4DB3-B61D-012F8DB2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6332C-7ED7-4C7A-9A5F-6059DA25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D186A1-3BC2-45D7-A662-151CCF6D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89464-8B39-4E7F-B2C5-77E5FAE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D74C-51D6-4C20-B9DE-F5FC5CBA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68F8D-5008-40FA-8CBE-6C549F10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176C2-B344-4131-B05C-A055E4C8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FA35F-6C65-4BC0-A6C9-31342AF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92F244-06E5-4327-8F0C-E24E8314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70493-8860-4274-B850-F9E7EB4E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3E2E07-DD71-4275-9F92-E84B22BD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CA61A-5716-4878-9500-D75F4688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D4542-B684-40D7-9349-E87963D1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4543F-237B-497B-8BD2-156CECA3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8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11792-5822-4A99-B729-ED948EF2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7EF61-DAD9-471C-AC52-6738094B2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875EC5-3A3E-45D3-AA8D-8FF0BFE1F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468FD-B96F-429E-917C-67B39AC5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C76D75-DB81-4093-9014-1E727EA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97FC1-C52B-4397-83B9-7BEF9FCC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16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CD457-28C1-4A24-A3E7-84DF2E06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C4F49-0BC2-4FBD-983F-3405B13C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F9179B-180C-467D-87CC-94CE07D3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640A07-FD5E-4D69-98A7-7453356D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C724E4-F94C-4BE0-B947-A3E4B7AF8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46FCC6-3A83-41A1-B6F6-BB341BFA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DBED47-765D-40A1-A971-9009AAF2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46F9F6-F14F-4203-B6DC-15E8A200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4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6B4D9-50E2-4CFB-BC56-2D577609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0BD059-FD37-4323-9490-67543189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7E9E9A-CD85-40EE-B399-B1C842B2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A664CB-F714-45A5-A6FC-064AB60C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7BC4B5-CDC0-4099-9B0C-D1EC5783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7E939E-57E8-4164-A43D-578527B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7B63AF-2E9A-4678-8059-78913B2E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9E1FE-41FD-4040-9F83-8F31B86F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3A80E-CF77-4ECA-8D91-8A3A96C7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947AB0-07C3-4EDF-B753-1E0AF01D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C82E5-D2AF-4201-93C2-BB099B5A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5D5421-B12D-47A2-B1A4-F24B2EF1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FEEE6-AFE4-410C-B331-A503C2FB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9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2EAA-1A31-44B8-A888-86773C70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266FF-1BE0-4138-9495-D1D673DB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7DD131-A5CA-42F7-9BE1-A593B318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F6CCEB-9A21-416D-A7DD-2669478E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EF45C-80A8-4A83-8260-B504C21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6E982-43A3-484A-A6A3-9C6226C2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3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18563E-905A-4F47-8BD4-CDEE4A84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1C441-0D9D-4C2D-8FC1-99915057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28CDF-EE6B-4C84-BEC7-65DE8E27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77DB-A568-483D-BC2B-79405F807AA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B50DA-57C3-4A50-AF70-C951BC363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DBEC7-252F-4509-AFDE-823F2C322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E829-0D38-484B-AAA1-31834E61C3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C9627C-BF47-4C6B-8690-7E2770B46A88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EXEMPLO DE LINKAGE – PASSO A PASSO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BE08C8-2036-44ED-989E-61D16959A61F}"/>
              </a:ext>
            </a:extLst>
          </p:cNvPr>
          <p:cNvSpPr txBox="1"/>
          <p:nvPr/>
        </p:nvSpPr>
        <p:spPr>
          <a:xfrm>
            <a:off x="245532" y="829733"/>
            <a:ext cx="11887200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/>
              <a:t>Para cada passo executado foi disponibilizado uma planilha de exemplo: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t-B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Base de dados originais (Base 1 – Dados a serem procurados e Base 2 – Dados de onde serão buscados);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Padronização de </a:t>
            </a:r>
            <a:r>
              <a:rPr lang="pt-BR" sz="1600" dirty="0" err="1"/>
              <a:t>Dt_Nasc</a:t>
            </a:r>
            <a:r>
              <a:rPr lang="pt-BR" sz="1600" dirty="0"/>
              <a:t> e Cidade de ambas as bases;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Inclusão do campo de </a:t>
            </a:r>
            <a:r>
              <a:rPr lang="pt-BR" sz="1600" dirty="0" err="1"/>
              <a:t>Nome_Paciente_Fonetico</a:t>
            </a:r>
            <a:r>
              <a:rPr lang="pt-BR" sz="1600" dirty="0"/>
              <a:t> e </a:t>
            </a:r>
            <a:r>
              <a:rPr lang="pt-BR" sz="1600" dirty="0" err="1"/>
              <a:t>Nome_Mae_Fonetico</a:t>
            </a:r>
            <a:r>
              <a:rPr lang="pt-BR" sz="1600" dirty="0"/>
              <a:t> em ambas as bases;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Inclusão do campo </a:t>
            </a:r>
            <a:r>
              <a:rPr lang="pt-BR" sz="1600" dirty="0" err="1"/>
              <a:t>Num_Reg</a:t>
            </a:r>
            <a:r>
              <a:rPr lang="pt-BR" sz="1600" dirty="0"/>
              <a:t> (Número do Registro) em ambas as bases para identificação única;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Inclusão do campo de Índice Composto em ambas as bases que será usado nas formulas PROCV;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Execução do PROCV Determinístico retornando o </a:t>
            </a:r>
            <a:r>
              <a:rPr lang="pt-BR" sz="1600" dirty="0" err="1"/>
              <a:t>Num_Reg</a:t>
            </a:r>
            <a:r>
              <a:rPr lang="pt-BR" sz="1600" dirty="0"/>
              <a:t> da base 2;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Separação dos Dados Encontrados e dos Não encontrados, bem como a exclusão dos já encontrados da Base 2;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Inclusão do campo de Índice Composto Fonético, nos registro não encontrados, como na Base 2 (registros que sobraram);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Execução do PROCV Determinístico Fonético retornando o </a:t>
            </a:r>
            <a:r>
              <a:rPr lang="pt-BR" sz="1600" dirty="0" err="1"/>
              <a:t>Num_Reg</a:t>
            </a:r>
            <a:r>
              <a:rPr lang="pt-BR" sz="1600" dirty="0"/>
              <a:t> da base 2;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Separação dos Dados Encontrados Fonéticos e dos Não encontrados Fonéticos, e exclusão dos já encontrados da Base 2 (que sobraram);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Execução do Script em VBA do Linkage Probabilístico Fonético retornando o </a:t>
            </a:r>
            <a:r>
              <a:rPr lang="pt-BR" sz="1600" dirty="0" err="1"/>
              <a:t>Num_Reg</a:t>
            </a:r>
            <a:r>
              <a:rPr lang="pt-BR" sz="1600" dirty="0"/>
              <a:t> da base 2 com validação manual dos resultados;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Junção dos registros encontrados nos métodos anteriores;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Execução do PROCV para trazer os dados completos da base 2 para a base 1 para comparação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4218250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Lima</dc:creator>
  <cp:lastModifiedBy>Rogerio Lima</cp:lastModifiedBy>
  <cp:revision>1</cp:revision>
  <dcterms:created xsi:type="dcterms:W3CDTF">2024-10-30T12:48:11Z</dcterms:created>
  <dcterms:modified xsi:type="dcterms:W3CDTF">2024-10-30T12:48:37Z</dcterms:modified>
</cp:coreProperties>
</file>