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1" r:id="rId2"/>
    <p:sldId id="265" r:id="rId3"/>
    <p:sldId id="266" r:id="rId4"/>
    <p:sldId id="267" r:id="rId5"/>
    <p:sldId id="276" r:id="rId6"/>
    <p:sldId id="275" r:id="rId7"/>
    <p:sldId id="280" r:id="rId8"/>
    <p:sldId id="279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FFFFF"/>
    <a:srgbClr val="11891D"/>
    <a:srgbClr val="F6F6F6"/>
    <a:srgbClr val="F0F0F0"/>
    <a:srgbClr val="F6F1FB"/>
    <a:srgbClr val="0066FF"/>
    <a:srgbClr val="5270FE"/>
    <a:srgbClr val="CD7F32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>
      <p:cViewPr varScale="1">
        <p:scale>
          <a:sx n="94" d="100"/>
          <a:sy n="94" d="100"/>
        </p:scale>
        <p:origin x="84" y="3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20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2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28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92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3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6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54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9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6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3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07" userDrawn="1">
          <p15:clr>
            <a:srgbClr val="F26B43"/>
          </p15:clr>
        </p15:guide>
        <p15:guide id="4" pos="541" userDrawn="1">
          <p15:clr>
            <a:srgbClr val="F26B43"/>
          </p15:clr>
        </p15:guide>
        <p15:guide id="5" pos="648" userDrawn="1">
          <p15:clr>
            <a:srgbClr val="F26B43"/>
          </p15:clr>
        </p15:guide>
        <p15:guide id="6" pos="1081" userDrawn="1">
          <p15:clr>
            <a:srgbClr val="F26B43"/>
          </p15:clr>
        </p15:guide>
        <p15:guide id="7" pos="1188" userDrawn="1">
          <p15:clr>
            <a:srgbClr val="F26B43"/>
          </p15:clr>
        </p15:guide>
        <p15:guide id="8" pos="1623" userDrawn="1">
          <p15:clr>
            <a:srgbClr val="F26B43"/>
          </p15:clr>
        </p15:guide>
        <p15:guide id="9" pos="1729" userDrawn="1">
          <p15:clr>
            <a:srgbClr val="F26B43"/>
          </p15:clr>
        </p15:guide>
        <p15:guide id="10" pos="2164" userDrawn="1">
          <p15:clr>
            <a:srgbClr val="F26B43"/>
          </p15:clr>
        </p15:guide>
        <p15:guide id="11" pos="2271" userDrawn="1">
          <p15:clr>
            <a:srgbClr val="F26B43"/>
          </p15:clr>
        </p15:guide>
        <p15:guide id="12" pos="2705" userDrawn="1">
          <p15:clr>
            <a:srgbClr val="F26B43"/>
          </p15:clr>
        </p15:guide>
        <p15:guide id="13" pos="2812" userDrawn="1">
          <p15:clr>
            <a:srgbClr val="F26B43"/>
          </p15:clr>
        </p15:guide>
        <p15:guide id="14" pos="3245" userDrawn="1">
          <p15:clr>
            <a:srgbClr val="F26B43"/>
          </p15:clr>
        </p15:guide>
        <p15:guide id="15" pos="3352" userDrawn="1">
          <p15:clr>
            <a:srgbClr val="F26B43"/>
          </p15:clr>
        </p15:guide>
        <p15:guide id="16" pos="3787" userDrawn="1">
          <p15:clr>
            <a:srgbClr val="F26B43"/>
          </p15:clr>
        </p15:guide>
        <p15:guide id="17" pos="3893" userDrawn="1">
          <p15:clr>
            <a:srgbClr val="F26B43"/>
          </p15:clr>
        </p15:guide>
        <p15:guide id="18" pos="4328" userDrawn="1">
          <p15:clr>
            <a:srgbClr val="F26B43"/>
          </p15:clr>
        </p15:guide>
        <p15:guide id="19" pos="4435" userDrawn="1">
          <p15:clr>
            <a:srgbClr val="F26B43"/>
          </p15:clr>
        </p15:guide>
        <p15:guide id="20" pos="4868" userDrawn="1">
          <p15:clr>
            <a:srgbClr val="F26B43"/>
          </p15:clr>
        </p15:guide>
        <p15:guide id="21" pos="4975" userDrawn="1">
          <p15:clr>
            <a:srgbClr val="F26B43"/>
          </p15:clr>
        </p15:guide>
        <p15:guide id="22" pos="5409" userDrawn="1">
          <p15:clr>
            <a:srgbClr val="F26B43"/>
          </p15:clr>
        </p15:guide>
        <p15:guide id="23" pos="5516" userDrawn="1">
          <p15:clr>
            <a:srgbClr val="F26B43"/>
          </p15:clr>
        </p15:guide>
        <p15:guide id="24" pos="5951" userDrawn="1">
          <p15:clr>
            <a:srgbClr val="F26B43"/>
          </p15:clr>
        </p15:guide>
        <p15:guide id="25" pos="6057" userDrawn="1">
          <p15:clr>
            <a:srgbClr val="F26B43"/>
          </p15:clr>
        </p15:guide>
        <p15:guide id="26" pos="6492" userDrawn="1">
          <p15:clr>
            <a:srgbClr val="F26B43"/>
          </p15:clr>
        </p15:guide>
        <p15:guide id="27" pos="6599" userDrawn="1">
          <p15:clr>
            <a:srgbClr val="F26B43"/>
          </p15:clr>
        </p15:guide>
        <p15:guide id="28" pos="7032" userDrawn="1">
          <p15:clr>
            <a:srgbClr val="F26B43"/>
          </p15:clr>
        </p15:guide>
        <p15:guide id="29" pos="7139" userDrawn="1">
          <p15:clr>
            <a:srgbClr val="F26B43"/>
          </p15:clr>
        </p15:guide>
        <p15:guide id="30" pos="7573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4320" userDrawn="1">
          <p15:clr>
            <a:srgbClr val="F26B43"/>
          </p15:clr>
        </p15:guide>
        <p15:guide id="33" orient="horz" pos="201" userDrawn="1">
          <p15:clr>
            <a:srgbClr val="F26B43"/>
          </p15:clr>
        </p15:guide>
        <p15:guide id="34" orient="horz" pos="308" userDrawn="1">
          <p15:clr>
            <a:srgbClr val="F26B43"/>
          </p15:clr>
        </p15:guide>
        <p15:guide id="35" orient="horz" pos="511" userDrawn="1">
          <p15:clr>
            <a:srgbClr val="F26B43"/>
          </p15:clr>
        </p15:guide>
        <p15:guide id="36" orient="horz" pos="617" userDrawn="1">
          <p15:clr>
            <a:srgbClr val="F26B43"/>
          </p15:clr>
        </p15:guide>
        <p15:guide id="37" orient="horz" pos="819" userDrawn="1">
          <p15:clr>
            <a:srgbClr val="F26B43"/>
          </p15:clr>
        </p15:guide>
        <p15:guide id="38" orient="horz" pos="925" userDrawn="1">
          <p15:clr>
            <a:srgbClr val="F26B43"/>
          </p15:clr>
        </p15:guide>
        <p15:guide id="39" orient="horz" pos="1128" userDrawn="1">
          <p15:clr>
            <a:srgbClr val="F26B43"/>
          </p15:clr>
        </p15:guide>
        <p15:guide id="40" orient="horz" pos="1235" userDrawn="1">
          <p15:clr>
            <a:srgbClr val="F26B43"/>
          </p15:clr>
        </p15:guide>
        <p15:guide id="41" orient="horz" pos="1436" userDrawn="1">
          <p15:clr>
            <a:srgbClr val="F26B43"/>
          </p15:clr>
        </p15:guide>
        <p15:guide id="42" orient="horz" pos="1543" userDrawn="1">
          <p15:clr>
            <a:srgbClr val="F26B43"/>
          </p15:clr>
        </p15:guide>
        <p15:guide id="43" orient="horz" pos="1745" userDrawn="1">
          <p15:clr>
            <a:srgbClr val="F26B43"/>
          </p15:clr>
        </p15:guide>
        <p15:guide id="44" orient="horz" pos="1852" userDrawn="1">
          <p15:clr>
            <a:srgbClr val="F26B43"/>
          </p15:clr>
        </p15:guide>
        <p15:guide id="45" orient="horz" pos="2053" userDrawn="1">
          <p15:clr>
            <a:srgbClr val="F26B43"/>
          </p15:clr>
        </p15:guide>
        <p15:guide id="46" orient="horz" pos="2160" userDrawn="1">
          <p15:clr>
            <a:srgbClr val="F26B43"/>
          </p15:clr>
        </p15:guide>
        <p15:guide id="47" orient="horz" pos="2361" userDrawn="1">
          <p15:clr>
            <a:srgbClr val="F26B43"/>
          </p15:clr>
        </p15:guide>
        <p15:guide id="48" orient="horz" pos="2468" userDrawn="1">
          <p15:clr>
            <a:srgbClr val="F26B43"/>
          </p15:clr>
        </p15:guide>
        <p15:guide id="49" orient="horz" pos="2671" userDrawn="1">
          <p15:clr>
            <a:srgbClr val="F26B43"/>
          </p15:clr>
        </p15:guide>
        <p15:guide id="50" orient="horz" pos="2777" userDrawn="1">
          <p15:clr>
            <a:srgbClr val="F26B43"/>
          </p15:clr>
        </p15:guide>
        <p15:guide id="51" orient="horz" pos="2979" userDrawn="1">
          <p15:clr>
            <a:srgbClr val="F26B43"/>
          </p15:clr>
        </p15:guide>
        <p15:guide id="52" orient="horz" pos="3085" userDrawn="1">
          <p15:clr>
            <a:srgbClr val="F26B43"/>
          </p15:clr>
        </p15:guide>
        <p15:guide id="53" orient="horz" pos="3288" userDrawn="1">
          <p15:clr>
            <a:srgbClr val="F26B43"/>
          </p15:clr>
        </p15:guide>
        <p15:guide id="54" orient="horz" pos="3395" userDrawn="1">
          <p15:clr>
            <a:srgbClr val="F26B43"/>
          </p15:clr>
        </p15:guide>
        <p15:guide id="55" orient="horz" pos="3596" userDrawn="1">
          <p15:clr>
            <a:srgbClr val="F26B43"/>
          </p15:clr>
        </p15:guide>
        <p15:guide id="56" orient="horz" pos="3703" userDrawn="1">
          <p15:clr>
            <a:srgbClr val="F26B43"/>
          </p15:clr>
        </p15:guide>
        <p15:guide id="57" orient="horz" pos="3905" userDrawn="1">
          <p15:clr>
            <a:srgbClr val="F26B43"/>
          </p15:clr>
        </p15:guide>
        <p15:guide id="58" orient="horz" pos="4012" userDrawn="1">
          <p15:clr>
            <a:srgbClr val="F26B43"/>
          </p15:clr>
        </p15:guide>
        <p15:guide id="59" orient="horz" pos="42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c%C3%B4ne-m%C3%A9dias-sociaux-linkedin-2083456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c%C3%B4ne-m%C3%A9dias-sociaux-linkedin-2083456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hyperlink" Target="https://pixabay.com/fr/ic%C3%B4ne-m%C3%A9dias-sociaux-linkedin-2083456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07567BB1-F50C-F25C-5250-A596659E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"/>
            <a:ext cx="46736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F993A37-70A9-4FD7-B60B-D966B77C8733}"/>
              </a:ext>
            </a:extLst>
          </p:cNvPr>
          <p:cNvSpPr/>
          <p:nvPr/>
        </p:nvSpPr>
        <p:spPr>
          <a:xfrm>
            <a:off x="6515100" y="419101"/>
            <a:ext cx="1600200" cy="110739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B783AF0-B31B-0862-435C-74A9D7AA4F55}"/>
              </a:ext>
            </a:extLst>
          </p:cNvPr>
          <p:cNvSpPr/>
          <p:nvPr/>
        </p:nvSpPr>
        <p:spPr>
          <a:xfrm>
            <a:off x="6515100" y="2019301"/>
            <a:ext cx="1600200" cy="11049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AE8B856-0760-91CF-BA3F-9E1A20CE3AA1}"/>
              </a:ext>
            </a:extLst>
          </p:cNvPr>
          <p:cNvSpPr/>
          <p:nvPr/>
        </p:nvSpPr>
        <p:spPr>
          <a:xfrm>
            <a:off x="6515100" y="3657601"/>
            <a:ext cx="1600200" cy="11049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8B75E0-710B-CFB2-1BF9-78750F5E843A}"/>
              </a:ext>
            </a:extLst>
          </p:cNvPr>
          <p:cNvSpPr/>
          <p:nvPr/>
        </p:nvSpPr>
        <p:spPr>
          <a:xfrm>
            <a:off x="6515100" y="5255302"/>
            <a:ext cx="1600200" cy="11049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112C51-EC24-0BF9-B762-E8C4E2F8DF71}"/>
              </a:ext>
            </a:extLst>
          </p:cNvPr>
          <p:cNvSpPr/>
          <p:nvPr/>
        </p:nvSpPr>
        <p:spPr>
          <a:xfrm>
            <a:off x="4135516" y="5372101"/>
            <a:ext cx="1600200" cy="11049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5B056FC-28DB-5184-B01B-4E4EB0963066}"/>
              </a:ext>
            </a:extLst>
          </p:cNvPr>
          <p:cNvSpPr/>
          <p:nvPr/>
        </p:nvSpPr>
        <p:spPr>
          <a:xfrm>
            <a:off x="4081697" y="3657601"/>
            <a:ext cx="1600200" cy="11049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44166C5-5350-BD8F-AB73-3041D0FCE992}"/>
              </a:ext>
            </a:extLst>
          </p:cNvPr>
          <p:cNvSpPr/>
          <p:nvPr/>
        </p:nvSpPr>
        <p:spPr>
          <a:xfrm>
            <a:off x="4081697" y="2019301"/>
            <a:ext cx="1600200" cy="11049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ADD932B-185E-C010-0482-E0C9FD324059}"/>
              </a:ext>
            </a:extLst>
          </p:cNvPr>
          <p:cNvSpPr/>
          <p:nvPr/>
        </p:nvSpPr>
        <p:spPr>
          <a:xfrm>
            <a:off x="4114800" y="419101"/>
            <a:ext cx="1600200" cy="11049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CD8C79B-A55D-7781-E83A-273E47581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23" y="4286206"/>
            <a:ext cx="393755" cy="14607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7C6574F-5072-9AA3-862B-20230095E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1" y="2660629"/>
            <a:ext cx="431860" cy="15877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F01E8E0-EA23-08C8-D6EA-DFCED8904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028701"/>
            <a:ext cx="374703" cy="16512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985684C-5AEE-3E6C-CA67-2DCF74757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93" y="5867401"/>
            <a:ext cx="412808" cy="165124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01AE85F-AAC3-424C-97E2-859BE866C957}"/>
              </a:ext>
            </a:extLst>
          </p:cNvPr>
          <p:cNvGrpSpPr/>
          <p:nvPr/>
        </p:nvGrpSpPr>
        <p:grpSpPr>
          <a:xfrm>
            <a:off x="0" y="0"/>
            <a:ext cx="12197523" cy="6858000"/>
            <a:chOff x="0" y="0"/>
            <a:chExt cx="18296283" cy="1028699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AD8D6ED-4FC1-BB5F-88BB-67808EDE9CBF}"/>
                </a:ext>
              </a:extLst>
            </p:cNvPr>
            <p:cNvSpPr/>
            <p:nvPr/>
          </p:nvSpPr>
          <p:spPr>
            <a:xfrm>
              <a:off x="11095383" y="0"/>
              <a:ext cx="7200900" cy="1028699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F6919AB-ABB5-602C-9C78-40E95506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5224" y="5654102"/>
              <a:ext cx="5153025" cy="3886200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9F4F2BA-4CFF-048B-9AEA-38D56FA7254C}"/>
                </a:ext>
              </a:extLst>
            </p:cNvPr>
            <p:cNvSpPr/>
            <p:nvPr/>
          </p:nvSpPr>
          <p:spPr>
            <a:xfrm>
              <a:off x="0" y="0"/>
              <a:ext cx="6574984" cy="1026167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D481B97-4C35-3B26-A067-D6583764A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1478" y="4511102"/>
              <a:ext cx="3790950" cy="50292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49319D7-869C-7331-2F1B-BDEA51C21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45224" y="746698"/>
              <a:ext cx="4524375" cy="3295650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9DAF3D7-2975-E3BE-523F-176BEE569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5471" y="490572"/>
              <a:ext cx="4000500" cy="260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9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1285753" y="1"/>
            <a:ext cx="10902219" cy="1293284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bg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1397909" y="1958976"/>
            <a:ext cx="2520000" cy="2279651"/>
          </a:xfrm>
          <a:prstGeom prst="roundRect">
            <a:avLst>
              <a:gd name="adj" fmla="val 2971"/>
            </a:avLst>
          </a:prstGeom>
          <a:solidFill>
            <a:schemeClr val="bg1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1397909" y="4407960"/>
            <a:ext cx="5231491" cy="2280707"/>
          </a:xfrm>
          <a:prstGeom prst="roundRect">
            <a:avLst>
              <a:gd name="adj" fmla="val 2970"/>
            </a:avLst>
          </a:prstGeom>
          <a:solidFill>
            <a:srgbClr val="FDFDFD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6814500" y="1958976"/>
            <a:ext cx="5187000" cy="2279651"/>
          </a:xfrm>
          <a:prstGeom prst="roundRect">
            <a:avLst>
              <a:gd name="adj" fmla="val 4533"/>
            </a:avLst>
          </a:prstGeom>
          <a:solidFill>
            <a:srgbClr val="FDFDFD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4109400" y="1958976"/>
            <a:ext cx="2520000" cy="2279651"/>
          </a:xfrm>
          <a:prstGeom prst="roundRect">
            <a:avLst>
              <a:gd name="adj" fmla="val 2971"/>
            </a:avLst>
          </a:prstGeom>
          <a:solidFill>
            <a:srgbClr val="FDFDFD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DCB92C-DC9E-A974-68E6-10E9AAAFDD91}"/>
              </a:ext>
            </a:extLst>
          </p:cNvPr>
          <p:cNvGrpSpPr/>
          <p:nvPr/>
        </p:nvGrpSpPr>
        <p:grpSpPr>
          <a:xfrm>
            <a:off x="-12539" y="0"/>
            <a:ext cx="1288739" cy="6858000"/>
            <a:chOff x="-18808" y="0"/>
            <a:chExt cx="1933108" cy="10287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5CEBC2A-99AB-4AE9-9FD7-F9CF634528C4}"/>
                </a:ext>
              </a:extLst>
            </p:cNvPr>
            <p:cNvSpPr/>
            <p:nvPr/>
          </p:nvSpPr>
          <p:spPr>
            <a:xfrm>
              <a:off x="-1" y="0"/>
              <a:ext cx="1914301" cy="10287000"/>
            </a:xfrm>
            <a:prstGeom prst="rect">
              <a:avLst/>
            </a:prstGeom>
            <a:gradFill flip="none" rotWithShape="1">
              <a:gsLst>
                <a:gs pos="8000">
                  <a:schemeClr val="accent4">
                    <a:lumMod val="67000"/>
                  </a:schemeClr>
                </a:gs>
                <a:gs pos="78000">
                  <a:srgbClr val="FF9D6F"/>
                </a:gs>
                <a:gs pos="32000">
                  <a:srgbClr val="F06A2C"/>
                </a:gs>
                <a:gs pos="65500">
                  <a:srgbClr val="FF925E"/>
                </a:gs>
                <a:gs pos="53000">
                  <a:schemeClr val="accent4">
                    <a:lumMod val="97000"/>
                    <a:lumOff val="3000"/>
                  </a:schemeClr>
                </a:gs>
                <a:gs pos="97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700" dirty="0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018E46D8-1561-B511-67D3-AC6FCB90A618}"/>
                </a:ext>
              </a:extLst>
            </p:cNvPr>
            <p:cNvSpPr txBox="1"/>
            <p:nvPr/>
          </p:nvSpPr>
          <p:spPr>
            <a:xfrm>
              <a:off x="-18808" y="689909"/>
              <a:ext cx="1904758" cy="143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67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XFASHION </a:t>
              </a:r>
            </a:p>
            <a:p>
              <a:pPr algn="ctr"/>
              <a:r>
                <a:rPr lang="pt-BR" sz="1867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Roupas &amp;</a:t>
              </a:r>
            </a:p>
            <a:p>
              <a:pPr algn="ctr"/>
              <a:r>
                <a:rPr lang="pt-BR" sz="1867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Acessórios</a:t>
              </a:r>
            </a:p>
          </p:txBody>
        </p:sp>
        <p:pic>
          <p:nvPicPr>
            <p:cNvPr id="32" name="Imagem 31" descr="Ícone&#10;&#10;Descrição gerada automaticamente">
              <a:extLst>
                <a:ext uri="{FF2B5EF4-FFF2-40B4-BE49-F238E27FC236}">
                  <a16:creationId xmlns:a16="http://schemas.microsoft.com/office/drawing/2014/main" id="{32092813-8FDD-A71D-515D-E6DF19226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7150" y="8286750"/>
              <a:ext cx="1800000" cy="1800000"/>
            </a:xfrm>
            <a:prstGeom prst="rect">
              <a:avLst/>
            </a:prstGeom>
          </p:spPr>
        </p:pic>
      </p:grp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1397911" y="648760"/>
            <a:ext cx="2520000" cy="1141941"/>
          </a:xfrm>
          <a:prstGeom prst="roundRect">
            <a:avLst>
              <a:gd name="adj" fmla="val 6911"/>
            </a:avLst>
          </a:prstGeom>
          <a:solidFill>
            <a:srgbClr val="FDFDFD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Lágrima 3">
            <a:extLst>
              <a:ext uri="{FF2B5EF4-FFF2-40B4-BE49-F238E27FC236}">
                <a16:creationId xmlns:a16="http://schemas.microsoft.com/office/drawing/2014/main" id="{4DE414AA-6886-DED6-D940-3782A9A1312D}"/>
              </a:ext>
            </a:extLst>
          </p:cNvPr>
          <p:cNvSpPr/>
          <p:nvPr/>
        </p:nvSpPr>
        <p:spPr>
          <a:xfrm>
            <a:off x="1485900" y="952500"/>
            <a:ext cx="528000" cy="496123"/>
          </a:xfrm>
          <a:prstGeom prst="teardrop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pic>
        <p:nvPicPr>
          <p:cNvPr id="5" name="Espaço Reservado para Conteúdo 6" descr="Ícone&#10;&#10;Descrição gerada automaticamente">
            <a:extLst>
              <a:ext uri="{FF2B5EF4-FFF2-40B4-BE49-F238E27FC236}">
                <a16:creationId xmlns:a16="http://schemas.microsoft.com/office/drawing/2014/main" id="{63B1AC84-5630-D7FE-A2D9-B88C7B6DE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17" y="1007533"/>
            <a:ext cx="434684" cy="364068"/>
          </a:xfrm>
          <a:prstGeom prst="rect">
            <a:avLst/>
          </a:prstGeom>
          <a:ln>
            <a:noFill/>
          </a:ln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E7CCE404-F67C-D17D-45D9-C76F242243E3}"/>
              </a:ext>
            </a:extLst>
          </p:cNvPr>
          <p:cNvSpPr/>
          <p:nvPr/>
        </p:nvSpPr>
        <p:spPr>
          <a:xfrm rot="5400000">
            <a:off x="2938200" y="267000"/>
            <a:ext cx="72000" cy="1824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700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4109400" y="647702"/>
            <a:ext cx="2520000" cy="1141941"/>
          </a:xfrm>
          <a:prstGeom prst="roundRect">
            <a:avLst>
              <a:gd name="adj" fmla="val 6911"/>
            </a:avLst>
          </a:prstGeom>
          <a:solidFill>
            <a:srgbClr val="FDFDFD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Lágrima 8">
            <a:extLst>
              <a:ext uri="{FF2B5EF4-FFF2-40B4-BE49-F238E27FC236}">
                <a16:creationId xmlns:a16="http://schemas.microsoft.com/office/drawing/2014/main" id="{AF6328D8-9C6B-AEAF-1CDF-59EFDE1C9AEF}"/>
              </a:ext>
            </a:extLst>
          </p:cNvPr>
          <p:cNvSpPr/>
          <p:nvPr/>
        </p:nvSpPr>
        <p:spPr>
          <a:xfrm>
            <a:off x="4191000" y="952381"/>
            <a:ext cx="528000" cy="4968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5050957C-1068-6B57-2931-BE83ED1D5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23" y="980100"/>
            <a:ext cx="429600" cy="429600"/>
          </a:xfrm>
          <a:prstGeom prst="rect">
            <a:avLst/>
          </a:prstGeom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F0C68D1-3DFA-6E2E-2C4A-C5968F01490F}"/>
              </a:ext>
            </a:extLst>
          </p:cNvPr>
          <p:cNvSpPr/>
          <p:nvPr/>
        </p:nvSpPr>
        <p:spPr>
          <a:xfrm rot="5400000">
            <a:off x="5643300" y="271200"/>
            <a:ext cx="72000" cy="1824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70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D38F112-FCC9-89B4-7196-C5D59040EDAB}"/>
              </a:ext>
            </a:extLst>
          </p:cNvPr>
          <p:cNvSpPr/>
          <p:nvPr/>
        </p:nvSpPr>
        <p:spPr>
          <a:xfrm>
            <a:off x="6814500" y="648760"/>
            <a:ext cx="2520000" cy="1141941"/>
          </a:xfrm>
          <a:prstGeom prst="roundRect">
            <a:avLst>
              <a:gd name="adj" fmla="val 6911"/>
            </a:avLst>
          </a:prstGeom>
          <a:solidFill>
            <a:srgbClr val="FDFDFD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Lágrima 20">
            <a:extLst>
              <a:ext uri="{FF2B5EF4-FFF2-40B4-BE49-F238E27FC236}">
                <a16:creationId xmlns:a16="http://schemas.microsoft.com/office/drawing/2014/main" id="{D6E833FF-B5AB-38BC-0C3B-C594EEE87820}"/>
              </a:ext>
            </a:extLst>
          </p:cNvPr>
          <p:cNvSpPr/>
          <p:nvPr/>
        </p:nvSpPr>
        <p:spPr>
          <a:xfrm>
            <a:off x="6885713" y="952800"/>
            <a:ext cx="528000" cy="496800"/>
          </a:xfrm>
          <a:prstGeom prst="teardrop">
            <a:avLst/>
          </a:prstGeom>
          <a:solidFill>
            <a:srgbClr val="0066FF"/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05FC5033-B165-EDA3-B1AD-51537B53F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13" y="1038672"/>
            <a:ext cx="360000" cy="36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AC81958-982D-879B-F835-4E4FF26E552B}"/>
              </a:ext>
            </a:extLst>
          </p:cNvPr>
          <p:cNvSpPr/>
          <p:nvPr/>
        </p:nvSpPr>
        <p:spPr>
          <a:xfrm rot="5400000">
            <a:off x="8348400" y="271200"/>
            <a:ext cx="72000" cy="1824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70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FFFFEC7-DEE2-A6E1-6DC1-1145585CA782}"/>
              </a:ext>
            </a:extLst>
          </p:cNvPr>
          <p:cNvSpPr/>
          <p:nvPr/>
        </p:nvSpPr>
        <p:spPr>
          <a:xfrm>
            <a:off x="9481500" y="647702"/>
            <a:ext cx="2520000" cy="1141941"/>
          </a:xfrm>
          <a:prstGeom prst="roundRect">
            <a:avLst>
              <a:gd name="adj" fmla="val 6911"/>
            </a:avLst>
          </a:prstGeom>
          <a:solidFill>
            <a:srgbClr val="FDFDFD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Lágrima 32">
            <a:extLst>
              <a:ext uri="{FF2B5EF4-FFF2-40B4-BE49-F238E27FC236}">
                <a16:creationId xmlns:a16="http://schemas.microsoft.com/office/drawing/2014/main" id="{B1B5E8E4-5159-83B7-C4A7-EE96FFB991BA}"/>
              </a:ext>
            </a:extLst>
          </p:cNvPr>
          <p:cNvSpPr/>
          <p:nvPr/>
        </p:nvSpPr>
        <p:spPr>
          <a:xfrm>
            <a:off x="9531665" y="952800"/>
            <a:ext cx="528000" cy="496800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EA3EAC16-094B-4A33-2790-C23323BD4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89" y="1000931"/>
            <a:ext cx="384000" cy="384000"/>
          </a:xfrm>
          <a:prstGeom prst="rect">
            <a:avLst/>
          </a:prstGeom>
          <a:ln>
            <a:noFill/>
          </a:ln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49480CF4-D02A-097F-21D7-22C46E44047B}"/>
              </a:ext>
            </a:extLst>
          </p:cNvPr>
          <p:cNvSpPr/>
          <p:nvPr/>
        </p:nvSpPr>
        <p:spPr>
          <a:xfrm rot="5400000">
            <a:off x="10972500" y="271200"/>
            <a:ext cx="72000" cy="1824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700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22EE7AF-CE7A-44B2-AD75-74088D52CBB1}"/>
              </a:ext>
            </a:extLst>
          </p:cNvPr>
          <p:cNvSpPr/>
          <p:nvPr/>
        </p:nvSpPr>
        <p:spPr>
          <a:xfrm>
            <a:off x="1402928" y="76201"/>
            <a:ext cx="3316072" cy="480913"/>
          </a:xfrm>
          <a:prstGeom prst="roundRect">
            <a:avLst>
              <a:gd name="adj" fmla="val 36785"/>
            </a:avLst>
          </a:prstGeom>
          <a:solidFill>
            <a:srgbClr val="FDFDFD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Ano Base</a:t>
            </a:r>
          </a:p>
        </p:txBody>
      </p:sp>
    </p:spTree>
    <p:extLst>
      <p:ext uri="{BB962C8B-B14F-4D97-AF65-F5344CB8AC3E}">
        <p14:creationId xmlns:p14="http://schemas.microsoft.com/office/powerpoint/2010/main" val="26824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1276201" y="6350"/>
            <a:ext cx="10915800" cy="12932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1447801" y="809625"/>
            <a:ext cx="10591800" cy="5857875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0"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FED776-EDBB-D4CF-7CE0-7901650E58AC}"/>
              </a:ext>
            </a:extLst>
          </p:cNvPr>
          <p:cNvGrpSpPr/>
          <p:nvPr/>
        </p:nvGrpSpPr>
        <p:grpSpPr>
          <a:xfrm>
            <a:off x="-12539" y="0"/>
            <a:ext cx="1288739" cy="6858000"/>
            <a:chOff x="-18808" y="0"/>
            <a:chExt cx="1933108" cy="102870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E898BCF-3CDE-B49C-FE0B-21BAF8020081}"/>
                </a:ext>
              </a:extLst>
            </p:cNvPr>
            <p:cNvSpPr/>
            <p:nvPr/>
          </p:nvSpPr>
          <p:spPr>
            <a:xfrm>
              <a:off x="-1" y="0"/>
              <a:ext cx="1914301" cy="10287000"/>
            </a:xfrm>
            <a:prstGeom prst="rect">
              <a:avLst/>
            </a:prstGeom>
            <a:gradFill flip="none" rotWithShape="1">
              <a:gsLst>
                <a:gs pos="8000">
                  <a:schemeClr val="accent4">
                    <a:lumMod val="67000"/>
                  </a:schemeClr>
                </a:gs>
                <a:gs pos="78000">
                  <a:srgbClr val="FF9D6F"/>
                </a:gs>
                <a:gs pos="32000">
                  <a:srgbClr val="F06A2C"/>
                </a:gs>
                <a:gs pos="65500">
                  <a:srgbClr val="FF925E"/>
                </a:gs>
                <a:gs pos="53000">
                  <a:schemeClr val="accent4">
                    <a:lumMod val="97000"/>
                    <a:lumOff val="3000"/>
                  </a:schemeClr>
                </a:gs>
                <a:gs pos="97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700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C23BFD8-F6FC-EF2F-D13A-34C50F4FBF9E}"/>
                </a:ext>
              </a:extLst>
            </p:cNvPr>
            <p:cNvSpPr txBox="1"/>
            <p:nvPr/>
          </p:nvSpPr>
          <p:spPr>
            <a:xfrm>
              <a:off x="-18808" y="689909"/>
              <a:ext cx="1904758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XFASHION </a:t>
              </a:r>
            </a:p>
            <a:p>
              <a:pPr algn="ctr"/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Roupas &amp;</a:t>
              </a:r>
            </a:p>
            <a:p>
              <a:pPr algn="ctr"/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Acessórios</a:t>
              </a:r>
            </a:p>
          </p:txBody>
        </p:sp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9273E9E1-F607-D558-EFAA-CD46BDBE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7150" y="828675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1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7036589" y="1958976"/>
            <a:ext cx="4985944" cy="4729691"/>
          </a:xfrm>
          <a:prstGeom prst="roundRect">
            <a:avLst>
              <a:gd name="adj" fmla="val 1432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CC5BEA3-A5F9-46C2-AF8C-DDDF7D83DED2}"/>
              </a:ext>
            </a:extLst>
          </p:cNvPr>
          <p:cNvSpPr/>
          <p:nvPr/>
        </p:nvSpPr>
        <p:spPr>
          <a:xfrm>
            <a:off x="3697328" y="1930284"/>
            <a:ext cx="1360800" cy="13608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24B8E1B-26B5-47F7-81D7-8123DBBD160E}"/>
              </a:ext>
            </a:extLst>
          </p:cNvPr>
          <p:cNvSpPr/>
          <p:nvPr/>
        </p:nvSpPr>
        <p:spPr>
          <a:xfrm>
            <a:off x="2068931" y="2501317"/>
            <a:ext cx="1360071" cy="1360071"/>
          </a:xfrm>
          <a:prstGeom prst="ellipse">
            <a:avLst/>
          </a:prstGeom>
          <a:solidFill>
            <a:srgbClr val="B9B9B9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2315E1A-3AC0-4141-A2FB-59B2827A831C}"/>
              </a:ext>
            </a:extLst>
          </p:cNvPr>
          <p:cNvSpPr/>
          <p:nvPr/>
        </p:nvSpPr>
        <p:spPr>
          <a:xfrm>
            <a:off x="5326092" y="3070333"/>
            <a:ext cx="1360800" cy="1360800"/>
          </a:xfrm>
          <a:prstGeom prst="ellipse">
            <a:avLst/>
          </a:prstGeom>
          <a:solidFill>
            <a:srgbClr val="CD7F32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E3E220D8-C94F-4EEC-99B5-5715FBBDC5B1}"/>
              </a:ext>
            </a:extLst>
          </p:cNvPr>
          <p:cNvSpPr/>
          <p:nvPr/>
        </p:nvSpPr>
        <p:spPr>
          <a:xfrm>
            <a:off x="1889531" y="4381502"/>
            <a:ext cx="1718871" cy="2303716"/>
          </a:xfrm>
          <a:prstGeom prst="roundRect">
            <a:avLst>
              <a:gd name="adj" fmla="val 3941"/>
            </a:avLst>
          </a:prstGeom>
          <a:solidFill>
            <a:srgbClr val="B9B9B9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1EFF03E-F394-4980-8C4B-01B2926F28E1}"/>
              </a:ext>
            </a:extLst>
          </p:cNvPr>
          <p:cNvSpPr/>
          <p:nvPr/>
        </p:nvSpPr>
        <p:spPr>
          <a:xfrm>
            <a:off x="5147058" y="4950884"/>
            <a:ext cx="1718871" cy="1734333"/>
          </a:xfrm>
          <a:prstGeom prst="roundRect">
            <a:avLst>
              <a:gd name="adj" fmla="val 3941"/>
            </a:avLst>
          </a:prstGeom>
          <a:solidFill>
            <a:srgbClr val="CD7F3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D5558648-8293-492A-8510-B2162CED2AB4}"/>
              </a:ext>
            </a:extLst>
          </p:cNvPr>
          <p:cNvSpPr/>
          <p:nvPr/>
        </p:nvSpPr>
        <p:spPr>
          <a:xfrm>
            <a:off x="3518294" y="3812118"/>
            <a:ext cx="1718871" cy="2873100"/>
          </a:xfrm>
          <a:prstGeom prst="roundRect">
            <a:avLst>
              <a:gd name="adj" fmla="val 3941"/>
            </a:avLst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2DE46E0-7F77-4BD6-815B-C7D966027BBF}"/>
              </a:ext>
            </a:extLst>
          </p:cNvPr>
          <p:cNvSpPr/>
          <p:nvPr/>
        </p:nvSpPr>
        <p:spPr>
          <a:xfrm>
            <a:off x="3072815" y="3505200"/>
            <a:ext cx="306917" cy="3069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67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1C6CA4C-4F16-4D7E-BCB9-2DD76EA6147B}"/>
              </a:ext>
            </a:extLst>
          </p:cNvPr>
          <p:cNvSpPr/>
          <p:nvPr/>
        </p:nvSpPr>
        <p:spPr>
          <a:xfrm>
            <a:off x="4704258" y="2937100"/>
            <a:ext cx="306917" cy="3069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67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CE8A5F7-5F6F-4049-A27B-E1ACBC19A3C5}"/>
              </a:ext>
            </a:extLst>
          </p:cNvPr>
          <p:cNvSpPr/>
          <p:nvPr/>
        </p:nvSpPr>
        <p:spPr>
          <a:xfrm>
            <a:off x="6330342" y="4074584"/>
            <a:ext cx="306917" cy="3069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67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pic>
        <p:nvPicPr>
          <p:cNvPr id="5" name="Gráfico 4" descr="Troféu">
            <a:extLst>
              <a:ext uri="{FF2B5EF4-FFF2-40B4-BE49-F238E27FC236}">
                <a16:creationId xmlns:a16="http://schemas.microsoft.com/office/drawing/2014/main" id="{A2C2E0FA-692F-416F-9A72-55FFA12A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104" y="5248669"/>
            <a:ext cx="1419225" cy="1419225"/>
          </a:xfrm>
          <a:prstGeom prst="rect">
            <a:avLst/>
          </a:prstGeom>
        </p:spPr>
      </p:pic>
      <p:pic>
        <p:nvPicPr>
          <p:cNvPr id="9" name="Gráfico 8" descr="Medalha">
            <a:extLst>
              <a:ext uri="{FF2B5EF4-FFF2-40B4-BE49-F238E27FC236}">
                <a16:creationId xmlns:a16="http://schemas.microsoft.com/office/drawing/2014/main" id="{2BB88455-CC12-4C04-93AB-D483C0FD1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5273" y="5818051"/>
            <a:ext cx="761451" cy="761451"/>
          </a:xfrm>
          <a:prstGeom prst="rect">
            <a:avLst/>
          </a:prstGeom>
        </p:spPr>
      </p:pic>
      <p:pic>
        <p:nvPicPr>
          <p:cNvPr id="35" name="Gráfico 34" descr="Medalha">
            <a:extLst>
              <a:ext uri="{FF2B5EF4-FFF2-40B4-BE49-F238E27FC236}">
                <a16:creationId xmlns:a16="http://schemas.microsoft.com/office/drawing/2014/main" id="{3E4C454A-A851-4EAF-954D-721DD727B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6847" y="5794315"/>
            <a:ext cx="761451" cy="761451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A7B2BE8-6714-732D-A756-A401BF6409A3}"/>
              </a:ext>
            </a:extLst>
          </p:cNvPr>
          <p:cNvGrpSpPr/>
          <p:nvPr/>
        </p:nvGrpSpPr>
        <p:grpSpPr>
          <a:xfrm>
            <a:off x="-12539" y="0"/>
            <a:ext cx="1288739" cy="6858000"/>
            <a:chOff x="-18808" y="0"/>
            <a:chExt cx="1933108" cy="10287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C3DE799-56CC-1696-B40B-D9B6FF984339}"/>
                </a:ext>
              </a:extLst>
            </p:cNvPr>
            <p:cNvSpPr/>
            <p:nvPr/>
          </p:nvSpPr>
          <p:spPr>
            <a:xfrm>
              <a:off x="-1" y="0"/>
              <a:ext cx="1914301" cy="10287000"/>
            </a:xfrm>
            <a:prstGeom prst="rect">
              <a:avLst/>
            </a:prstGeom>
            <a:gradFill flip="none" rotWithShape="1">
              <a:gsLst>
                <a:gs pos="8000">
                  <a:schemeClr val="accent4">
                    <a:lumMod val="67000"/>
                  </a:schemeClr>
                </a:gs>
                <a:gs pos="78000">
                  <a:srgbClr val="FF9D6F"/>
                </a:gs>
                <a:gs pos="32000">
                  <a:srgbClr val="F06A2C"/>
                </a:gs>
                <a:gs pos="65500">
                  <a:srgbClr val="FF925E"/>
                </a:gs>
                <a:gs pos="53000">
                  <a:schemeClr val="accent4">
                    <a:lumMod val="97000"/>
                    <a:lumOff val="3000"/>
                  </a:schemeClr>
                </a:gs>
                <a:gs pos="97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700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A5ECFC7-AD9A-80D9-03C5-ADEFEA2BB8D8}"/>
                </a:ext>
              </a:extLst>
            </p:cNvPr>
            <p:cNvSpPr txBox="1"/>
            <p:nvPr/>
          </p:nvSpPr>
          <p:spPr>
            <a:xfrm>
              <a:off x="-18808" y="689909"/>
              <a:ext cx="1904758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XFASHION </a:t>
              </a:r>
            </a:p>
            <a:p>
              <a:pPr algn="ctr"/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Roupas &amp;</a:t>
              </a:r>
            </a:p>
            <a:p>
              <a:pPr algn="ctr"/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Acessórios</a:t>
              </a:r>
            </a:p>
          </p:txBody>
        </p:sp>
        <p:pic>
          <p:nvPicPr>
            <p:cNvPr id="27" name="Imagem 26" descr="Ícone&#10;&#10;Descrição gerada automaticamente">
              <a:extLst>
                <a:ext uri="{FF2B5EF4-FFF2-40B4-BE49-F238E27FC236}">
                  <a16:creationId xmlns:a16="http://schemas.microsoft.com/office/drawing/2014/main" id="{412635EA-1A05-E018-893B-6569CC65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7150" y="8286750"/>
              <a:ext cx="1800000" cy="1800000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368AA81-97E2-594F-9376-84E89DEA8080}"/>
              </a:ext>
            </a:extLst>
          </p:cNvPr>
          <p:cNvGrpSpPr/>
          <p:nvPr/>
        </p:nvGrpSpPr>
        <p:grpSpPr>
          <a:xfrm>
            <a:off x="1285753" y="1"/>
            <a:ext cx="10902219" cy="1790700"/>
            <a:chOff x="1928630" y="0"/>
            <a:chExt cx="16353328" cy="2686050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6AC82A7F-AB16-72FB-B2AB-A7FCD683DF6F}"/>
                </a:ext>
              </a:extLst>
            </p:cNvPr>
            <p:cNvSpPr/>
            <p:nvPr/>
          </p:nvSpPr>
          <p:spPr>
            <a:xfrm>
              <a:off x="1928630" y="0"/>
              <a:ext cx="16353328" cy="1939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/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B45A6E83-67A9-543A-B960-F6C4420C5203}"/>
                </a:ext>
              </a:extLst>
            </p:cNvPr>
            <p:cNvGrpSpPr/>
            <p:nvPr/>
          </p:nvGrpSpPr>
          <p:grpSpPr>
            <a:xfrm>
              <a:off x="2096865" y="973139"/>
              <a:ext cx="3780000" cy="1712911"/>
              <a:chOff x="2096865" y="973139"/>
              <a:chExt cx="3780000" cy="1712911"/>
            </a:xfrm>
          </p:grpSpPr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FD29D547-8048-E4B5-07D6-CC42B106F61B}"/>
                  </a:ext>
                </a:extLst>
              </p:cNvPr>
              <p:cNvSpPr/>
              <p:nvPr/>
            </p:nvSpPr>
            <p:spPr>
              <a:xfrm>
                <a:off x="2096865" y="973139"/>
                <a:ext cx="3780000" cy="1712911"/>
              </a:xfrm>
              <a:prstGeom prst="roundRect">
                <a:avLst>
                  <a:gd name="adj" fmla="val 6911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76200" dist="63500" dir="2700000" sx="101000" sy="101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 dirty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1" name="Lágrima 60">
                <a:extLst>
                  <a:ext uri="{FF2B5EF4-FFF2-40B4-BE49-F238E27FC236}">
                    <a16:creationId xmlns:a16="http://schemas.microsoft.com/office/drawing/2014/main" id="{169B5A86-AC8D-65FB-53D2-94D8795C639A}"/>
                  </a:ext>
                </a:extLst>
              </p:cNvPr>
              <p:cNvSpPr/>
              <p:nvPr/>
            </p:nvSpPr>
            <p:spPr>
              <a:xfrm>
                <a:off x="2228849" y="1428750"/>
                <a:ext cx="792000" cy="744184"/>
              </a:xfrm>
              <a:prstGeom prst="teardrop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/>
              </a:p>
            </p:txBody>
          </p:sp>
          <p:pic>
            <p:nvPicPr>
              <p:cNvPr id="64" name="Espaço Reservado para Conteúdo 6" descr="Ícone&#10;&#10;Descrição gerada automaticamente">
                <a:extLst>
                  <a:ext uri="{FF2B5EF4-FFF2-40B4-BE49-F238E27FC236}">
                    <a16:creationId xmlns:a16="http://schemas.microsoft.com/office/drawing/2014/main" id="{6B28B59C-DEFB-E2E9-C592-9CA5BA7D1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774" y="1511298"/>
                <a:ext cx="652026" cy="546102"/>
              </a:xfrm>
              <a:prstGeom prst="rect">
                <a:avLst/>
              </a:prstGeom>
            </p:spPr>
          </p:pic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F41CC6D7-F235-77A1-67D8-96BC74FB5F00}"/>
                </a:ext>
              </a:extLst>
            </p:cNvPr>
            <p:cNvGrpSpPr/>
            <p:nvPr/>
          </p:nvGrpSpPr>
          <p:grpSpPr>
            <a:xfrm>
              <a:off x="6164100" y="971552"/>
              <a:ext cx="3780000" cy="1712911"/>
              <a:chOff x="6164100" y="971552"/>
              <a:chExt cx="3780000" cy="1712911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:a16="http://schemas.microsoft.com/office/drawing/2014/main" id="{C2E069A1-288F-C9CB-8EBE-565B724E51E3}"/>
                  </a:ext>
                </a:extLst>
              </p:cNvPr>
              <p:cNvSpPr/>
              <p:nvPr/>
            </p:nvSpPr>
            <p:spPr>
              <a:xfrm>
                <a:off x="6164100" y="971552"/>
                <a:ext cx="3780000" cy="1712911"/>
              </a:xfrm>
              <a:prstGeom prst="roundRect">
                <a:avLst>
                  <a:gd name="adj" fmla="val 6911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76200" dist="63500" dir="2700000" sx="101000" sy="101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 dirty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5" name="Lágrima 54">
                <a:extLst>
                  <a:ext uri="{FF2B5EF4-FFF2-40B4-BE49-F238E27FC236}">
                    <a16:creationId xmlns:a16="http://schemas.microsoft.com/office/drawing/2014/main" id="{913CACF6-DC87-D3F1-8DE0-F1EF8CBBDEED}"/>
                  </a:ext>
                </a:extLst>
              </p:cNvPr>
              <p:cNvSpPr/>
              <p:nvPr/>
            </p:nvSpPr>
            <p:spPr>
              <a:xfrm>
                <a:off x="6286500" y="1428572"/>
                <a:ext cx="792000" cy="745200"/>
              </a:xfrm>
              <a:prstGeom prst="teardrop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/>
              </a:p>
            </p:txBody>
          </p:sp>
          <p:pic>
            <p:nvPicPr>
              <p:cNvPr id="59" name="Imagem 58" descr="Ícone&#10;&#10;Descrição gerada automaticamente">
                <a:extLst>
                  <a:ext uri="{FF2B5EF4-FFF2-40B4-BE49-F238E27FC236}">
                    <a16:creationId xmlns:a16="http://schemas.microsoft.com/office/drawing/2014/main" id="{234BA052-6BCE-DD30-009F-E66656C39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5183" y="1470150"/>
                <a:ext cx="644400" cy="644400"/>
              </a:xfrm>
              <a:prstGeom prst="rect">
                <a:avLst/>
              </a:prstGeom>
            </p:spPr>
          </p:pic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715E5060-87A0-0680-996E-111F23573C2E}"/>
                </a:ext>
              </a:extLst>
            </p:cNvPr>
            <p:cNvGrpSpPr/>
            <p:nvPr/>
          </p:nvGrpSpPr>
          <p:grpSpPr>
            <a:xfrm>
              <a:off x="10155015" y="973139"/>
              <a:ext cx="3780000" cy="1712911"/>
              <a:chOff x="10155015" y="973139"/>
              <a:chExt cx="3780000" cy="1712911"/>
            </a:xfrm>
          </p:grpSpPr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123DBF16-865A-5831-7060-05EB55A8797F}"/>
                  </a:ext>
                </a:extLst>
              </p:cNvPr>
              <p:cNvSpPr/>
              <p:nvPr/>
            </p:nvSpPr>
            <p:spPr>
              <a:xfrm>
                <a:off x="10155015" y="973139"/>
                <a:ext cx="3780000" cy="1712911"/>
              </a:xfrm>
              <a:prstGeom prst="roundRect">
                <a:avLst>
                  <a:gd name="adj" fmla="val 6911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76200" dist="63500" dir="2700000" sx="101000" sy="101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 dirty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2" name="Lágrima 51">
                <a:extLst>
                  <a:ext uri="{FF2B5EF4-FFF2-40B4-BE49-F238E27FC236}">
                    <a16:creationId xmlns:a16="http://schemas.microsoft.com/office/drawing/2014/main" id="{D5AB6AC1-A032-3CFA-1DF9-98DDA3033E16}"/>
                  </a:ext>
                </a:extLst>
              </p:cNvPr>
              <p:cNvSpPr/>
              <p:nvPr/>
            </p:nvSpPr>
            <p:spPr>
              <a:xfrm>
                <a:off x="10328570" y="1429200"/>
                <a:ext cx="792000" cy="745200"/>
              </a:xfrm>
              <a:prstGeom prst="teardrop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/>
              </a:p>
            </p:txBody>
          </p:sp>
          <p:pic>
            <p:nvPicPr>
              <p:cNvPr id="53" name="Imagem 52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D6586BBB-54CA-B5BD-A5C6-136E1085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54570" y="1558007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</p:pic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4E4AD3B6-5599-BD22-CE22-C19A45211E9C}"/>
                </a:ext>
              </a:extLst>
            </p:cNvPr>
            <p:cNvGrpSpPr/>
            <p:nvPr/>
          </p:nvGrpSpPr>
          <p:grpSpPr>
            <a:xfrm>
              <a:off x="14222250" y="971552"/>
              <a:ext cx="3780000" cy="1712911"/>
              <a:chOff x="14222250" y="971552"/>
              <a:chExt cx="3780000" cy="1712911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5891C356-A6D6-EE4D-5095-EE8E8C94CD22}"/>
                  </a:ext>
                </a:extLst>
              </p:cNvPr>
              <p:cNvSpPr/>
              <p:nvPr/>
            </p:nvSpPr>
            <p:spPr>
              <a:xfrm>
                <a:off x="14222250" y="971552"/>
                <a:ext cx="3780000" cy="1712911"/>
              </a:xfrm>
              <a:prstGeom prst="roundRect">
                <a:avLst>
                  <a:gd name="adj" fmla="val 6911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76200" dist="63500" dir="2700000" sx="101000" sy="101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 dirty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9" name="Lágrima 48">
                <a:extLst>
                  <a:ext uri="{FF2B5EF4-FFF2-40B4-BE49-F238E27FC236}">
                    <a16:creationId xmlns:a16="http://schemas.microsoft.com/office/drawing/2014/main" id="{460555E4-938B-E4BE-73BC-5E8AC418589C}"/>
                  </a:ext>
                </a:extLst>
              </p:cNvPr>
              <p:cNvSpPr/>
              <p:nvPr/>
            </p:nvSpPr>
            <p:spPr>
              <a:xfrm>
                <a:off x="14297497" y="1429200"/>
                <a:ext cx="792000" cy="745200"/>
              </a:xfrm>
              <a:prstGeom prst="teardrop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/>
              </a:p>
            </p:txBody>
          </p:sp>
          <p:pic>
            <p:nvPicPr>
              <p:cNvPr id="50" name="Imagem 49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37B5B8D-E73B-8817-365E-25B6A4332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1084" y="1501395"/>
                <a:ext cx="576000" cy="57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90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0025D82-2226-4EDD-B96A-92FE5B357D26}"/>
              </a:ext>
            </a:extLst>
          </p:cNvPr>
          <p:cNvSpPr/>
          <p:nvPr/>
        </p:nvSpPr>
        <p:spPr>
          <a:xfrm>
            <a:off x="0" y="1"/>
            <a:ext cx="12192000" cy="2265028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700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D33CAC4-6266-4CB1-97A5-1B52A4C18640}"/>
              </a:ext>
            </a:extLst>
          </p:cNvPr>
          <p:cNvSpPr/>
          <p:nvPr/>
        </p:nvSpPr>
        <p:spPr>
          <a:xfrm>
            <a:off x="8259811" y="1794511"/>
            <a:ext cx="3778392" cy="4916684"/>
          </a:xfrm>
          <a:prstGeom prst="roundRect">
            <a:avLst>
              <a:gd name="adj" fmla="val 6640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0D39CB0-7537-4FC1-8E05-FC9BF36011CB}"/>
              </a:ext>
            </a:extLst>
          </p:cNvPr>
          <p:cNvSpPr/>
          <p:nvPr/>
        </p:nvSpPr>
        <p:spPr>
          <a:xfrm>
            <a:off x="4305300" y="1794511"/>
            <a:ext cx="3778392" cy="4916684"/>
          </a:xfrm>
          <a:prstGeom prst="roundRect">
            <a:avLst>
              <a:gd name="adj" fmla="val 6376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56116091-D3D7-40F0-96F2-FBA944BB9524}"/>
              </a:ext>
            </a:extLst>
          </p:cNvPr>
          <p:cNvSpPr/>
          <p:nvPr/>
        </p:nvSpPr>
        <p:spPr>
          <a:xfrm>
            <a:off x="7399945" y="555152"/>
            <a:ext cx="2233895" cy="981043"/>
          </a:xfrm>
          <a:prstGeom prst="roundRect">
            <a:avLst>
              <a:gd name="adj" fmla="val 16918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E49E3CE-C24B-475D-B9D0-926BBDE678B7}"/>
              </a:ext>
            </a:extLst>
          </p:cNvPr>
          <p:cNvSpPr/>
          <p:nvPr/>
        </p:nvSpPr>
        <p:spPr>
          <a:xfrm>
            <a:off x="9778393" y="555152"/>
            <a:ext cx="2233895" cy="981043"/>
          </a:xfrm>
          <a:prstGeom prst="roundRect">
            <a:avLst>
              <a:gd name="adj" fmla="val 16918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1773F97-5EB0-5624-E2EF-3A767EE51617}"/>
              </a:ext>
            </a:extLst>
          </p:cNvPr>
          <p:cNvGrpSpPr/>
          <p:nvPr/>
        </p:nvGrpSpPr>
        <p:grpSpPr>
          <a:xfrm>
            <a:off x="146999" y="549558"/>
            <a:ext cx="3973591" cy="6156044"/>
            <a:chOff x="220497" y="824335"/>
            <a:chExt cx="5960386" cy="9234065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FBCB281-E045-4C24-8263-C608F036BC05}"/>
                </a:ext>
              </a:extLst>
            </p:cNvPr>
            <p:cNvSpPr/>
            <p:nvPr/>
          </p:nvSpPr>
          <p:spPr>
            <a:xfrm>
              <a:off x="220498" y="824335"/>
              <a:ext cx="5960385" cy="9234065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B329143-062C-4703-B861-C3B90472F1BB}"/>
                </a:ext>
              </a:extLst>
            </p:cNvPr>
            <p:cNvSpPr/>
            <p:nvPr/>
          </p:nvSpPr>
          <p:spPr>
            <a:xfrm>
              <a:off x="230698" y="1370906"/>
              <a:ext cx="5950184" cy="83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pt-BR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9C759E7-0029-47B0-BDC7-ED95BAF1926E}"/>
                </a:ext>
              </a:extLst>
            </p:cNvPr>
            <p:cNvSpPr/>
            <p:nvPr/>
          </p:nvSpPr>
          <p:spPr>
            <a:xfrm>
              <a:off x="222014" y="2203811"/>
              <a:ext cx="5958868" cy="72588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10C57614-102E-4F01-825F-7A29C32923B7}"/>
                </a:ext>
              </a:extLst>
            </p:cNvPr>
            <p:cNvSpPr/>
            <p:nvPr/>
          </p:nvSpPr>
          <p:spPr>
            <a:xfrm>
              <a:off x="220497" y="7442860"/>
              <a:ext cx="5960385" cy="2597954"/>
            </a:xfrm>
            <a:prstGeom prst="roundRect">
              <a:avLst>
                <a:gd name="adj" fmla="val 18613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41EAEF-08DF-0773-072A-7EEB7F6BC51B}"/>
              </a:ext>
            </a:extLst>
          </p:cNvPr>
          <p:cNvSpPr txBox="1"/>
          <p:nvPr/>
        </p:nvSpPr>
        <p:spPr>
          <a:xfrm>
            <a:off x="0" y="1"/>
            <a:ext cx="48533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67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</p:spTree>
    <p:extLst>
      <p:ext uri="{BB962C8B-B14F-4D97-AF65-F5344CB8AC3E}">
        <p14:creationId xmlns:p14="http://schemas.microsoft.com/office/powerpoint/2010/main" val="213936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57092446-AD30-410F-B391-85289B41B29B}"/>
              </a:ext>
            </a:extLst>
          </p:cNvPr>
          <p:cNvSpPr/>
          <p:nvPr/>
        </p:nvSpPr>
        <p:spPr>
          <a:xfrm>
            <a:off x="0" y="1"/>
            <a:ext cx="12192000" cy="2265028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7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0016330-E24B-F721-128F-44A9263FECC0}"/>
              </a:ext>
            </a:extLst>
          </p:cNvPr>
          <p:cNvGrpSpPr/>
          <p:nvPr/>
        </p:nvGrpSpPr>
        <p:grpSpPr>
          <a:xfrm>
            <a:off x="4310743" y="563814"/>
            <a:ext cx="4570612" cy="4896325"/>
            <a:chOff x="6466114" y="845719"/>
            <a:chExt cx="6855917" cy="734448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6E22E86-936E-4CA5-8BA2-DC644D86EF97}"/>
                </a:ext>
              </a:extLst>
            </p:cNvPr>
            <p:cNvSpPr/>
            <p:nvPr/>
          </p:nvSpPr>
          <p:spPr>
            <a:xfrm>
              <a:off x="6466114" y="845719"/>
              <a:ext cx="6855917" cy="7344487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E85B87E-225F-43DC-9A6F-08C181E8FD6D}"/>
                </a:ext>
              </a:extLst>
            </p:cNvPr>
            <p:cNvSpPr/>
            <p:nvPr/>
          </p:nvSpPr>
          <p:spPr>
            <a:xfrm>
              <a:off x="6466115" y="1370907"/>
              <a:ext cx="6855915" cy="68193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5D3E21-FDDB-4AEC-9B53-67988C98A903}"/>
              </a:ext>
            </a:extLst>
          </p:cNvPr>
          <p:cNvSpPr/>
          <p:nvPr/>
        </p:nvSpPr>
        <p:spPr>
          <a:xfrm>
            <a:off x="4310743" y="5632318"/>
            <a:ext cx="7727460" cy="1087541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027BAC3-4FCA-5797-F0F7-923FAD44A383}"/>
              </a:ext>
            </a:extLst>
          </p:cNvPr>
          <p:cNvGrpSpPr/>
          <p:nvPr/>
        </p:nvGrpSpPr>
        <p:grpSpPr>
          <a:xfrm>
            <a:off x="9064708" y="550797"/>
            <a:ext cx="2973496" cy="4909343"/>
            <a:chOff x="13597061" y="826194"/>
            <a:chExt cx="4460243" cy="736401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640C9FE6-91FA-4D7A-90CD-5C590A5240AC}"/>
                </a:ext>
              </a:extLst>
            </p:cNvPr>
            <p:cNvSpPr/>
            <p:nvPr/>
          </p:nvSpPr>
          <p:spPr>
            <a:xfrm>
              <a:off x="13597061" y="826194"/>
              <a:ext cx="4460243" cy="7364011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E35026D-A22F-46DD-83AF-B5B88B540846}"/>
                </a:ext>
              </a:extLst>
            </p:cNvPr>
            <p:cNvSpPr/>
            <p:nvPr/>
          </p:nvSpPr>
          <p:spPr>
            <a:xfrm>
              <a:off x="13597061" y="1370907"/>
              <a:ext cx="4460243" cy="68193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B95EA7-D58D-4230-7C82-71944CC6D7C5}"/>
              </a:ext>
            </a:extLst>
          </p:cNvPr>
          <p:cNvSpPr txBox="1"/>
          <p:nvPr/>
        </p:nvSpPr>
        <p:spPr>
          <a:xfrm>
            <a:off x="0" y="1"/>
            <a:ext cx="48533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67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88D46C6-3775-9BAC-19F0-16628609772B}"/>
              </a:ext>
            </a:extLst>
          </p:cNvPr>
          <p:cNvGrpSpPr/>
          <p:nvPr/>
        </p:nvGrpSpPr>
        <p:grpSpPr>
          <a:xfrm>
            <a:off x="153799" y="555153"/>
            <a:ext cx="3973591" cy="6156044"/>
            <a:chOff x="230697" y="832727"/>
            <a:chExt cx="5960385" cy="9234065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510C254-2227-0EBF-321D-60E7C8429383}"/>
                </a:ext>
              </a:extLst>
            </p:cNvPr>
            <p:cNvSpPr/>
            <p:nvPr/>
          </p:nvSpPr>
          <p:spPr>
            <a:xfrm>
              <a:off x="230697" y="832727"/>
              <a:ext cx="5960385" cy="9234065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4182CE9-52FA-2328-8E96-717ED07B95F5}"/>
                </a:ext>
              </a:extLst>
            </p:cNvPr>
            <p:cNvSpPr/>
            <p:nvPr/>
          </p:nvSpPr>
          <p:spPr>
            <a:xfrm>
              <a:off x="230697" y="1370906"/>
              <a:ext cx="5960385" cy="83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pt-BR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4F8365E-72EC-6F82-7E6D-F7518B11B145}"/>
                </a:ext>
              </a:extLst>
            </p:cNvPr>
            <p:cNvSpPr/>
            <p:nvPr/>
          </p:nvSpPr>
          <p:spPr>
            <a:xfrm>
              <a:off x="230697" y="2203811"/>
              <a:ext cx="5960385" cy="5986394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pt-BR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3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57092446-AD30-410F-B391-85289B41B29B}"/>
              </a:ext>
            </a:extLst>
          </p:cNvPr>
          <p:cNvSpPr/>
          <p:nvPr/>
        </p:nvSpPr>
        <p:spPr>
          <a:xfrm>
            <a:off x="0" y="1"/>
            <a:ext cx="12192000" cy="2265028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70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A5B32E1-5135-4514-A2EE-94BBD5A11D14}"/>
              </a:ext>
            </a:extLst>
          </p:cNvPr>
          <p:cNvSpPr/>
          <p:nvPr/>
        </p:nvSpPr>
        <p:spPr>
          <a:xfrm>
            <a:off x="153799" y="4987890"/>
            <a:ext cx="3973591" cy="1731969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D41F6F-9744-4DF0-9AE0-14F87627BD23}"/>
              </a:ext>
            </a:extLst>
          </p:cNvPr>
          <p:cNvSpPr/>
          <p:nvPr/>
        </p:nvSpPr>
        <p:spPr>
          <a:xfrm>
            <a:off x="153799" y="4849745"/>
            <a:ext cx="3973591" cy="1170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 sz="18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84BC5C1-F7FD-CFE8-18E6-01D342BBD789}"/>
              </a:ext>
            </a:extLst>
          </p:cNvPr>
          <p:cNvGrpSpPr/>
          <p:nvPr/>
        </p:nvGrpSpPr>
        <p:grpSpPr>
          <a:xfrm>
            <a:off x="153799" y="555153"/>
            <a:ext cx="3973591" cy="6156044"/>
            <a:chOff x="230697" y="832727"/>
            <a:chExt cx="5960385" cy="923406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2470EE0-F195-497D-AAA9-4311D89752D6}"/>
                </a:ext>
              </a:extLst>
            </p:cNvPr>
            <p:cNvSpPr/>
            <p:nvPr/>
          </p:nvSpPr>
          <p:spPr>
            <a:xfrm>
              <a:off x="230697" y="832727"/>
              <a:ext cx="5960385" cy="9234065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ACCE04E-3EDE-440E-8B4A-79417A9A9052}"/>
                </a:ext>
              </a:extLst>
            </p:cNvPr>
            <p:cNvSpPr/>
            <p:nvPr/>
          </p:nvSpPr>
          <p:spPr>
            <a:xfrm>
              <a:off x="230697" y="1370906"/>
              <a:ext cx="5960385" cy="83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pt-BR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AE050C2-555C-40B9-A6DB-A37DFA276B9A}"/>
                </a:ext>
              </a:extLst>
            </p:cNvPr>
            <p:cNvSpPr/>
            <p:nvPr/>
          </p:nvSpPr>
          <p:spPr>
            <a:xfrm>
              <a:off x="230697" y="2203811"/>
              <a:ext cx="5960385" cy="5986394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pt-BR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0016330-E24B-F721-128F-44A9263FECC0}"/>
              </a:ext>
            </a:extLst>
          </p:cNvPr>
          <p:cNvGrpSpPr/>
          <p:nvPr/>
        </p:nvGrpSpPr>
        <p:grpSpPr>
          <a:xfrm>
            <a:off x="4310743" y="563814"/>
            <a:ext cx="4570612" cy="4896325"/>
            <a:chOff x="6466114" y="845719"/>
            <a:chExt cx="6855917" cy="734448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6E22E86-936E-4CA5-8BA2-DC644D86EF97}"/>
                </a:ext>
              </a:extLst>
            </p:cNvPr>
            <p:cNvSpPr/>
            <p:nvPr/>
          </p:nvSpPr>
          <p:spPr>
            <a:xfrm>
              <a:off x="6466114" y="845719"/>
              <a:ext cx="6855917" cy="7344487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E85B87E-225F-43DC-9A6F-08C181E8FD6D}"/>
                </a:ext>
              </a:extLst>
            </p:cNvPr>
            <p:cNvSpPr/>
            <p:nvPr/>
          </p:nvSpPr>
          <p:spPr>
            <a:xfrm>
              <a:off x="6466115" y="1370907"/>
              <a:ext cx="6855915" cy="68193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5D3E21-FDDB-4AEC-9B53-67988C98A903}"/>
              </a:ext>
            </a:extLst>
          </p:cNvPr>
          <p:cNvSpPr/>
          <p:nvPr/>
        </p:nvSpPr>
        <p:spPr>
          <a:xfrm>
            <a:off x="4310743" y="5632318"/>
            <a:ext cx="7727460" cy="1087541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027BAC3-4FCA-5797-F0F7-923FAD44A383}"/>
              </a:ext>
            </a:extLst>
          </p:cNvPr>
          <p:cNvGrpSpPr/>
          <p:nvPr/>
        </p:nvGrpSpPr>
        <p:grpSpPr>
          <a:xfrm>
            <a:off x="9064708" y="550797"/>
            <a:ext cx="2973496" cy="4909343"/>
            <a:chOff x="13597061" y="826194"/>
            <a:chExt cx="4460243" cy="736401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640C9FE6-91FA-4D7A-90CD-5C590A5240AC}"/>
                </a:ext>
              </a:extLst>
            </p:cNvPr>
            <p:cNvSpPr/>
            <p:nvPr/>
          </p:nvSpPr>
          <p:spPr>
            <a:xfrm>
              <a:off x="13597061" y="826194"/>
              <a:ext cx="4460243" cy="7364011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E35026D-A22F-46DD-83AF-B5B88B540846}"/>
                </a:ext>
              </a:extLst>
            </p:cNvPr>
            <p:cNvSpPr/>
            <p:nvPr/>
          </p:nvSpPr>
          <p:spPr>
            <a:xfrm>
              <a:off x="13597061" y="1370907"/>
              <a:ext cx="4460243" cy="68193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B95EA7-D58D-4230-7C82-71944CC6D7C5}"/>
              </a:ext>
            </a:extLst>
          </p:cNvPr>
          <p:cNvSpPr txBox="1"/>
          <p:nvPr/>
        </p:nvSpPr>
        <p:spPr>
          <a:xfrm>
            <a:off x="0" y="1"/>
            <a:ext cx="48533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67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</p:spTree>
    <p:extLst>
      <p:ext uri="{BB962C8B-B14F-4D97-AF65-F5344CB8AC3E}">
        <p14:creationId xmlns:p14="http://schemas.microsoft.com/office/powerpoint/2010/main" val="3075065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BFA661D2-5CD4-C6E2-B76B-E3931C444D51}"/>
              </a:ext>
            </a:extLst>
          </p:cNvPr>
          <p:cNvGrpSpPr/>
          <p:nvPr/>
        </p:nvGrpSpPr>
        <p:grpSpPr>
          <a:xfrm>
            <a:off x="4076700" y="533401"/>
            <a:ext cx="3434595" cy="5241988"/>
            <a:chOff x="6115050" y="800100"/>
            <a:chExt cx="5151892" cy="7862982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8F50E4BE-57D9-4CC2-83CD-2970DBCFAF8A}"/>
                </a:ext>
              </a:extLst>
            </p:cNvPr>
            <p:cNvSpPr/>
            <p:nvPr/>
          </p:nvSpPr>
          <p:spPr>
            <a:xfrm>
              <a:off x="6115050" y="800100"/>
              <a:ext cx="5151892" cy="7862982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70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7403CB5-7EAE-48C3-981B-ADB05A3C6A02}"/>
                </a:ext>
              </a:extLst>
            </p:cNvPr>
            <p:cNvSpPr/>
            <p:nvPr/>
          </p:nvSpPr>
          <p:spPr>
            <a:xfrm>
              <a:off x="6115050" y="2045283"/>
              <a:ext cx="5151892" cy="4686299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pt-BR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E6844C2-E764-427A-8301-5B2E9CF5F8EF}"/>
                </a:ext>
              </a:extLst>
            </p:cNvPr>
            <p:cNvSpPr/>
            <p:nvPr/>
          </p:nvSpPr>
          <p:spPr>
            <a:xfrm>
              <a:off x="6115050" y="6731582"/>
              <a:ext cx="5151892" cy="1392379"/>
            </a:xfrm>
            <a:prstGeom prst="rect">
              <a:avLst/>
            </a:prstGeom>
            <a:solidFill>
              <a:srgbClr val="F6F1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pt-BR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640D372-6A0E-4093-8526-4635AB03F23C}"/>
                </a:ext>
              </a:extLst>
            </p:cNvPr>
            <p:cNvSpPr/>
            <p:nvPr/>
          </p:nvSpPr>
          <p:spPr>
            <a:xfrm>
              <a:off x="6115050" y="1338279"/>
              <a:ext cx="5151892" cy="707004"/>
            </a:xfrm>
            <a:prstGeom prst="rect">
              <a:avLst/>
            </a:prstGeom>
            <a:solidFill>
              <a:srgbClr val="F6F1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pt-BR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B0E991-ECB4-A7C1-5CD6-5AE58FCE9428}"/>
              </a:ext>
            </a:extLst>
          </p:cNvPr>
          <p:cNvSpPr txBox="1"/>
          <p:nvPr/>
        </p:nvSpPr>
        <p:spPr>
          <a:xfrm>
            <a:off x="4114800" y="571501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</p:spTree>
    <p:extLst>
      <p:ext uri="{BB962C8B-B14F-4D97-AF65-F5344CB8AC3E}">
        <p14:creationId xmlns:p14="http://schemas.microsoft.com/office/powerpoint/2010/main" val="231533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39736F-EB4F-9F4B-680F-8FE073FA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533400"/>
            <a:ext cx="1130654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0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2400</TotalTime>
  <Words>37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do Office 2013 - 2022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Rogerio Tonini</cp:lastModifiedBy>
  <cp:revision>57</cp:revision>
  <dcterms:created xsi:type="dcterms:W3CDTF">2020-03-11T21:18:57Z</dcterms:created>
  <dcterms:modified xsi:type="dcterms:W3CDTF">2024-03-17T01:11:47Z</dcterms:modified>
</cp:coreProperties>
</file>