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5" r:id="rId3"/>
    <p:sldId id="266" r:id="rId4"/>
    <p:sldId id="267" r:id="rId5"/>
    <p:sldId id="276" r:id="rId6"/>
    <p:sldId id="275" r:id="rId7"/>
    <p:sldId id="280" r:id="rId8"/>
    <p:sldId id="279" r:id="rId9"/>
    <p:sldId id="282" r:id="rId10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BF7"/>
    <a:srgbClr val="5270FE"/>
    <a:srgbClr val="FDFDFD"/>
    <a:srgbClr val="FFFFFF"/>
    <a:srgbClr val="11891D"/>
    <a:srgbClr val="F6F6F6"/>
    <a:srgbClr val="F0F0F0"/>
    <a:srgbClr val="F6F1FB"/>
    <a:srgbClr val="0066FF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 varScale="1">
        <p:scale>
          <a:sx n="63" d="100"/>
          <a:sy n="63" d="100"/>
        </p:scale>
        <p:origin x="8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16-03-2024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c%C3%B4ne-m%C3%A9dias-sociaux-linkedin-2083456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c%C3%B4ne-m%C3%A9dias-sociaux-linkedin-2083456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hyperlink" Target="https://pixabay.com/fr/ic%C3%B4ne-m%C3%A9dias-sociaux-linkedin-2083456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07567BB1-F50C-F25C-5250-A596659E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"/>
            <a:ext cx="7010400" cy="1028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F993A37-70A9-4FD7-B60B-D966B77C8733}"/>
              </a:ext>
            </a:extLst>
          </p:cNvPr>
          <p:cNvSpPr/>
          <p:nvPr/>
        </p:nvSpPr>
        <p:spPr>
          <a:xfrm>
            <a:off x="9772650" y="628650"/>
            <a:ext cx="2400300" cy="1661098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B783AF0-B31B-0862-435C-74A9D7AA4F55}"/>
              </a:ext>
            </a:extLst>
          </p:cNvPr>
          <p:cNvSpPr/>
          <p:nvPr/>
        </p:nvSpPr>
        <p:spPr>
          <a:xfrm>
            <a:off x="9772650" y="30289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E8B856-0760-91CF-BA3F-9E1A20CE3AA1}"/>
              </a:ext>
            </a:extLst>
          </p:cNvPr>
          <p:cNvSpPr/>
          <p:nvPr/>
        </p:nvSpPr>
        <p:spPr>
          <a:xfrm>
            <a:off x="9772650" y="548640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28B75E0-710B-CFB2-1BF9-78750F5E843A}"/>
              </a:ext>
            </a:extLst>
          </p:cNvPr>
          <p:cNvSpPr/>
          <p:nvPr/>
        </p:nvSpPr>
        <p:spPr>
          <a:xfrm>
            <a:off x="9772650" y="7882952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112C51-EC24-0BF9-B762-E8C4E2F8DF71}"/>
              </a:ext>
            </a:extLst>
          </p:cNvPr>
          <p:cNvSpPr/>
          <p:nvPr/>
        </p:nvSpPr>
        <p:spPr>
          <a:xfrm>
            <a:off x="6203274" y="80581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5B056FC-28DB-5184-B01B-4E4EB0963066}"/>
              </a:ext>
            </a:extLst>
          </p:cNvPr>
          <p:cNvSpPr/>
          <p:nvPr/>
        </p:nvSpPr>
        <p:spPr>
          <a:xfrm>
            <a:off x="6122546" y="548640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4166C5-5350-BD8F-AB73-3041D0FCE992}"/>
              </a:ext>
            </a:extLst>
          </p:cNvPr>
          <p:cNvSpPr/>
          <p:nvPr/>
        </p:nvSpPr>
        <p:spPr>
          <a:xfrm>
            <a:off x="6122546" y="30289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DD932B-185E-C010-0482-E0C9FD324059}"/>
              </a:ext>
            </a:extLst>
          </p:cNvPr>
          <p:cNvSpPr/>
          <p:nvPr/>
        </p:nvSpPr>
        <p:spPr>
          <a:xfrm>
            <a:off x="6172200" y="628650"/>
            <a:ext cx="2400300" cy="165735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CD8C79B-A55D-7781-E83A-273E4758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84" y="6429307"/>
            <a:ext cx="590632" cy="21910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7C6574F-5072-9AA3-862B-20230095E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3990942"/>
            <a:ext cx="647790" cy="23815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5F01E8E0-EA23-08C8-D6EA-DFCED8904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543050"/>
            <a:ext cx="562053" cy="24768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985684C-5AEE-3E6C-CA67-2DCF74757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689" y="8801100"/>
            <a:ext cx="619211" cy="24768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01AE85F-AAC3-424C-97E2-859BE866C957}"/>
              </a:ext>
            </a:extLst>
          </p:cNvPr>
          <p:cNvGrpSpPr/>
          <p:nvPr/>
        </p:nvGrpSpPr>
        <p:grpSpPr>
          <a:xfrm>
            <a:off x="0" y="0"/>
            <a:ext cx="18296283" cy="10286999"/>
            <a:chOff x="0" y="0"/>
            <a:chExt cx="18296283" cy="1028699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AD8D6ED-4FC1-BB5F-88BB-67808EDE9CBF}"/>
                </a:ext>
              </a:extLst>
            </p:cNvPr>
            <p:cNvSpPr/>
            <p:nvPr/>
          </p:nvSpPr>
          <p:spPr>
            <a:xfrm>
              <a:off x="11095383" y="0"/>
              <a:ext cx="7200900" cy="1028699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F6919AB-ABB5-602C-9C78-40E95506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5224" y="5654102"/>
              <a:ext cx="5153025" cy="3886200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9F4F2BA-4CFF-048B-9AEA-38D56FA7254C}"/>
                </a:ext>
              </a:extLst>
            </p:cNvPr>
            <p:cNvSpPr/>
            <p:nvPr/>
          </p:nvSpPr>
          <p:spPr>
            <a:xfrm>
              <a:off x="0" y="0"/>
              <a:ext cx="6574984" cy="1026167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D481B97-4C35-3B26-A067-D6583764A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1478" y="4511102"/>
              <a:ext cx="3790950" cy="50292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49319D7-869C-7331-2F1B-BDEA51C2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45224" y="746698"/>
              <a:ext cx="4524375" cy="329565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69DAF3D7-2975-E3BE-523F-176BEE569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5471" y="490572"/>
              <a:ext cx="40005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9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36ED3E6-57AB-B545-37DA-F82E5F5CEA48}"/>
              </a:ext>
            </a:extLst>
          </p:cNvPr>
          <p:cNvGrpSpPr/>
          <p:nvPr/>
        </p:nvGrpSpPr>
        <p:grpSpPr>
          <a:xfrm>
            <a:off x="0" y="0"/>
            <a:ext cx="2100737" cy="10287000"/>
            <a:chOff x="0" y="0"/>
            <a:chExt cx="2100737" cy="10287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5CEBC2A-99AB-4AE9-9FD7-F9CF634528C4}"/>
                </a:ext>
              </a:extLst>
            </p:cNvPr>
            <p:cNvSpPr/>
            <p:nvPr/>
          </p:nvSpPr>
          <p:spPr>
            <a:xfrm>
              <a:off x="0" y="0"/>
              <a:ext cx="2100736" cy="10287000"/>
            </a:xfrm>
            <a:prstGeom prst="rect">
              <a:avLst/>
            </a:prstGeom>
            <a:gradFill flip="none" rotWithShape="1">
              <a:gsLst>
                <a:gs pos="8000">
                  <a:schemeClr val="accent4">
                    <a:lumMod val="67000"/>
                  </a:schemeClr>
                </a:gs>
                <a:gs pos="78000">
                  <a:srgbClr val="FF9D6F"/>
                </a:gs>
                <a:gs pos="32000">
                  <a:srgbClr val="F06A2C"/>
                </a:gs>
                <a:gs pos="65500">
                  <a:srgbClr val="FF925E"/>
                </a:gs>
                <a:gs pos="53000">
                  <a:schemeClr val="accent4">
                    <a:lumMod val="97000"/>
                    <a:lumOff val="3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050" dirty="0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018E46D8-1561-B511-67D3-AC6FCB90A618}"/>
                </a:ext>
              </a:extLst>
            </p:cNvPr>
            <p:cNvSpPr txBox="1"/>
            <p:nvPr/>
          </p:nvSpPr>
          <p:spPr>
            <a:xfrm>
              <a:off x="1" y="689908"/>
              <a:ext cx="210073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400" dirty="0">
                  <a:solidFill>
                    <a:srgbClr val="5270F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XFASHION </a:t>
              </a:r>
            </a:p>
            <a:p>
              <a:pPr algn="ctr"/>
              <a:r>
                <a:rPr lang="pt-BR" sz="3400" dirty="0">
                  <a:solidFill>
                    <a:srgbClr val="5270F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Roupas &amp;</a:t>
              </a:r>
            </a:p>
            <a:p>
              <a:pPr algn="ctr"/>
              <a:r>
                <a:rPr lang="pt-BR" sz="3400" dirty="0">
                  <a:solidFill>
                    <a:srgbClr val="5270F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Acessórios</a:t>
              </a:r>
            </a:p>
          </p:txBody>
        </p:sp>
        <p:pic>
          <p:nvPicPr>
            <p:cNvPr id="32" name="Imagem 31" descr="Ícone&#10;&#10;Descrição gerada automaticamente">
              <a:extLst>
                <a:ext uri="{FF2B5EF4-FFF2-40B4-BE49-F238E27FC236}">
                  <a16:creationId xmlns:a16="http://schemas.microsoft.com/office/drawing/2014/main" id="{32092813-8FDD-A71D-515D-E6DF1922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43100" y="8343900"/>
              <a:ext cx="1800000" cy="1800000"/>
            </a:xfrm>
            <a:prstGeom prst="rect">
              <a:avLst/>
            </a:prstGeom>
          </p:spPr>
        </p:pic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3BDA4788-D2F0-BEB1-97A4-B23A4DAF3A65}"/>
              </a:ext>
            </a:extLst>
          </p:cNvPr>
          <p:cNvSpPr/>
          <p:nvPr/>
        </p:nvSpPr>
        <p:spPr>
          <a:xfrm>
            <a:off x="2100737" y="-4852"/>
            <a:ext cx="16187263" cy="19800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30DB2BE-E955-5299-1D4F-375F57FD4752}"/>
              </a:ext>
            </a:extLst>
          </p:cNvPr>
          <p:cNvGrpSpPr/>
          <p:nvPr/>
        </p:nvGrpSpPr>
        <p:grpSpPr>
          <a:xfrm>
            <a:off x="2270195" y="1394100"/>
            <a:ext cx="3744000" cy="1692000"/>
            <a:chOff x="2270195" y="1167944"/>
            <a:chExt cx="3744000" cy="16920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9F6A153-2EF4-A923-3127-D9EEE1ED4EB2}"/>
                </a:ext>
              </a:extLst>
            </p:cNvPr>
            <p:cNvSpPr/>
            <p:nvPr/>
          </p:nvSpPr>
          <p:spPr>
            <a:xfrm>
              <a:off x="2270195" y="1167944"/>
              <a:ext cx="3744000" cy="1692000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solidFill>
                <a:schemeClr val="bg2">
                  <a:lumMod val="85000"/>
                </a:schemeClr>
              </a:solidFill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Lágrima 40">
              <a:extLst>
                <a:ext uri="{FF2B5EF4-FFF2-40B4-BE49-F238E27FC236}">
                  <a16:creationId xmlns:a16="http://schemas.microsoft.com/office/drawing/2014/main" id="{8AB234EA-3E65-14F3-E892-C29F3C336B6E}"/>
                </a:ext>
              </a:extLst>
            </p:cNvPr>
            <p:cNvSpPr/>
            <p:nvPr/>
          </p:nvSpPr>
          <p:spPr>
            <a:xfrm>
              <a:off x="2343150" y="1657350"/>
              <a:ext cx="922188" cy="744184"/>
            </a:xfrm>
            <a:prstGeom prst="teardrop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2" name="Espaço Reservado para Conteúdo 6" descr="Ícone&#10;&#10;Descrição gerada automaticamente">
              <a:extLst>
                <a:ext uri="{FF2B5EF4-FFF2-40B4-BE49-F238E27FC236}">
                  <a16:creationId xmlns:a16="http://schemas.microsoft.com/office/drawing/2014/main" id="{CD93BCF4-A186-0B32-51B8-5F631318C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450" y="1725747"/>
              <a:ext cx="687760" cy="64483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D7C6B3E6-A46F-FB54-C51D-CF76C9BB3C54}"/>
              </a:ext>
            </a:extLst>
          </p:cNvPr>
          <p:cNvSpPr/>
          <p:nvPr/>
        </p:nvSpPr>
        <p:spPr>
          <a:xfrm rot="5400000">
            <a:off x="4613850" y="872550"/>
            <a:ext cx="108000" cy="2592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4CCD34D9-57AA-5CBD-3E76-E9F9B53F2996}"/>
              </a:ext>
            </a:extLst>
          </p:cNvPr>
          <p:cNvGrpSpPr/>
          <p:nvPr/>
        </p:nvGrpSpPr>
        <p:grpSpPr>
          <a:xfrm>
            <a:off x="6277647" y="1385539"/>
            <a:ext cx="3744000" cy="1692000"/>
            <a:chOff x="6277647" y="1159383"/>
            <a:chExt cx="3744000" cy="1692000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D967248A-8E37-4315-13A5-E6A2FA3D9AE9}"/>
                </a:ext>
              </a:extLst>
            </p:cNvPr>
            <p:cNvGrpSpPr/>
            <p:nvPr/>
          </p:nvGrpSpPr>
          <p:grpSpPr>
            <a:xfrm>
              <a:off x="6277647" y="1159383"/>
              <a:ext cx="3744000" cy="1692000"/>
              <a:chOff x="6286500" y="1166399"/>
              <a:chExt cx="3744000" cy="1692000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FAF4E5B3-45D8-0DF9-9BE1-D96A3177CC1D}"/>
                  </a:ext>
                </a:extLst>
              </p:cNvPr>
              <p:cNvSpPr/>
              <p:nvPr/>
            </p:nvSpPr>
            <p:spPr>
              <a:xfrm>
                <a:off x="6286500" y="1166399"/>
                <a:ext cx="3744000" cy="1692000"/>
              </a:xfrm>
              <a:prstGeom prst="roundRect">
                <a:avLst>
                  <a:gd name="adj" fmla="val 6911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85000"/>
                  </a:schemeClr>
                </a:solidFill>
              </a:ln>
              <a:effectLst>
                <a:outerShdw blurRad="76200" dist="63500" dir="2700000" sx="101000" sy="101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5" name="Lágrima 44">
                <a:extLst>
                  <a:ext uri="{FF2B5EF4-FFF2-40B4-BE49-F238E27FC236}">
                    <a16:creationId xmlns:a16="http://schemas.microsoft.com/office/drawing/2014/main" id="{5A6AE76B-9F32-5FE4-FEDA-231820997940}"/>
                  </a:ext>
                </a:extLst>
              </p:cNvPr>
              <p:cNvSpPr/>
              <p:nvPr/>
            </p:nvSpPr>
            <p:spPr>
              <a:xfrm>
                <a:off x="6400800" y="1655942"/>
                <a:ext cx="921520" cy="745592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2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6" name="Imagem 45" descr="Ícone&#10;&#10;Descrição gerada automaticamente">
                <a:extLst>
                  <a:ext uri="{FF2B5EF4-FFF2-40B4-BE49-F238E27FC236}">
                    <a16:creationId xmlns:a16="http://schemas.microsoft.com/office/drawing/2014/main" id="{CE3C62E4-CECE-C250-C56C-A0459F8A6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400" y="1754534"/>
                <a:ext cx="566550" cy="531466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D78823A1-1C81-9086-ADBF-9C67892D26DD}"/>
                </a:ext>
              </a:extLst>
            </p:cNvPr>
            <p:cNvSpPr/>
            <p:nvPr/>
          </p:nvSpPr>
          <p:spPr>
            <a:xfrm rot="5400000">
              <a:off x="8636810" y="671722"/>
              <a:ext cx="108000" cy="2592000"/>
            </a:xfrm>
            <a:prstGeom prst="rect">
              <a:avLst/>
            </a:prstGeom>
            <a:gradFill flip="none" rotWithShape="1">
              <a:gsLst>
                <a:gs pos="8000">
                  <a:schemeClr val="accent4">
                    <a:lumMod val="67000"/>
                  </a:schemeClr>
                </a:gs>
                <a:gs pos="78000">
                  <a:srgbClr val="FF9D6F"/>
                </a:gs>
                <a:gs pos="32000">
                  <a:srgbClr val="F06A2C"/>
                </a:gs>
                <a:gs pos="65500">
                  <a:srgbClr val="FF925E"/>
                </a:gs>
                <a:gs pos="53000">
                  <a:schemeClr val="accent4">
                    <a:lumMod val="97000"/>
                    <a:lumOff val="3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050" dirty="0"/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5DCE62A-0625-A635-1810-B14F6B1EF46E}"/>
              </a:ext>
            </a:extLst>
          </p:cNvPr>
          <p:cNvGrpSpPr/>
          <p:nvPr/>
        </p:nvGrpSpPr>
        <p:grpSpPr>
          <a:xfrm>
            <a:off x="14315400" y="1377256"/>
            <a:ext cx="3744000" cy="1692000"/>
            <a:chOff x="14315400" y="1151100"/>
            <a:chExt cx="3744000" cy="1692000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8B8A7B2D-0806-3B51-BDD2-1829212F2BC2}"/>
                </a:ext>
              </a:extLst>
            </p:cNvPr>
            <p:cNvSpPr/>
            <p:nvPr/>
          </p:nvSpPr>
          <p:spPr>
            <a:xfrm>
              <a:off x="14315400" y="1151100"/>
              <a:ext cx="3744000" cy="1692000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solidFill>
                <a:schemeClr val="bg2">
                  <a:lumMod val="85000"/>
                </a:schemeClr>
              </a:solidFill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6EAA7B37-9378-C40C-8F6A-0BDE77E6DAB5}"/>
                </a:ext>
              </a:extLst>
            </p:cNvPr>
            <p:cNvSpPr/>
            <p:nvPr/>
          </p:nvSpPr>
          <p:spPr>
            <a:xfrm rot="5400000">
              <a:off x="16652250" y="701100"/>
              <a:ext cx="108000" cy="2592000"/>
            </a:xfrm>
            <a:prstGeom prst="rect">
              <a:avLst/>
            </a:prstGeom>
            <a:gradFill flip="none" rotWithShape="1">
              <a:gsLst>
                <a:gs pos="8000">
                  <a:schemeClr val="accent4">
                    <a:lumMod val="67000"/>
                  </a:schemeClr>
                </a:gs>
                <a:gs pos="78000">
                  <a:srgbClr val="FF9D6F"/>
                </a:gs>
                <a:gs pos="32000">
                  <a:srgbClr val="F06A2C"/>
                </a:gs>
                <a:gs pos="65500">
                  <a:srgbClr val="FF925E"/>
                </a:gs>
                <a:gs pos="53000">
                  <a:schemeClr val="accent4">
                    <a:lumMod val="97000"/>
                    <a:lumOff val="3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050" dirty="0"/>
            </a:p>
          </p:txBody>
        </p:sp>
        <p:sp>
          <p:nvSpPr>
            <p:cNvPr id="63" name="Lágrima 62">
              <a:extLst>
                <a:ext uri="{FF2B5EF4-FFF2-40B4-BE49-F238E27FC236}">
                  <a16:creationId xmlns:a16="http://schemas.microsoft.com/office/drawing/2014/main" id="{06C932D1-43D8-D109-41EE-0511F419B64D}"/>
                </a:ext>
              </a:extLst>
            </p:cNvPr>
            <p:cNvSpPr/>
            <p:nvPr/>
          </p:nvSpPr>
          <p:spPr>
            <a:xfrm>
              <a:off x="14380941" y="1657350"/>
              <a:ext cx="935259" cy="755089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C645B9F-BB62-6C8A-6890-6B2CAB975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50" y="1773350"/>
              <a:ext cx="482622" cy="555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A274530-839C-DF94-C41E-987ACE06BD75}"/>
              </a:ext>
            </a:extLst>
          </p:cNvPr>
          <p:cNvGrpSpPr/>
          <p:nvPr/>
        </p:nvGrpSpPr>
        <p:grpSpPr>
          <a:xfrm>
            <a:off x="10321200" y="1379810"/>
            <a:ext cx="3744000" cy="1692000"/>
            <a:chOff x="10321200" y="1153654"/>
            <a:chExt cx="3744000" cy="1692000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AF280E1-E820-8FE0-7760-A411DAD383FF}"/>
                </a:ext>
              </a:extLst>
            </p:cNvPr>
            <p:cNvSpPr/>
            <p:nvPr/>
          </p:nvSpPr>
          <p:spPr>
            <a:xfrm>
              <a:off x="10321200" y="1153654"/>
              <a:ext cx="3744000" cy="1692000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solidFill>
                <a:schemeClr val="bg2">
                  <a:lumMod val="85000"/>
                </a:schemeClr>
              </a:solidFill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Lágrima 48">
              <a:extLst>
                <a:ext uri="{FF2B5EF4-FFF2-40B4-BE49-F238E27FC236}">
                  <a16:creationId xmlns:a16="http://schemas.microsoft.com/office/drawing/2014/main" id="{33EDC893-E222-C6B9-FD01-AAD49B7D62E1}"/>
                </a:ext>
              </a:extLst>
            </p:cNvPr>
            <p:cNvSpPr/>
            <p:nvPr/>
          </p:nvSpPr>
          <p:spPr>
            <a:xfrm>
              <a:off x="10380441" y="1655942"/>
              <a:ext cx="935259" cy="755089"/>
            </a:xfrm>
            <a:prstGeom prst="teardrop">
              <a:avLst/>
            </a:prstGeom>
            <a:solidFill>
              <a:srgbClr val="534BF7"/>
            </a:solidFill>
            <a:ln>
              <a:solidFill>
                <a:schemeClr val="bg2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AD7002CF-1910-2876-7B99-227F9953B31E}"/>
                </a:ext>
              </a:extLst>
            </p:cNvPr>
            <p:cNvSpPr/>
            <p:nvPr/>
          </p:nvSpPr>
          <p:spPr>
            <a:xfrm rot="5400000">
              <a:off x="12651750" y="701100"/>
              <a:ext cx="108000" cy="2592000"/>
            </a:xfrm>
            <a:prstGeom prst="rect">
              <a:avLst/>
            </a:prstGeom>
            <a:gradFill flip="none" rotWithShape="1">
              <a:gsLst>
                <a:gs pos="8000">
                  <a:schemeClr val="accent4">
                    <a:lumMod val="67000"/>
                  </a:schemeClr>
                </a:gs>
                <a:gs pos="78000">
                  <a:srgbClr val="FF9D6F"/>
                </a:gs>
                <a:gs pos="32000">
                  <a:srgbClr val="F06A2C"/>
                </a:gs>
                <a:gs pos="65500">
                  <a:srgbClr val="FF925E"/>
                </a:gs>
                <a:gs pos="53000">
                  <a:schemeClr val="accent4">
                    <a:lumMod val="97000"/>
                    <a:lumOff val="3000"/>
                  </a:schemeClr>
                </a:gs>
                <a:gs pos="97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050" dirty="0"/>
            </a:p>
          </p:txBody>
        </p:sp>
        <p:pic>
          <p:nvPicPr>
            <p:cNvPr id="67" name="Imagem 6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D1FE391-454C-CC51-6159-F0638FDBC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999" y="1773349"/>
              <a:ext cx="578551" cy="578551"/>
            </a:xfrm>
            <a:prstGeom prst="rect">
              <a:avLst/>
            </a:prstGeom>
          </p:spPr>
        </p:pic>
      </p:grp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208A2AF3-EBC2-AC32-F009-1529200171B1}"/>
              </a:ext>
            </a:extLst>
          </p:cNvPr>
          <p:cNvSpPr/>
          <p:nvPr/>
        </p:nvSpPr>
        <p:spPr>
          <a:xfrm>
            <a:off x="2270194" y="3344461"/>
            <a:ext cx="3744000" cy="3170639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8639C2AB-5E64-8F57-F578-36108585A782}"/>
              </a:ext>
            </a:extLst>
          </p:cNvPr>
          <p:cNvSpPr/>
          <p:nvPr/>
        </p:nvSpPr>
        <p:spPr>
          <a:xfrm>
            <a:off x="6277647" y="3335900"/>
            <a:ext cx="3744000" cy="3179200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8C6D05ED-B3B4-5AA9-D0DD-06A3B0AA4A51}"/>
              </a:ext>
            </a:extLst>
          </p:cNvPr>
          <p:cNvSpPr/>
          <p:nvPr/>
        </p:nvSpPr>
        <p:spPr>
          <a:xfrm>
            <a:off x="10321200" y="3335900"/>
            <a:ext cx="3744000" cy="3179200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68E4E110-CC95-54A3-D79A-F020FA0D595B}"/>
              </a:ext>
            </a:extLst>
          </p:cNvPr>
          <p:cNvSpPr/>
          <p:nvPr/>
        </p:nvSpPr>
        <p:spPr>
          <a:xfrm>
            <a:off x="14344650" y="3371850"/>
            <a:ext cx="3744000" cy="3179200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21155" y="9524"/>
            <a:ext cx="1576684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15230475" cy="8786812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0"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A52C27-1913-82CA-37BE-2DBC7C0FFB80}"/>
              </a:ext>
            </a:extLst>
          </p:cNvPr>
          <p:cNvSpPr/>
          <p:nvPr/>
        </p:nvSpPr>
        <p:spPr>
          <a:xfrm>
            <a:off x="-57150" y="0"/>
            <a:ext cx="2578305" cy="10287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01AA7E-780A-99AF-0BB3-C94731BDFE3D}"/>
              </a:ext>
            </a:extLst>
          </p:cNvPr>
          <p:cNvSpPr txBox="1"/>
          <p:nvPr/>
        </p:nvSpPr>
        <p:spPr>
          <a:xfrm>
            <a:off x="-60325" y="689908"/>
            <a:ext cx="2574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Roupas &amp;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Acessórios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EFF6B8E-08A3-189F-F8F4-E6C4C3A8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0050" y="83155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0554883" y="2938464"/>
            <a:ext cx="7478916" cy="7094536"/>
          </a:xfrm>
          <a:prstGeom prst="roundRect">
            <a:avLst>
              <a:gd name="adj" fmla="val 1432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CC5BEA3-A5F9-46C2-AF8C-DDDF7D83DED2}"/>
              </a:ext>
            </a:extLst>
          </p:cNvPr>
          <p:cNvSpPr/>
          <p:nvPr/>
        </p:nvSpPr>
        <p:spPr>
          <a:xfrm>
            <a:off x="5545992" y="2895425"/>
            <a:ext cx="2041200" cy="2041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24B8E1B-26B5-47F7-81D7-8123DBBD160E}"/>
              </a:ext>
            </a:extLst>
          </p:cNvPr>
          <p:cNvSpPr/>
          <p:nvPr/>
        </p:nvSpPr>
        <p:spPr>
          <a:xfrm>
            <a:off x="3103395" y="3751973"/>
            <a:ext cx="2040106" cy="2040106"/>
          </a:xfrm>
          <a:prstGeom prst="ellipse">
            <a:avLst/>
          </a:prstGeom>
          <a:solidFill>
            <a:srgbClr val="B9B9B9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2315E1A-3AC0-4141-A2FB-59B2827A831C}"/>
              </a:ext>
            </a:extLst>
          </p:cNvPr>
          <p:cNvSpPr/>
          <p:nvPr/>
        </p:nvSpPr>
        <p:spPr>
          <a:xfrm>
            <a:off x="7989138" y="4605500"/>
            <a:ext cx="2041200" cy="2041200"/>
          </a:xfrm>
          <a:prstGeom prst="ellipse">
            <a:avLst/>
          </a:prstGeom>
          <a:solidFill>
            <a:srgbClr val="CD7F32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E3E220D8-C94F-4EEC-99B5-5715FBBDC5B1}"/>
              </a:ext>
            </a:extLst>
          </p:cNvPr>
          <p:cNvSpPr/>
          <p:nvPr/>
        </p:nvSpPr>
        <p:spPr>
          <a:xfrm>
            <a:off x="2834295" y="6572251"/>
            <a:ext cx="2578305" cy="3455574"/>
          </a:xfrm>
          <a:prstGeom prst="roundRect">
            <a:avLst>
              <a:gd name="adj" fmla="val 3941"/>
            </a:avLst>
          </a:prstGeom>
          <a:solidFill>
            <a:srgbClr val="B9B9B9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1EFF03E-F394-4980-8C4B-01B2926F28E1}"/>
              </a:ext>
            </a:extLst>
          </p:cNvPr>
          <p:cNvSpPr/>
          <p:nvPr/>
        </p:nvSpPr>
        <p:spPr>
          <a:xfrm>
            <a:off x="7720585" y="7426326"/>
            <a:ext cx="2578305" cy="2601500"/>
          </a:xfrm>
          <a:prstGeom prst="roundRect">
            <a:avLst>
              <a:gd name="adj" fmla="val 3941"/>
            </a:avLst>
          </a:prstGeom>
          <a:solidFill>
            <a:srgbClr val="CD7F3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D5558648-8293-492A-8510-B2162CED2AB4}"/>
              </a:ext>
            </a:extLst>
          </p:cNvPr>
          <p:cNvSpPr/>
          <p:nvPr/>
        </p:nvSpPr>
        <p:spPr>
          <a:xfrm>
            <a:off x="5277440" y="5718176"/>
            <a:ext cx="2578305" cy="4309650"/>
          </a:xfrm>
          <a:prstGeom prst="roundRect">
            <a:avLst>
              <a:gd name="adj" fmla="val 3941"/>
            </a:avLst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2DE46E0-7F77-4BD6-815B-C7D966027BBF}"/>
              </a:ext>
            </a:extLst>
          </p:cNvPr>
          <p:cNvSpPr/>
          <p:nvPr/>
        </p:nvSpPr>
        <p:spPr>
          <a:xfrm>
            <a:off x="4609222" y="5257800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1C6CA4C-4F16-4D7E-BCB9-2DD76EA6147B}"/>
              </a:ext>
            </a:extLst>
          </p:cNvPr>
          <p:cNvSpPr/>
          <p:nvPr/>
        </p:nvSpPr>
        <p:spPr>
          <a:xfrm>
            <a:off x="7056386" y="4405650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CE8A5F7-5F6F-4049-A27B-E1ACBC19A3C5}"/>
              </a:ext>
            </a:extLst>
          </p:cNvPr>
          <p:cNvSpPr/>
          <p:nvPr/>
        </p:nvSpPr>
        <p:spPr>
          <a:xfrm>
            <a:off x="9495512" y="6111875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pic>
        <p:nvPicPr>
          <p:cNvPr id="5" name="Gráfico 4" descr="Troféu">
            <a:extLst>
              <a:ext uri="{FF2B5EF4-FFF2-40B4-BE49-F238E27FC236}">
                <a16:creationId xmlns:a16="http://schemas.microsoft.com/office/drawing/2014/main" id="{A2C2E0FA-692F-416F-9A72-55FFA12A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654" y="7873001"/>
            <a:ext cx="2128837" cy="2128837"/>
          </a:xfrm>
          <a:prstGeom prst="rect">
            <a:avLst/>
          </a:prstGeom>
        </p:spPr>
      </p:pic>
      <p:pic>
        <p:nvPicPr>
          <p:cNvPr id="9" name="Gráfico 8" descr="Medalha">
            <a:extLst>
              <a:ext uri="{FF2B5EF4-FFF2-40B4-BE49-F238E27FC236}">
                <a16:creationId xmlns:a16="http://schemas.microsoft.com/office/drawing/2014/main" id="{2BB88455-CC12-4C04-93AB-D483C0FD1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7910" y="8727076"/>
            <a:ext cx="1142176" cy="1142176"/>
          </a:xfrm>
          <a:prstGeom prst="rect">
            <a:avLst/>
          </a:prstGeom>
        </p:spPr>
      </p:pic>
      <p:pic>
        <p:nvPicPr>
          <p:cNvPr id="35" name="Gráfico 34" descr="Medalha">
            <a:extLst>
              <a:ext uri="{FF2B5EF4-FFF2-40B4-BE49-F238E27FC236}">
                <a16:creationId xmlns:a16="http://schemas.microsoft.com/office/drawing/2014/main" id="{3E4C454A-A851-4EAF-954D-721DD727B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0269" y="8691471"/>
            <a:ext cx="1142176" cy="114217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E5E1A9C-9511-DCF5-3E2A-DA5AD5D6FF81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A7C87837-A57D-10F9-188D-BDB5AE05D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0050" y="8315550"/>
            <a:ext cx="18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007ACE-55C6-7FFE-4ECF-CBCF272C99FE}"/>
              </a:ext>
            </a:extLst>
          </p:cNvPr>
          <p:cNvSpPr txBox="1"/>
          <p:nvPr/>
        </p:nvSpPr>
        <p:spPr>
          <a:xfrm>
            <a:off x="0" y="628650"/>
            <a:ext cx="2574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Roupas &amp;</a:t>
            </a:r>
          </a:p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Acessórios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9743CC7-85CB-E6F7-5539-51BC85634A75}"/>
              </a:ext>
            </a:extLst>
          </p:cNvPr>
          <p:cNvGrpSpPr/>
          <p:nvPr/>
        </p:nvGrpSpPr>
        <p:grpSpPr>
          <a:xfrm>
            <a:off x="2797377" y="1214438"/>
            <a:ext cx="3611563" cy="1470023"/>
            <a:chOff x="2797377" y="1214438"/>
            <a:chExt cx="3611563" cy="147002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A730572-9567-D9F7-98AC-8A88C0ABD20E}"/>
                </a:ext>
              </a:extLst>
            </p:cNvPr>
            <p:cNvSpPr/>
            <p:nvPr/>
          </p:nvSpPr>
          <p:spPr>
            <a:xfrm>
              <a:off x="2797377" y="1214438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Lágrima 30">
              <a:extLst>
                <a:ext uri="{FF2B5EF4-FFF2-40B4-BE49-F238E27FC236}">
                  <a16:creationId xmlns:a16="http://schemas.microsoft.com/office/drawing/2014/main" id="{65363180-DB83-EFE7-F089-AA9360F6549C}"/>
                </a:ext>
              </a:extLst>
            </p:cNvPr>
            <p:cNvSpPr/>
            <p:nvPr/>
          </p:nvSpPr>
          <p:spPr>
            <a:xfrm>
              <a:off x="2971682" y="1572772"/>
              <a:ext cx="864626" cy="744184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Espaço Reservado para Conteúdo 6" descr="Ícone&#10;&#10;Descrição gerada automaticamente">
              <a:extLst>
                <a:ext uri="{FF2B5EF4-FFF2-40B4-BE49-F238E27FC236}">
                  <a16:creationId xmlns:a16="http://schemas.microsoft.com/office/drawing/2014/main" id="{F9FA8292-4410-6C13-790D-C9707BDD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100" y="1641169"/>
              <a:ext cx="644831" cy="644831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D9D83C3-9CB5-B17C-C8C4-7CB09FCB878B}"/>
              </a:ext>
            </a:extLst>
          </p:cNvPr>
          <p:cNvGrpSpPr/>
          <p:nvPr/>
        </p:nvGrpSpPr>
        <p:grpSpPr>
          <a:xfrm>
            <a:off x="6674664" y="1214438"/>
            <a:ext cx="3611563" cy="1440989"/>
            <a:chOff x="6662940" y="1214438"/>
            <a:chExt cx="3611563" cy="1470023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F1E25C9-FEF0-1C28-9D47-33EDC3D6E3F8}"/>
                </a:ext>
              </a:extLst>
            </p:cNvPr>
            <p:cNvSpPr/>
            <p:nvPr/>
          </p:nvSpPr>
          <p:spPr>
            <a:xfrm>
              <a:off x="6662940" y="1214438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Lágrima 35">
              <a:extLst>
                <a:ext uri="{FF2B5EF4-FFF2-40B4-BE49-F238E27FC236}">
                  <a16:creationId xmlns:a16="http://schemas.microsoft.com/office/drawing/2014/main" id="{2CE4BE58-2438-26ED-679D-71D47F444158}"/>
                </a:ext>
              </a:extLst>
            </p:cNvPr>
            <p:cNvSpPr/>
            <p:nvPr/>
          </p:nvSpPr>
          <p:spPr>
            <a:xfrm>
              <a:off x="6818335" y="1597950"/>
              <a:ext cx="864000" cy="745200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Imagem 36" descr="Ícone&#10;&#10;Descrição gerada automaticamente">
              <a:extLst>
                <a:ext uri="{FF2B5EF4-FFF2-40B4-BE49-F238E27FC236}">
                  <a16:creationId xmlns:a16="http://schemas.microsoft.com/office/drawing/2014/main" id="{3F587AB7-D629-3BE7-14DA-F5B1CFAF6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135" y="1636774"/>
              <a:ext cx="644400" cy="644400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C4461F7-A7AE-2767-B653-17717C3F131A}"/>
              </a:ext>
            </a:extLst>
          </p:cNvPr>
          <p:cNvGrpSpPr/>
          <p:nvPr/>
        </p:nvGrpSpPr>
        <p:grpSpPr>
          <a:xfrm>
            <a:off x="10532470" y="1185404"/>
            <a:ext cx="3611563" cy="1499057"/>
            <a:chOff x="14390686" y="1143000"/>
            <a:chExt cx="3611563" cy="1470023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D560917C-EBA7-F5F1-1C96-C092F1F36B14}"/>
                </a:ext>
              </a:extLst>
            </p:cNvPr>
            <p:cNvSpPr/>
            <p:nvPr/>
          </p:nvSpPr>
          <p:spPr>
            <a:xfrm>
              <a:off x="14390686" y="1143000"/>
              <a:ext cx="3611563" cy="1470023"/>
            </a:xfrm>
            <a:prstGeom prst="roundRect">
              <a:avLst>
                <a:gd name="adj" fmla="val 6911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Lágrima 40">
              <a:extLst>
                <a:ext uri="{FF2B5EF4-FFF2-40B4-BE49-F238E27FC236}">
                  <a16:creationId xmlns:a16="http://schemas.microsoft.com/office/drawing/2014/main" id="{CBD90E38-179F-86F0-17AF-6031298B3E10}"/>
                </a:ext>
              </a:extLst>
            </p:cNvPr>
            <p:cNvSpPr/>
            <p:nvPr/>
          </p:nvSpPr>
          <p:spPr>
            <a:xfrm>
              <a:off x="14573250" y="1597950"/>
              <a:ext cx="864000" cy="74520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8" name="Imagem 4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64F21EF-EB4E-5EB3-3FC8-80E6DCA2F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7550" y="165285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0025D82-2226-4EDD-B96A-92FE5B357D26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D33CAC4-6266-4CB1-97A5-1B52A4C18640}"/>
              </a:ext>
            </a:extLst>
          </p:cNvPr>
          <p:cNvSpPr/>
          <p:nvPr/>
        </p:nvSpPr>
        <p:spPr>
          <a:xfrm>
            <a:off x="12389715" y="2691765"/>
            <a:ext cx="5667588" cy="7375026"/>
          </a:xfrm>
          <a:prstGeom prst="roundRect">
            <a:avLst>
              <a:gd name="adj" fmla="val 6640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0D39CB0-7537-4FC1-8E05-FC9BF36011CB}"/>
              </a:ext>
            </a:extLst>
          </p:cNvPr>
          <p:cNvSpPr/>
          <p:nvPr/>
        </p:nvSpPr>
        <p:spPr>
          <a:xfrm>
            <a:off x="6457950" y="2691766"/>
            <a:ext cx="5667588" cy="7375025"/>
          </a:xfrm>
          <a:prstGeom prst="roundRect">
            <a:avLst>
              <a:gd name="adj" fmla="val 6376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6116091-D3D7-40F0-96F2-FBA944BB9524}"/>
              </a:ext>
            </a:extLst>
          </p:cNvPr>
          <p:cNvSpPr/>
          <p:nvPr/>
        </p:nvSpPr>
        <p:spPr>
          <a:xfrm>
            <a:off x="11099915" y="832727"/>
            <a:ext cx="3350841" cy="1471563"/>
          </a:xfrm>
          <a:prstGeom prst="roundRect">
            <a:avLst>
              <a:gd name="adj" fmla="val 16918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E49E3CE-C24B-475D-B9D0-926BBDE678B7}"/>
              </a:ext>
            </a:extLst>
          </p:cNvPr>
          <p:cNvSpPr/>
          <p:nvPr/>
        </p:nvSpPr>
        <p:spPr>
          <a:xfrm>
            <a:off x="14667587" y="832727"/>
            <a:ext cx="3350841" cy="1471563"/>
          </a:xfrm>
          <a:prstGeom prst="roundRect">
            <a:avLst>
              <a:gd name="adj" fmla="val 16918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1773F97-5EB0-5624-E2EF-3A767EE51617}"/>
              </a:ext>
            </a:extLst>
          </p:cNvPr>
          <p:cNvGrpSpPr/>
          <p:nvPr/>
        </p:nvGrpSpPr>
        <p:grpSpPr>
          <a:xfrm>
            <a:off x="220497" y="824335"/>
            <a:ext cx="5960386" cy="9234065"/>
            <a:chOff x="220497" y="824335"/>
            <a:chExt cx="5960386" cy="9234065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FBCB281-E045-4C24-8263-C608F036BC05}"/>
                </a:ext>
              </a:extLst>
            </p:cNvPr>
            <p:cNvSpPr/>
            <p:nvPr/>
          </p:nvSpPr>
          <p:spPr>
            <a:xfrm>
              <a:off x="220498" y="824335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B329143-062C-4703-B861-C3B90472F1BB}"/>
                </a:ext>
              </a:extLst>
            </p:cNvPr>
            <p:cNvSpPr/>
            <p:nvPr/>
          </p:nvSpPr>
          <p:spPr>
            <a:xfrm>
              <a:off x="230698" y="1370906"/>
              <a:ext cx="5950184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9C759E7-0029-47B0-BDC7-ED95BAF1926E}"/>
                </a:ext>
              </a:extLst>
            </p:cNvPr>
            <p:cNvSpPr/>
            <p:nvPr/>
          </p:nvSpPr>
          <p:spPr>
            <a:xfrm>
              <a:off x="222014" y="2203811"/>
              <a:ext cx="5958868" cy="72588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10C57614-102E-4F01-825F-7A29C32923B7}"/>
                </a:ext>
              </a:extLst>
            </p:cNvPr>
            <p:cNvSpPr/>
            <p:nvPr/>
          </p:nvSpPr>
          <p:spPr>
            <a:xfrm>
              <a:off x="220497" y="7442860"/>
              <a:ext cx="5960385" cy="2597954"/>
            </a:xfrm>
            <a:prstGeom prst="roundRect">
              <a:avLst>
                <a:gd name="adj" fmla="val 18613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41EAEF-08DF-0773-072A-7EEB7F6BC51B}"/>
              </a:ext>
            </a:extLst>
          </p:cNvPr>
          <p:cNvSpPr txBox="1"/>
          <p:nvPr/>
        </p:nvSpPr>
        <p:spPr>
          <a:xfrm>
            <a:off x="0" y="0"/>
            <a:ext cx="72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213936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0016330-E24B-F721-128F-44A9263FECC0}"/>
              </a:ext>
            </a:extLst>
          </p:cNvPr>
          <p:cNvGrpSpPr/>
          <p:nvPr/>
        </p:nvGrpSpPr>
        <p:grpSpPr>
          <a:xfrm>
            <a:off x="6466114" y="845719"/>
            <a:ext cx="6855917" cy="7344488"/>
            <a:chOff x="6466114" y="845719"/>
            <a:chExt cx="6855917" cy="734448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6E22E86-936E-4CA5-8BA2-DC644D86EF97}"/>
                </a:ext>
              </a:extLst>
            </p:cNvPr>
            <p:cNvSpPr/>
            <p:nvPr/>
          </p:nvSpPr>
          <p:spPr>
            <a:xfrm>
              <a:off x="6466114" y="845719"/>
              <a:ext cx="6855917" cy="7344487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E85B87E-225F-43DC-9A6F-08C181E8FD6D}"/>
                </a:ext>
              </a:extLst>
            </p:cNvPr>
            <p:cNvSpPr/>
            <p:nvPr/>
          </p:nvSpPr>
          <p:spPr>
            <a:xfrm>
              <a:off x="6466115" y="1370907"/>
              <a:ext cx="6855915" cy="68193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6466113" y="8448475"/>
            <a:ext cx="11591190" cy="1631312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027BAC3-4FCA-5797-F0F7-923FAD44A383}"/>
              </a:ext>
            </a:extLst>
          </p:cNvPr>
          <p:cNvGrpSpPr/>
          <p:nvPr/>
        </p:nvGrpSpPr>
        <p:grpSpPr>
          <a:xfrm>
            <a:off x="13597061" y="826194"/>
            <a:ext cx="4460243" cy="7364013"/>
            <a:chOff x="13597061" y="826194"/>
            <a:chExt cx="4460243" cy="736401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40C9FE6-91FA-4D7A-90CD-5C590A5240AC}"/>
                </a:ext>
              </a:extLst>
            </p:cNvPr>
            <p:cNvSpPr/>
            <p:nvPr/>
          </p:nvSpPr>
          <p:spPr>
            <a:xfrm>
              <a:off x="13597061" y="826194"/>
              <a:ext cx="4460243" cy="7364011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E35026D-A22F-46DD-83AF-B5B88B540846}"/>
                </a:ext>
              </a:extLst>
            </p:cNvPr>
            <p:cNvSpPr/>
            <p:nvPr/>
          </p:nvSpPr>
          <p:spPr>
            <a:xfrm>
              <a:off x="13597061" y="1370907"/>
              <a:ext cx="4460243" cy="68193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B95EA7-D58D-4230-7C82-71944CC6D7C5}"/>
              </a:ext>
            </a:extLst>
          </p:cNvPr>
          <p:cNvSpPr txBox="1"/>
          <p:nvPr/>
        </p:nvSpPr>
        <p:spPr>
          <a:xfrm>
            <a:off x="0" y="0"/>
            <a:ext cx="72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88D46C6-3775-9BAC-19F0-16628609772B}"/>
              </a:ext>
            </a:extLst>
          </p:cNvPr>
          <p:cNvGrpSpPr/>
          <p:nvPr/>
        </p:nvGrpSpPr>
        <p:grpSpPr>
          <a:xfrm>
            <a:off x="230697" y="832727"/>
            <a:ext cx="5960385" cy="9234065"/>
            <a:chOff x="230697" y="832727"/>
            <a:chExt cx="5960385" cy="9234065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510C254-2227-0EBF-321D-60E7C8429383}"/>
                </a:ext>
              </a:extLst>
            </p:cNvPr>
            <p:cNvSpPr/>
            <p:nvPr/>
          </p:nvSpPr>
          <p:spPr>
            <a:xfrm>
              <a:off x="230697" y="832727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4182CE9-52FA-2328-8E96-717ED07B95F5}"/>
                </a:ext>
              </a:extLst>
            </p:cNvPr>
            <p:cNvSpPr/>
            <p:nvPr/>
          </p:nvSpPr>
          <p:spPr>
            <a:xfrm>
              <a:off x="230697" y="1370906"/>
              <a:ext cx="5960385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4F8365E-72EC-6F82-7E6D-F7518B11B145}"/>
                </a:ext>
              </a:extLst>
            </p:cNvPr>
            <p:cNvSpPr/>
            <p:nvPr/>
          </p:nvSpPr>
          <p:spPr>
            <a:xfrm>
              <a:off x="230697" y="2203811"/>
              <a:ext cx="5960385" cy="5986394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3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gradFill flip="none" rotWithShape="1">
            <a:gsLst>
              <a:gs pos="8000">
                <a:schemeClr val="accent4">
                  <a:lumMod val="67000"/>
                </a:schemeClr>
              </a:gs>
              <a:gs pos="78000">
                <a:srgbClr val="FF9D6F"/>
              </a:gs>
              <a:gs pos="32000">
                <a:srgbClr val="F06A2C"/>
              </a:gs>
              <a:gs pos="65500">
                <a:srgbClr val="FF925E"/>
              </a:gs>
              <a:gs pos="53000">
                <a:schemeClr val="accent4">
                  <a:lumMod val="97000"/>
                  <a:lumOff val="3000"/>
                </a:schemeClr>
              </a:gs>
              <a:gs pos="97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5B32E1-5135-4514-A2EE-94BBD5A11D14}"/>
              </a:ext>
            </a:extLst>
          </p:cNvPr>
          <p:cNvSpPr/>
          <p:nvPr/>
        </p:nvSpPr>
        <p:spPr>
          <a:xfrm>
            <a:off x="230697" y="7481833"/>
            <a:ext cx="5960385" cy="2597954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D41F6F-9744-4DF0-9AE0-14F87627BD23}"/>
              </a:ext>
            </a:extLst>
          </p:cNvPr>
          <p:cNvSpPr/>
          <p:nvPr/>
        </p:nvSpPr>
        <p:spPr>
          <a:xfrm>
            <a:off x="230697" y="7274618"/>
            <a:ext cx="5960385" cy="175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84BC5C1-F7FD-CFE8-18E6-01D342BBD789}"/>
              </a:ext>
            </a:extLst>
          </p:cNvPr>
          <p:cNvGrpSpPr/>
          <p:nvPr/>
        </p:nvGrpSpPr>
        <p:grpSpPr>
          <a:xfrm>
            <a:off x="230697" y="832727"/>
            <a:ext cx="5960385" cy="9234065"/>
            <a:chOff x="230697" y="832727"/>
            <a:chExt cx="5960385" cy="923406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2470EE0-F195-497D-AAA9-4311D89752D6}"/>
                </a:ext>
              </a:extLst>
            </p:cNvPr>
            <p:cNvSpPr/>
            <p:nvPr/>
          </p:nvSpPr>
          <p:spPr>
            <a:xfrm>
              <a:off x="230697" y="832727"/>
              <a:ext cx="5960385" cy="9234065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ACCE04E-3EDE-440E-8B4A-79417A9A9052}"/>
                </a:ext>
              </a:extLst>
            </p:cNvPr>
            <p:cNvSpPr/>
            <p:nvPr/>
          </p:nvSpPr>
          <p:spPr>
            <a:xfrm>
              <a:off x="230697" y="1370906"/>
              <a:ext cx="5960385" cy="832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AE050C2-555C-40B9-A6DB-A37DFA276B9A}"/>
                </a:ext>
              </a:extLst>
            </p:cNvPr>
            <p:cNvSpPr/>
            <p:nvPr/>
          </p:nvSpPr>
          <p:spPr>
            <a:xfrm>
              <a:off x="230697" y="2203811"/>
              <a:ext cx="5960385" cy="5986394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0016330-E24B-F721-128F-44A9263FECC0}"/>
              </a:ext>
            </a:extLst>
          </p:cNvPr>
          <p:cNvGrpSpPr/>
          <p:nvPr/>
        </p:nvGrpSpPr>
        <p:grpSpPr>
          <a:xfrm>
            <a:off x="6466114" y="845719"/>
            <a:ext cx="6855917" cy="7344488"/>
            <a:chOff x="6466114" y="845719"/>
            <a:chExt cx="6855917" cy="7344488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6E22E86-936E-4CA5-8BA2-DC644D86EF97}"/>
                </a:ext>
              </a:extLst>
            </p:cNvPr>
            <p:cNvSpPr/>
            <p:nvPr/>
          </p:nvSpPr>
          <p:spPr>
            <a:xfrm>
              <a:off x="6466114" y="845719"/>
              <a:ext cx="6855917" cy="7344487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E85B87E-225F-43DC-9A6F-08C181E8FD6D}"/>
                </a:ext>
              </a:extLst>
            </p:cNvPr>
            <p:cNvSpPr/>
            <p:nvPr/>
          </p:nvSpPr>
          <p:spPr>
            <a:xfrm>
              <a:off x="6466115" y="1370907"/>
              <a:ext cx="6855915" cy="68193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6466113" y="8448475"/>
            <a:ext cx="11591190" cy="1631312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>
            <a:noFill/>
          </a:ln>
          <a:effectLst>
            <a:outerShdw blurRad="76200" dist="635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027BAC3-4FCA-5797-F0F7-923FAD44A383}"/>
              </a:ext>
            </a:extLst>
          </p:cNvPr>
          <p:cNvGrpSpPr/>
          <p:nvPr/>
        </p:nvGrpSpPr>
        <p:grpSpPr>
          <a:xfrm>
            <a:off x="13597061" y="826194"/>
            <a:ext cx="4460243" cy="7364013"/>
            <a:chOff x="13597061" y="826194"/>
            <a:chExt cx="4460243" cy="736401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640C9FE6-91FA-4D7A-90CD-5C590A5240AC}"/>
                </a:ext>
              </a:extLst>
            </p:cNvPr>
            <p:cNvSpPr/>
            <p:nvPr/>
          </p:nvSpPr>
          <p:spPr>
            <a:xfrm>
              <a:off x="13597061" y="826194"/>
              <a:ext cx="4460243" cy="7364011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E35026D-A22F-46DD-83AF-B5B88B540846}"/>
                </a:ext>
              </a:extLst>
            </p:cNvPr>
            <p:cNvSpPr/>
            <p:nvPr/>
          </p:nvSpPr>
          <p:spPr>
            <a:xfrm>
              <a:off x="13597061" y="1370907"/>
              <a:ext cx="4460243" cy="68193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2700000" sx="101000" sy="101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B95EA7-D58D-4230-7C82-71944CC6D7C5}"/>
              </a:ext>
            </a:extLst>
          </p:cNvPr>
          <p:cNvSpPr txBox="1"/>
          <p:nvPr/>
        </p:nvSpPr>
        <p:spPr>
          <a:xfrm>
            <a:off x="0" y="0"/>
            <a:ext cx="72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307506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BFA661D2-5CD4-C6E2-B76B-E3931C444D51}"/>
              </a:ext>
            </a:extLst>
          </p:cNvPr>
          <p:cNvGrpSpPr/>
          <p:nvPr/>
        </p:nvGrpSpPr>
        <p:grpSpPr>
          <a:xfrm>
            <a:off x="6115050" y="800100"/>
            <a:ext cx="5151892" cy="7862982"/>
            <a:chOff x="6115050" y="800100"/>
            <a:chExt cx="5151892" cy="786298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8F50E4BE-57D9-4CC2-83CD-2970DBCFAF8A}"/>
                </a:ext>
              </a:extLst>
            </p:cNvPr>
            <p:cNvSpPr/>
            <p:nvPr/>
          </p:nvSpPr>
          <p:spPr>
            <a:xfrm>
              <a:off x="6115050" y="800100"/>
              <a:ext cx="5151892" cy="7862982"/>
            </a:xfrm>
            <a:prstGeom prst="roundRect">
              <a:avLst>
                <a:gd name="adj" fmla="val 9020"/>
              </a:avLst>
            </a:prstGeom>
            <a:solidFill>
              <a:srgbClr val="527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05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7403CB5-7EAE-48C3-981B-ADB05A3C6A02}"/>
                </a:ext>
              </a:extLst>
            </p:cNvPr>
            <p:cNvSpPr/>
            <p:nvPr/>
          </p:nvSpPr>
          <p:spPr>
            <a:xfrm>
              <a:off x="6115050" y="2045283"/>
              <a:ext cx="5151892" cy="4686299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E6844C2-E764-427A-8301-5B2E9CF5F8EF}"/>
                </a:ext>
              </a:extLst>
            </p:cNvPr>
            <p:cNvSpPr/>
            <p:nvPr/>
          </p:nvSpPr>
          <p:spPr>
            <a:xfrm>
              <a:off x="6115050" y="6731582"/>
              <a:ext cx="5151892" cy="1392379"/>
            </a:xfrm>
            <a:prstGeom prst="rect">
              <a:avLst/>
            </a:prstGeom>
            <a:solidFill>
              <a:srgbClr val="F6F1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640D372-6A0E-4093-8526-4635AB03F23C}"/>
                </a:ext>
              </a:extLst>
            </p:cNvPr>
            <p:cNvSpPr/>
            <p:nvPr/>
          </p:nvSpPr>
          <p:spPr>
            <a:xfrm>
              <a:off x="6115050" y="1338279"/>
              <a:ext cx="5151892" cy="707004"/>
            </a:xfrm>
            <a:prstGeom prst="rect">
              <a:avLst/>
            </a:prstGeom>
            <a:solidFill>
              <a:srgbClr val="F6F1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B0E991-ECB4-A7C1-5CD6-5AE58FCE9428}"/>
              </a:ext>
            </a:extLst>
          </p:cNvPr>
          <p:cNvSpPr txBox="1"/>
          <p:nvPr/>
        </p:nvSpPr>
        <p:spPr>
          <a:xfrm>
            <a:off x="6172200" y="85725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XFASHION - Roupas &amp; Acessórios</a:t>
            </a:r>
          </a:p>
        </p:txBody>
      </p:sp>
    </p:spTree>
    <p:extLst>
      <p:ext uri="{BB962C8B-B14F-4D97-AF65-F5344CB8AC3E}">
        <p14:creationId xmlns:p14="http://schemas.microsoft.com/office/powerpoint/2010/main" val="231533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39736F-EB4F-9F4B-680F-8FE073FA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800100"/>
            <a:ext cx="16959821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S 2 - SAC">
    <a:dk1>
      <a:srgbClr val="23132E"/>
    </a:dk1>
    <a:lt1>
      <a:srgbClr val="F6F1FB"/>
    </a:lt1>
    <a:dk2>
      <a:srgbClr val="9DA2B7"/>
    </a:dk2>
    <a:lt2>
      <a:srgbClr val="FFFFFF"/>
    </a:lt2>
    <a:accent1>
      <a:srgbClr val="6B32D9"/>
    </a:accent1>
    <a:accent2>
      <a:srgbClr val="25D498"/>
    </a:accent2>
    <a:accent3>
      <a:srgbClr val="30B1FE"/>
    </a:accent3>
    <a:accent4>
      <a:srgbClr val="FF8248"/>
    </a:accent4>
    <a:accent5>
      <a:srgbClr val="FC4B7C"/>
    </a:accent5>
    <a:accent6>
      <a:srgbClr val="FFBF11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WS 2 - SAC">
    <a:dk1>
      <a:srgbClr val="23132E"/>
    </a:dk1>
    <a:lt1>
      <a:srgbClr val="F6F1FB"/>
    </a:lt1>
    <a:dk2>
      <a:srgbClr val="9DA2B7"/>
    </a:dk2>
    <a:lt2>
      <a:srgbClr val="FFFFFF"/>
    </a:lt2>
    <a:accent1>
      <a:srgbClr val="6B32D9"/>
    </a:accent1>
    <a:accent2>
      <a:srgbClr val="25D498"/>
    </a:accent2>
    <a:accent3>
      <a:srgbClr val="30B1FE"/>
    </a:accent3>
    <a:accent4>
      <a:srgbClr val="FF8248"/>
    </a:accent4>
    <a:accent5>
      <a:srgbClr val="FC4B7C"/>
    </a:accent5>
    <a:accent6>
      <a:srgbClr val="FFBF1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35</Words>
  <Application>Microsoft Office PowerPoint</Application>
  <PresentationFormat>Personalizar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Rogerio Tonini</cp:lastModifiedBy>
  <cp:revision>45</cp:revision>
  <dcterms:created xsi:type="dcterms:W3CDTF">2020-03-11T21:18:57Z</dcterms:created>
  <dcterms:modified xsi:type="dcterms:W3CDTF">2024-03-17T02:00:46Z</dcterms:modified>
</cp:coreProperties>
</file>