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65" r:id="rId3"/>
    <p:sldId id="266" r:id="rId4"/>
    <p:sldId id="267" r:id="rId5"/>
    <p:sldId id="276" r:id="rId6"/>
    <p:sldId id="275" r:id="rId7"/>
    <p:sldId id="280" r:id="rId8"/>
    <p:sldId id="279" r:id="rId9"/>
    <p:sldId id="282" r:id="rId10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FFFFF"/>
    <a:srgbClr val="11891D"/>
    <a:srgbClr val="F6F6F6"/>
    <a:srgbClr val="F0F0F0"/>
    <a:srgbClr val="F6F1FB"/>
    <a:srgbClr val="0066FF"/>
    <a:srgbClr val="5270FE"/>
    <a:srgbClr val="CD7F32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 varScale="1">
        <p:scale>
          <a:sx n="72" d="100"/>
          <a:sy n="72" d="100"/>
        </p:scale>
        <p:origin x="3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3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8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1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14-03-2024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1520" userDrawn="1">
          <p15:clr>
            <a:srgbClr val="F26B43"/>
          </p15:clr>
        </p15:guide>
        <p15:guide id="3" pos="160" userDrawn="1">
          <p15:clr>
            <a:srgbClr val="F26B43"/>
          </p15:clr>
        </p15:guide>
        <p15:guide id="4" pos="811" userDrawn="1">
          <p15:clr>
            <a:srgbClr val="F26B43"/>
          </p15:clr>
        </p15:guide>
        <p15:guide id="5" pos="971" userDrawn="1">
          <p15:clr>
            <a:srgbClr val="F26B43"/>
          </p15:clr>
        </p15:guide>
        <p15:guide id="6" pos="1622" userDrawn="1">
          <p15:clr>
            <a:srgbClr val="F26B43"/>
          </p15:clr>
        </p15:guide>
        <p15:guide id="7" pos="1782" userDrawn="1">
          <p15:clr>
            <a:srgbClr val="F26B43"/>
          </p15:clr>
        </p15:guide>
        <p15:guide id="8" pos="2434" userDrawn="1">
          <p15:clr>
            <a:srgbClr val="F26B43"/>
          </p15:clr>
        </p15:guide>
        <p15:guide id="9" pos="2594" userDrawn="1">
          <p15:clr>
            <a:srgbClr val="F26B43"/>
          </p15:clr>
        </p15:guide>
        <p15:guide id="10" pos="3245" userDrawn="1">
          <p15:clr>
            <a:srgbClr val="F26B43"/>
          </p15:clr>
        </p15:guide>
        <p15:guide id="11" pos="3405" userDrawn="1">
          <p15:clr>
            <a:srgbClr val="F26B43"/>
          </p15:clr>
        </p15:guide>
        <p15:guide id="12" pos="4057" userDrawn="1">
          <p15:clr>
            <a:srgbClr val="F26B43"/>
          </p15:clr>
        </p15:guide>
        <p15:guide id="13" pos="4217" userDrawn="1">
          <p15:clr>
            <a:srgbClr val="F26B43"/>
          </p15:clr>
        </p15:guide>
        <p15:guide id="14" pos="4868" userDrawn="1">
          <p15:clr>
            <a:srgbClr val="F26B43"/>
          </p15:clr>
        </p15:guide>
        <p15:guide id="15" pos="5028" userDrawn="1">
          <p15:clr>
            <a:srgbClr val="F26B43"/>
          </p15:clr>
        </p15:guide>
        <p15:guide id="16" pos="5680" userDrawn="1">
          <p15:clr>
            <a:srgbClr val="F26B43"/>
          </p15:clr>
        </p15:guide>
        <p15:guide id="17" pos="5840" userDrawn="1">
          <p15:clr>
            <a:srgbClr val="F26B43"/>
          </p15:clr>
        </p15:guide>
        <p15:guide id="18" pos="6491" userDrawn="1">
          <p15:clr>
            <a:srgbClr val="F26B43"/>
          </p15:clr>
        </p15:guide>
        <p15:guide id="19" pos="6651" userDrawn="1">
          <p15:clr>
            <a:srgbClr val="F26B43"/>
          </p15:clr>
        </p15:guide>
        <p15:guide id="20" pos="7302" userDrawn="1">
          <p15:clr>
            <a:srgbClr val="F26B43"/>
          </p15:clr>
        </p15:guide>
        <p15:guide id="21" pos="7462" userDrawn="1">
          <p15:clr>
            <a:srgbClr val="F26B43"/>
          </p15:clr>
        </p15:guide>
        <p15:guide id="22" pos="8114" userDrawn="1">
          <p15:clr>
            <a:srgbClr val="F26B43"/>
          </p15:clr>
        </p15:guide>
        <p15:guide id="23" pos="8274" userDrawn="1">
          <p15:clr>
            <a:srgbClr val="F26B43"/>
          </p15:clr>
        </p15:guide>
        <p15:guide id="24" pos="8925" userDrawn="1">
          <p15:clr>
            <a:srgbClr val="F26B43"/>
          </p15:clr>
        </p15:guide>
        <p15:guide id="25" pos="9085" userDrawn="1">
          <p15:clr>
            <a:srgbClr val="F26B43"/>
          </p15:clr>
        </p15:guide>
        <p15:guide id="26" pos="9737" userDrawn="1">
          <p15:clr>
            <a:srgbClr val="F26B43"/>
          </p15:clr>
        </p15:guide>
        <p15:guide id="27" pos="9897" userDrawn="1">
          <p15:clr>
            <a:srgbClr val="F26B43"/>
          </p15:clr>
        </p15:guide>
        <p15:guide id="28" pos="10548" userDrawn="1">
          <p15:clr>
            <a:srgbClr val="F26B43"/>
          </p15:clr>
        </p15:guide>
        <p15:guide id="29" pos="10708" userDrawn="1">
          <p15:clr>
            <a:srgbClr val="F26B43"/>
          </p15:clr>
        </p15:guide>
        <p15:guide id="30" pos="11360" userDrawn="1">
          <p15:clr>
            <a:srgbClr val="F26B43"/>
          </p15:clr>
        </p15:guide>
        <p15:guide id="31" orient="horz" userDrawn="1">
          <p15:clr>
            <a:srgbClr val="F26B43"/>
          </p15:clr>
        </p15:guide>
        <p15:guide id="32" orient="horz" pos="6480" userDrawn="1">
          <p15:clr>
            <a:srgbClr val="F26B43"/>
          </p15:clr>
        </p15:guide>
        <p15:guide id="33" orient="horz" pos="302" userDrawn="1">
          <p15:clr>
            <a:srgbClr val="F26B43"/>
          </p15:clr>
        </p15:guide>
        <p15:guide id="34" orient="horz" pos="462" userDrawn="1">
          <p15:clr>
            <a:srgbClr val="F26B43"/>
          </p15:clr>
        </p15:guide>
        <p15:guide id="35" orient="horz" pos="765" userDrawn="1">
          <p15:clr>
            <a:srgbClr val="F26B43"/>
          </p15:clr>
        </p15:guide>
        <p15:guide id="36" orient="horz" pos="925" userDrawn="1">
          <p15:clr>
            <a:srgbClr val="F26B43"/>
          </p15:clr>
        </p15:guide>
        <p15:guide id="37" orient="horz" pos="1228" userDrawn="1">
          <p15:clr>
            <a:srgbClr val="F26B43"/>
          </p15:clr>
        </p15:guide>
        <p15:guide id="38" orient="horz" pos="1388" userDrawn="1">
          <p15:clr>
            <a:srgbClr val="F26B43"/>
          </p15:clr>
        </p15:guide>
        <p15:guide id="39" orient="horz" pos="1691" userDrawn="1">
          <p15:clr>
            <a:srgbClr val="F26B43"/>
          </p15:clr>
        </p15:guide>
        <p15:guide id="40" orient="horz" pos="1851" userDrawn="1">
          <p15:clr>
            <a:srgbClr val="F26B43"/>
          </p15:clr>
        </p15:guide>
        <p15:guide id="41" orient="horz" pos="2154" userDrawn="1">
          <p15:clr>
            <a:srgbClr val="F26B43"/>
          </p15:clr>
        </p15:guide>
        <p15:guide id="42" orient="horz" pos="2314" userDrawn="1">
          <p15:clr>
            <a:srgbClr val="F26B43"/>
          </p15:clr>
        </p15:guide>
        <p15:guide id="43" orient="horz" pos="2617" userDrawn="1">
          <p15:clr>
            <a:srgbClr val="F26B43"/>
          </p15:clr>
        </p15:guide>
        <p15:guide id="44" orient="horz" pos="2777" userDrawn="1">
          <p15:clr>
            <a:srgbClr val="F26B43"/>
          </p15:clr>
        </p15:guide>
        <p15:guide id="45" orient="horz" pos="3080" userDrawn="1">
          <p15:clr>
            <a:srgbClr val="F26B43"/>
          </p15:clr>
        </p15:guide>
        <p15:guide id="46" orient="horz" pos="3240" userDrawn="1">
          <p15:clr>
            <a:srgbClr val="F26B43"/>
          </p15:clr>
        </p15:guide>
        <p15:guide id="47" orient="horz" pos="3542" userDrawn="1">
          <p15:clr>
            <a:srgbClr val="F26B43"/>
          </p15:clr>
        </p15:guide>
        <p15:guide id="48" orient="horz" pos="3702" userDrawn="1">
          <p15:clr>
            <a:srgbClr val="F26B43"/>
          </p15:clr>
        </p15:guide>
        <p15:guide id="49" orient="horz" pos="4005" userDrawn="1">
          <p15:clr>
            <a:srgbClr val="F26B43"/>
          </p15:clr>
        </p15:guide>
        <p15:guide id="50" orient="horz" pos="4165" userDrawn="1">
          <p15:clr>
            <a:srgbClr val="F26B43"/>
          </p15:clr>
        </p15:guide>
        <p15:guide id="51" orient="horz" pos="4468" userDrawn="1">
          <p15:clr>
            <a:srgbClr val="F26B43"/>
          </p15:clr>
        </p15:guide>
        <p15:guide id="52" orient="horz" pos="4628" userDrawn="1">
          <p15:clr>
            <a:srgbClr val="F26B43"/>
          </p15:clr>
        </p15:guide>
        <p15:guide id="53" orient="horz" pos="4931" userDrawn="1">
          <p15:clr>
            <a:srgbClr val="F26B43"/>
          </p15:clr>
        </p15:guide>
        <p15:guide id="54" orient="horz" pos="5091" userDrawn="1">
          <p15:clr>
            <a:srgbClr val="F26B43"/>
          </p15:clr>
        </p15:guide>
        <p15:guide id="55" orient="horz" pos="5394" userDrawn="1">
          <p15:clr>
            <a:srgbClr val="F26B43"/>
          </p15:clr>
        </p15:guide>
        <p15:guide id="56" orient="horz" pos="5554" userDrawn="1">
          <p15:clr>
            <a:srgbClr val="F26B43"/>
          </p15:clr>
        </p15:guide>
        <p15:guide id="57" orient="horz" pos="5857" userDrawn="1">
          <p15:clr>
            <a:srgbClr val="F26B43"/>
          </p15:clr>
        </p15:guide>
        <p15:guide id="58" orient="horz" pos="6017" userDrawn="1">
          <p15:clr>
            <a:srgbClr val="F26B43"/>
          </p15:clr>
        </p15:guide>
        <p15:guide id="59" orient="horz" pos="6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fr/ic%C3%B4ne-m%C3%A9dias-sociaux-linkedin-2083456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ic%C3%B4ne-m%C3%A9dias-sociaux-linkedin-2083456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svg"/><Relationship Id="rId7" Type="http://schemas.openxmlformats.org/officeDocument/2006/relationships/hyperlink" Target="https://pixabay.com/fr/ic%C3%B4ne-m%C3%A9dias-sociaux-linkedin-2083456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07567BB1-F50C-F25C-5250-A596659E3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"/>
            <a:ext cx="7010400" cy="1028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F993A37-70A9-4FD7-B60B-D966B77C8733}"/>
              </a:ext>
            </a:extLst>
          </p:cNvPr>
          <p:cNvSpPr/>
          <p:nvPr/>
        </p:nvSpPr>
        <p:spPr>
          <a:xfrm>
            <a:off x="9772650" y="628650"/>
            <a:ext cx="2400300" cy="1661098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B783AF0-B31B-0862-435C-74A9D7AA4F55}"/>
              </a:ext>
            </a:extLst>
          </p:cNvPr>
          <p:cNvSpPr/>
          <p:nvPr/>
        </p:nvSpPr>
        <p:spPr>
          <a:xfrm>
            <a:off x="9772650" y="302895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AE8B856-0760-91CF-BA3F-9E1A20CE3AA1}"/>
              </a:ext>
            </a:extLst>
          </p:cNvPr>
          <p:cNvSpPr/>
          <p:nvPr/>
        </p:nvSpPr>
        <p:spPr>
          <a:xfrm>
            <a:off x="9772650" y="548640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8B75E0-710B-CFB2-1BF9-78750F5E843A}"/>
              </a:ext>
            </a:extLst>
          </p:cNvPr>
          <p:cNvSpPr/>
          <p:nvPr/>
        </p:nvSpPr>
        <p:spPr>
          <a:xfrm>
            <a:off x="9772650" y="7882952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112C51-EC24-0BF9-B762-E8C4E2F8DF71}"/>
              </a:ext>
            </a:extLst>
          </p:cNvPr>
          <p:cNvSpPr/>
          <p:nvPr/>
        </p:nvSpPr>
        <p:spPr>
          <a:xfrm>
            <a:off x="6203274" y="805815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5B056FC-28DB-5184-B01B-4E4EB0963066}"/>
              </a:ext>
            </a:extLst>
          </p:cNvPr>
          <p:cNvSpPr/>
          <p:nvPr/>
        </p:nvSpPr>
        <p:spPr>
          <a:xfrm>
            <a:off x="6122546" y="548640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44166C5-5350-BD8F-AB73-3041D0FCE992}"/>
              </a:ext>
            </a:extLst>
          </p:cNvPr>
          <p:cNvSpPr/>
          <p:nvPr/>
        </p:nvSpPr>
        <p:spPr>
          <a:xfrm>
            <a:off x="6122546" y="302895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ADD932B-185E-C010-0482-E0C9FD324059}"/>
              </a:ext>
            </a:extLst>
          </p:cNvPr>
          <p:cNvSpPr/>
          <p:nvPr/>
        </p:nvSpPr>
        <p:spPr>
          <a:xfrm>
            <a:off x="6172200" y="62865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CD8C79B-A55D-7781-E83A-273E47581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84" y="6429307"/>
            <a:ext cx="590632" cy="21910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7C6574F-5072-9AA3-862B-20230095E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3990942"/>
            <a:ext cx="647790" cy="23815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5F01E8E0-EA23-08C8-D6EA-DFCED8904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543050"/>
            <a:ext cx="562053" cy="24768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985684C-5AEE-3E6C-CA67-2DCF74757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689" y="8801100"/>
            <a:ext cx="619211" cy="247685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01AE85F-AAC3-424C-97E2-859BE866C957}"/>
              </a:ext>
            </a:extLst>
          </p:cNvPr>
          <p:cNvGrpSpPr/>
          <p:nvPr/>
        </p:nvGrpSpPr>
        <p:grpSpPr>
          <a:xfrm>
            <a:off x="0" y="0"/>
            <a:ext cx="18296283" cy="10286999"/>
            <a:chOff x="0" y="0"/>
            <a:chExt cx="18296283" cy="1028699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AD8D6ED-4FC1-BB5F-88BB-67808EDE9CBF}"/>
                </a:ext>
              </a:extLst>
            </p:cNvPr>
            <p:cNvSpPr/>
            <p:nvPr/>
          </p:nvSpPr>
          <p:spPr>
            <a:xfrm>
              <a:off x="11095383" y="0"/>
              <a:ext cx="7200900" cy="1028699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F6919AB-ABB5-602C-9C78-40E95506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45224" y="5654102"/>
              <a:ext cx="5153025" cy="3886200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9F4F2BA-4CFF-048B-9AEA-38D56FA7254C}"/>
                </a:ext>
              </a:extLst>
            </p:cNvPr>
            <p:cNvSpPr/>
            <p:nvPr/>
          </p:nvSpPr>
          <p:spPr>
            <a:xfrm>
              <a:off x="0" y="0"/>
              <a:ext cx="6574984" cy="1026167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D481B97-4C35-3B26-A067-D6583764A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1478" y="4511102"/>
              <a:ext cx="3790950" cy="50292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49319D7-869C-7331-2F1B-BDEA51C21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645224" y="746698"/>
              <a:ext cx="4524375" cy="3295650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69DAF3D7-2975-E3BE-523F-176BEE569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5471" y="490572"/>
              <a:ext cx="4000500" cy="260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9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3360" y="317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2797377" y="2938463"/>
            <a:ext cx="7477126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2797377" y="6611940"/>
            <a:ext cx="7477126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14390686" y="2938464"/>
            <a:ext cx="3611564" cy="7094536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4F9BA9D-6CB8-472E-BC90-A81172EB1B78}"/>
              </a:ext>
            </a:extLst>
          </p:cNvPr>
          <p:cNvSpPr/>
          <p:nvPr/>
        </p:nvSpPr>
        <p:spPr>
          <a:xfrm>
            <a:off x="10525125" y="2938462"/>
            <a:ext cx="3613354" cy="709453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8E46D8-1561-B511-67D3-AC6FCB90A618}"/>
              </a:ext>
            </a:extLst>
          </p:cNvPr>
          <p:cNvSpPr txBox="1"/>
          <p:nvPr/>
        </p:nvSpPr>
        <p:spPr>
          <a:xfrm>
            <a:off x="0" y="689908"/>
            <a:ext cx="2574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</a:t>
            </a:r>
          </a:p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Roupas &amp;</a:t>
            </a:r>
          </a:p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Acessórios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E9D4965-E11C-A01C-B3BB-2CBD6A7EEED6}"/>
              </a:ext>
            </a:extLst>
          </p:cNvPr>
          <p:cNvGrpSpPr/>
          <p:nvPr/>
        </p:nvGrpSpPr>
        <p:grpSpPr>
          <a:xfrm>
            <a:off x="2797377" y="1214438"/>
            <a:ext cx="3611563" cy="1470023"/>
            <a:chOff x="2797377" y="1214438"/>
            <a:chExt cx="3611563" cy="147002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DEF1238-9828-42F2-82F7-FF62DBE5E07D}"/>
                </a:ext>
              </a:extLst>
            </p:cNvPr>
            <p:cNvSpPr/>
            <p:nvPr/>
          </p:nvSpPr>
          <p:spPr>
            <a:xfrm>
              <a:off x="2797377" y="1214438"/>
              <a:ext cx="3611563" cy="1470023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Lágrima 3">
              <a:extLst>
                <a:ext uri="{FF2B5EF4-FFF2-40B4-BE49-F238E27FC236}">
                  <a16:creationId xmlns:a16="http://schemas.microsoft.com/office/drawing/2014/main" id="{4DE414AA-6886-DED6-D940-3782A9A1312D}"/>
                </a:ext>
              </a:extLst>
            </p:cNvPr>
            <p:cNvSpPr/>
            <p:nvPr/>
          </p:nvSpPr>
          <p:spPr>
            <a:xfrm>
              <a:off x="2971682" y="1572772"/>
              <a:ext cx="864626" cy="744184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Espaço Reservado para Conteúdo 6" descr="Ícone&#10;&#10;Descrição gerada automaticamente">
              <a:extLst>
                <a:ext uri="{FF2B5EF4-FFF2-40B4-BE49-F238E27FC236}">
                  <a16:creationId xmlns:a16="http://schemas.microsoft.com/office/drawing/2014/main" id="{63B1AC84-5630-D7FE-A2D9-B88C7B6DE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100" y="1641169"/>
              <a:ext cx="644831" cy="644831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D2DD925-6977-A134-D546-32A21047F341}"/>
              </a:ext>
            </a:extLst>
          </p:cNvPr>
          <p:cNvGrpSpPr/>
          <p:nvPr/>
        </p:nvGrpSpPr>
        <p:grpSpPr>
          <a:xfrm>
            <a:off x="6662940" y="1214438"/>
            <a:ext cx="3611563" cy="1470023"/>
            <a:chOff x="6662940" y="1214438"/>
            <a:chExt cx="3611563" cy="1470023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53B340E2-65B4-484A-BD74-869BA04394FA}"/>
                </a:ext>
              </a:extLst>
            </p:cNvPr>
            <p:cNvSpPr/>
            <p:nvPr/>
          </p:nvSpPr>
          <p:spPr>
            <a:xfrm>
              <a:off x="6662940" y="1214438"/>
              <a:ext cx="3611563" cy="1470023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Lágrima 8">
              <a:extLst>
                <a:ext uri="{FF2B5EF4-FFF2-40B4-BE49-F238E27FC236}">
                  <a16:creationId xmlns:a16="http://schemas.microsoft.com/office/drawing/2014/main" id="{AF6328D8-9C6B-AEAF-1CDF-59EFDE1C9AEF}"/>
                </a:ext>
              </a:extLst>
            </p:cNvPr>
            <p:cNvSpPr/>
            <p:nvPr/>
          </p:nvSpPr>
          <p:spPr>
            <a:xfrm>
              <a:off x="6818335" y="1597950"/>
              <a:ext cx="864000" cy="745200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 descr="Ícone&#10;&#10;Descrição gerada automaticamente">
              <a:extLst>
                <a:ext uri="{FF2B5EF4-FFF2-40B4-BE49-F238E27FC236}">
                  <a16:creationId xmlns:a16="http://schemas.microsoft.com/office/drawing/2014/main" id="{5050957C-1068-6B57-2931-BE83ED1D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135" y="1636774"/>
              <a:ext cx="644400" cy="644400"/>
            </a:xfrm>
            <a:prstGeom prst="rect">
              <a:avLst/>
            </a:prstGeom>
          </p:spPr>
        </p:pic>
      </p:grp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DEEB528-ECAC-42B6-ABA8-A8B176E4EBDB}"/>
              </a:ext>
            </a:extLst>
          </p:cNvPr>
          <p:cNvSpPr/>
          <p:nvPr/>
        </p:nvSpPr>
        <p:spPr>
          <a:xfrm>
            <a:off x="10526916" y="113814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Lágrima 20">
            <a:extLst>
              <a:ext uri="{FF2B5EF4-FFF2-40B4-BE49-F238E27FC236}">
                <a16:creationId xmlns:a16="http://schemas.microsoft.com/office/drawing/2014/main" id="{D6E833FF-B5AB-38BC-0C3B-C594EEE87820}"/>
              </a:ext>
            </a:extLst>
          </p:cNvPr>
          <p:cNvSpPr/>
          <p:nvPr/>
        </p:nvSpPr>
        <p:spPr>
          <a:xfrm>
            <a:off x="10744200" y="1572264"/>
            <a:ext cx="864000" cy="745200"/>
          </a:xfrm>
          <a:prstGeom prst="teardrop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05FC5033-B165-EDA3-B1AD-51537B53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1657350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32092813-8FDD-A71D-515D-E6DF19226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0050" y="8315550"/>
            <a:ext cx="1800000" cy="1800000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40BF444-6397-B64D-18D8-17EAC727F1E0}"/>
              </a:ext>
            </a:extLst>
          </p:cNvPr>
          <p:cNvGrpSpPr/>
          <p:nvPr/>
        </p:nvGrpSpPr>
        <p:grpSpPr>
          <a:xfrm>
            <a:off x="14390686" y="1143000"/>
            <a:ext cx="3611563" cy="1470023"/>
            <a:chOff x="14390686" y="1143000"/>
            <a:chExt cx="3611563" cy="1470023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57F8238C-F8BE-4683-BFD6-E94BE940DF56}"/>
                </a:ext>
              </a:extLst>
            </p:cNvPr>
            <p:cNvSpPr/>
            <p:nvPr/>
          </p:nvSpPr>
          <p:spPr>
            <a:xfrm>
              <a:off x="14390686" y="1143000"/>
              <a:ext cx="3611563" cy="1470023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Lágrima 32">
              <a:extLst>
                <a:ext uri="{FF2B5EF4-FFF2-40B4-BE49-F238E27FC236}">
                  <a16:creationId xmlns:a16="http://schemas.microsoft.com/office/drawing/2014/main" id="{B1B5E8E4-5159-83B7-C4A7-EE96FFB991BA}"/>
                </a:ext>
              </a:extLst>
            </p:cNvPr>
            <p:cNvSpPr/>
            <p:nvPr/>
          </p:nvSpPr>
          <p:spPr>
            <a:xfrm>
              <a:off x="14573250" y="1597950"/>
              <a:ext cx="864000" cy="745200"/>
            </a:xfrm>
            <a:prstGeom prst="teardrop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A3EAC16-094B-4A33-2790-C23323BD4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7550" y="1652850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41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21155" y="9524"/>
            <a:ext cx="1576684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15230475" cy="8786812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 w="0"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A52C27-1913-82CA-37BE-2DBC7C0FFB80}"/>
              </a:ext>
            </a:extLst>
          </p:cNvPr>
          <p:cNvSpPr/>
          <p:nvPr/>
        </p:nvSpPr>
        <p:spPr>
          <a:xfrm>
            <a:off x="-57150" y="0"/>
            <a:ext cx="2578305" cy="10287000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01AA7E-780A-99AF-0BB3-C94731BDFE3D}"/>
              </a:ext>
            </a:extLst>
          </p:cNvPr>
          <p:cNvSpPr txBox="1"/>
          <p:nvPr/>
        </p:nvSpPr>
        <p:spPr>
          <a:xfrm>
            <a:off x="-60325" y="689908"/>
            <a:ext cx="2574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</a:t>
            </a:r>
          </a:p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Roupas &amp;</a:t>
            </a:r>
          </a:p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Acessórios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EFF6B8E-08A3-189F-F8F4-E6C4C3A85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0050" y="83155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10554883" y="2938464"/>
            <a:ext cx="7478916" cy="7094536"/>
          </a:xfrm>
          <a:prstGeom prst="roundRect">
            <a:avLst>
              <a:gd name="adj" fmla="val 1432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CC5BEA3-A5F9-46C2-AF8C-DDDF7D83DED2}"/>
              </a:ext>
            </a:extLst>
          </p:cNvPr>
          <p:cNvSpPr/>
          <p:nvPr/>
        </p:nvSpPr>
        <p:spPr>
          <a:xfrm>
            <a:off x="5545992" y="2895425"/>
            <a:ext cx="2041200" cy="2041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724B8E1B-26B5-47F7-81D7-8123DBBD160E}"/>
              </a:ext>
            </a:extLst>
          </p:cNvPr>
          <p:cNvSpPr/>
          <p:nvPr/>
        </p:nvSpPr>
        <p:spPr>
          <a:xfrm>
            <a:off x="3103395" y="3751973"/>
            <a:ext cx="2040106" cy="2040106"/>
          </a:xfrm>
          <a:prstGeom prst="ellipse">
            <a:avLst/>
          </a:prstGeom>
          <a:solidFill>
            <a:srgbClr val="B9B9B9"/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2315E1A-3AC0-4141-A2FB-59B2827A831C}"/>
              </a:ext>
            </a:extLst>
          </p:cNvPr>
          <p:cNvSpPr/>
          <p:nvPr/>
        </p:nvSpPr>
        <p:spPr>
          <a:xfrm>
            <a:off x="7989138" y="4605500"/>
            <a:ext cx="2041200" cy="2041200"/>
          </a:xfrm>
          <a:prstGeom prst="ellipse">
            <a:avLst/>
          </a:prstGeom>
          <a:solidFill>
            <a:srgbClr val="CD7F32"/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E3E220D8-C94F-4EEC-99B5-5715FBBDC5B1}"/>
              </a:ext>
            </a:extLst>
          </p:cNvPr>
          <p:cNvSpPr/>
          <p:nvPr/>
        </p:nvSpPr>
        <p:spPr>
          <a:xfrm>
            <a:off x="2834295" y="6572251"/>
            <a:ext cx="2578305" cy="3455574"/>
          </a:xfrm>
          <a:prstGeom prst="roundRect">
            <a:avLst>
              <a:gd name="adj" fmla="val 3941"/>
            </a:avLst>
          </a:prstGeom>
          <a:solidFill>
            <a:srgbClr val="B9B9B9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31EFF03E-F394-4980-8C4B-01B2926F28E1}"/>
              </a:ext>
            </a:extLst>
          </p:cNvPr>
          <p:cNvSpPr/>
          <p:nvPr/>
        </p:nvSpPr>
        <p:spPr>
          <a:xfrm>
            <a:off x="7720585" y="7426326"/>
            <a:ext cx="2578305" cy="2601500"/>
          </a:xfrm>
          <a:prstGeom prst="roundRect">
            <a:avLst>
              <a:gd name="adj" fmla="val 3941"/>
            </a:avLst>
          </a:prstGeom>
          <a:solidFill>
            <a:srgbClr val="CD7F3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D5558648-8293-492A-8510-B2162CED2AB4}"/>
              </a:ext>
            </a:extLst>
          </p:cNvPr>
          <p:cNvSpPr/>
          <p:nvPr/>
        </p:nvSpPr>
        <p:spPr>
          <a:xfrm>
            <a:off x="5277440" y="5718176"/>
            <a:ext cx="2578305" cy="4309650"/>
          </a:xfrm>
          <a:prstGeom prst="roundRect">
            <a:avLst>
              <a:gd name="adj" fmla="val 3941"/>
            </a:avLst>
          </a:pr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2DE46E0-7F77-4BD6-815B-C7D966027BBF}"/>
              </a:ext>
            </a:extLst>
          </p:cNvPr>
          <p:cNvSpPr/>
          <p:nvPr/>
        </p:nvSpPr>
        <p:spPr>
          <a:xfrm>
            <a:off x="4609222" y="5257800"/>
            <a:ext cx="460376" cy="460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1C6CA4C-4F16-4D7E-BCB9-2DD76EA6147B}"/>
              </a:ext>
            </a:extLst>
          </p:cNvPr>
          <p:cNvSpPr/>
          <p:nvPr/>
        </p:nvSpPr>
        <p:spPr>
          <a:xfrm>
            <a:off x="7056386" y="4405650"/>
            <a:ext cx="460376" cy="460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CE8A5F7-5F6F-4049-A27B-E1ACBC19A3C5}"/>
              </a:ext>
            </a:extLst>
          </p:cNvPr>
          <p:cNvSpPr/>
          <p:nvPr/>
        </p:nvSpPr>
        <p:spPr>
          <a:xfrm>
            <a:off x="9495512" y="6111875"/>
            <a:ext cx="460376" cy="460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pic>
        <p:nvPicPr>
          <p:cNvPr id="5" name="Gráfico 4" descr="Troféu">
            <a:extLst>
              <a:ext uri="{FF2B5EF4-FFF2-40B4-BE49-F238E27FC236}">
                <a16:creationId xmlns:a16="http://schemas.microsoft.com/office/drawing/2014/main" id="{A2C2E0FA-692F-416F-9A72-55FFA12AE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654" y="7873001"/>
            <a:ext cx="2128837" cy="2128837"/>
          </a:xfrm>
          <a:prstGeom prst="rect">
            <a:avLst/>
          </a:prstGeom>
        </p:spPr>
      </p:pic>
      <p:pic>
        <p:nvPicPr>
          <p:cNvPr id="9" name="Gráfico 8" descr="Medalha">
            <a:extLst>
              <a:ext uri="{FF2B5EF4-FFF2-40B4-BE49-F238E27FC236}">
                <a16:creationId xmlns:a16="http://schemas.microsoft.com/office/drawing/2014/main" id="{2BB88455-CC12-4C04-93AB-D483C0FD1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7910" y="8727076"/>
            <a:ext cx="1142176" cy="1142176"/>
          </a:xfrm>
          <a:prstGeom prst="rect">
            <a:avLst/>
          </a:prstGeom>
        </p:spPr>
      </p:pic>
      <p:pic>
        <p:nvPicPr>
          <p:cNvPr id="35" name="Gráfico 34" descr="Medalha">
            <a:extLst>
              <a:ext uri="{FF2B5EF4-FFF2-40B4-BE49-F238E27FC236}">
                <a16:creationId xmlns:a16="http://schemas.microsoft.com/office/drawing/2014/main" id="{3E4C454A-A851-4EAF-954D-721DD727B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0269" y="8691471"/>
            <a:ext cx="1142176" cy="114217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E5E1A9C-9511-DCF5-3E2A-DA5AD5D6FF81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7C87837-A57D-10F9-188D-BDB5AE05D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0050" y="8315550"/>
            <a:ext cx="18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007ACE-55C6-7FFE-4ECF-CBCF272C99FE}"/>
              </a:ext>
            </a:extLst>
          </p:cNvPr>
          <p:cNvSpPr txBox="1"/>
          <p:nvPr/>
        </p:nvSpPr>
        <p:spPr>
          <a:xfrm>
            <a:off x="0" y="628650"/>
            <a:ext cx="2574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</a:t>
            </a:r>
          </a:p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Roupas &amp;</a:t>
            </a:r>
          </a:p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Acessórios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9743CC7-85CB-E6F7-5539-51BC85634A75}"/>
              </a:ext>
            </a:extLst>
          </p:cNvPr>
          <p:cNvGrpSpPr/>
          <p:nvPr/>
        </p:nvGrpSpPr>
        <p:grpSpPr>
          <a:xfrm>
            <a:off x="2797377" y="1214438"/>
            <a:ext cx="3611563" cy="1470023"/>
            <a:chOff x="2797377" y="1214438"/>
            <a:chExt cx="3611563" cy="1470023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A730572-9567-D9F7-98AC-8A88C0ABD20E}"/>
                </a:ext>
              </a:extLst>
            </p:cNvPr>
            <p:cNvSpPr/>
            <p:nvPr/>
          </p:nvSpPr>
          <p:spPr>
            <a:xfrm>
              <a:off x="2797377" y="1214438"/>
              <a:ext cx="3611563" cy="1470023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Lágrima 30">
              <a:extLst>
                <a:ext uri="{FF2B5EF4-FFF2-40B4-BE49-F238E27FC236}">
                  <a16:creationId xmlns:a16="http://schemas.microsoft.com/office/drawing/2014/main" id="{65363180-DB83-EFE7-F089-AA9360F6549C}"/>
                </a:ext>
              </a:extLst>
            </p:cNvPr>
            <p:cNvSpPr/>
            <p:nvPr/>
          </p:nvSpPr>
          <p:spPr>
            <a:xfrm>
              <a:off x="2971682" y="1572772"/>
              <a:ext cx="864626" cy="744184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Espaço Reservado para Conteúdo 6" descr="Ícone&#10;&#10;Descrição gerada automaticamente">
              <a:extLst>
                <a:ext uri="{FF2B5EF4-FFF2-40B4-BE49-F238E27FC236}">
                  <a16:creationId xmlns:a16="http://schemas.microsoft.com/office/drawing/2014/main" id="{F9FA8292-4410-6C13-790D-C9707BDD5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100" y="1641169"/>
              <a:ext cx="644831" cy="644831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D9D83C3-9CB5-B17C-C8C4-7CB09FCB878B}"/>
              </a:ext>
            </a:extLst>
          </p:cNvPr>
          <p:cNvGrpSpPr/>
          <p:nvPr/>
        </p:nvGrpSpPr>
        <p:grpSpPr>
          <a:xfrm>
            <a:off x="6674664" y="1214438"/>
            <a:ext cx="3611563" cy="1440989"/>
            <a:chOff x="6662940" y="1214438"/>
            <a:chExt cx="3611563" cy="1470023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1F1E25C9-FEF0-1C28-9D47-33EDC3D6E3F8}"/>
                </a:ext>
              </a:extLst>
            </p:cNvPr>
            <p:cNvSpPr/>
            <p:nvPr/>
          </p:nvSpPr>
          <p:spPr>
            <a:xfrm>
              <a:off x="6662940" y="1214438"/>
              <a:ext cx="3611563" cy="1470023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Lágrima 35">
              <a:extLst>
                <a:ext uri="{FF2B5EF4-FFF2-40B4-BE49-F238E27FC236}">
                  <a16:creationId xmlns:a16="http://schemas.microsoft.com/office/drawing/2014/main" id="{2CE4BE58-2438-26ED-679D-71D47F444158}"/>
                </a:ext>
              </a:extLst>
            </p:cNvPr>
            <p:cNvSpPr/>
            <p:nvPr/>
          </p:nvSpPr>
          <p:spPr>
            <a:xfrm>
              <a:off x="6818335" y="1597950"/>
              <a:ext cx="864000" cy="745200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Imagem 36" descr="Ícone&#10;&#10;Descrição gerada automaticamente">
              <a:extLst>
                <a:ext uri="{FF2B5EF4-FFF2-40B4-BE49-F238E27FC236}">
                  <a16:creationId xmlns:a16="http://schemas.microsoft.com/office/drawing/2014/main" id="{3F587AB7-D629-3BE7-14DA-F5B1CFAF6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135" y="1636774"/>
              <a:ext cx="644400" cy="644400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C4461F7-A7AE-2767-B653-17717C3F131A}"/>
              </a:ext>
            </a:extLst>
          </p:cNvPr>
          <p:cNvGrpSpPr/>
          <p:nvPr/>
        </p:nvGrpSpPr>
        <p:grpSpPr>
          <a:xfrm>
            <a:off x="10532470" y="1185404"/>
            <a:ext cx="3611563" cy="1499057"/>
            <a:chOff x="14390686" y="1143000"/>
            <a:chExt cx="3611563" cy="1470023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D560917C-EBA7-F5F1-1C96-C092F1F36B14}"/>
                </a:ext>
              </a:extLst>
            </p:cNvPr>
            <p:cNvSpPr/>
            <p:nvPr/>
          </p:nvSpPr>
          <p:spPr>
            <a:xfrm>
              <a:off x="14390686" y="1143000"/>
              <a:ext cx="3611563" cy="1470023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Lágrima 40">
              <a:extLst>
                <a:ext uri="{FF2B5EF4-FFF2-40B4-BE49-F238E27FC236}">
                  <a16:creationId xmlns:a16="http://schemas.microsoft.com/office/drawing/2014/main" id="{CBD90E38-179F-86F0-17AF-6031298B3E10}"/>
                </a:ext>
              </a:extLst>
            </p:cNvPr>
            <p:cNvSpPr/>
            <p:nvPr/>
          </p:nvSpPr>
          <p:spPr>
            <a:xfrm>
              <a:off x="14573250" y="1597950"/>
              <a:ext cx="864000" cy="745200"/>
            </a:xfrm>
            <a:prstGeom prst="teardrop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8" name="Imagem 4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64F21EF-EB4E-5EB3-3FC8-80E6DCA2F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7550" y="1652850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9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0025D82-2226-4EDD-B96A-92FE5B357D26}"/>
              </a:ext>
            </a:extLst>
          </p:cNvPr>
          <p:cNvSpPr/>
          <p:nvPr/>
        </p:nvSpPr>
        <p:spPr>
          <a:xfrm>
            <a:off x="0" y="0"/>
            <a:ext cx="18288000" cy="3397541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D33CAC4-6266-4CB1-97A5-1B52A4C18640}"/>
              </a:ext>
            </a:extLst>
          </p:cNvPr>
          <p:cNvSpPr/>
          <p:nvPr/>
        </p:nvSpPr>
        <p:spPr>
          <a:xfrm>
            <a:off x="12389715" y="2691765"/>
            <a:ext cx="5667588" cy="7375026"/>
          </a:xfrm>
          <a:prstGeom prst="roundRect">
            <a:avLst>
              <a:gd name="adj" fmla="val 6640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0D39CB0-7537-4FC1-8E05-FC9BF36011CB}"/>
              </a:ext>
            </a:extLst>
          </p:cNvPr>
          <p:cNvSpPr/>
          <p:nvPr/>
        </p:nvSpPr>
        <p:spPr>
          <a:xfrm>
            <a:off x="6457950" y="2691766"/>
            <a:ext cx="5667588" cy="7375025"/>
          </a:xfrm>
          <a:prstGeom prst="roundRect">
            <a:avLst>
              <a:gd name="adj" fmla="val 6376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56116091-D3D7-40F0-96F2-FBA944BB9524}"/>
              </a:ext>
            </a:extLst>
          </p:cNvPr>
          <p:cNvSpPr/>
          <p:nvPr/>
        </p:nvSpPr>
        <p:spPr>
          <a:xfrm>
            <a:off x="11099915" y="832727"/>
            <a:ext cx="3350841" cy="1471563"/>
          </a:xfrm>
          <a:prstGeom prst="roundRect">
            <a:avLst>
              <a:gd name="adj" fmla="val 16918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E49E3CE-C24B-475D-B9D0-926BBDE678B7}"/>
              </a:ext>
            </a:extLst>
          </p:cNvPr>
          <p:cNvSpPr/>
          <p:nvPr/>
        </p:nvSpPr>
        <p:spPr>
          <a:xfrm>
            <a:off x="14667587" y="832727"/>
            <a:ext cx="3350841" cy="1471563"/>
          </a:xfrm>
          <a:prstGeom prst="roundRect">
            <a:avLst>
              <a:gd name="adj" fmla="val 16918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1773F97-5EB0-5624-E2EF-3A767EE51617}"/>
              </a:ext>
            </a:extLst>
          </p:cNvPr>
          <p:cNvGrpSpPr/>
          <p:nvPr/>
        </p:nvGrpSpPr>
        <p:grpSpPr>
          <a:xfrm>
            <a:off x="220497" y="824335"/>
            <a:ext cx="5960386" cy="9234065"/>
            <a:chOff x="220497" y="824335"/>
            <a:chExt cx="5960386" cy="9234065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FBCB281-E045-4C24-8263-C608F036BC05}"/>
                </a:ext>
              </a:extLst>
            </p:cNvPr>
            <p:cNvSpPr/>
            <p:nvPr/>
          </p:nvSpPr>
          <p:spPr>
            <a:xfrm>
              <a:off x="220498" y="824335"/>
              <a:ext cx="5960385" cy="9234065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B329143-062C-4703-B861-C3B90472F1BB}"/>
                </a:ext>
              </a:extLst>
            </p:cNvPr>
            <p:cNvSpPr/>
            <p:nvPr/>
          </p:nvSpPr>
          <p:spPr>
            <a:xfrm>
              <a:off x="230698" y="1370906"/>
              <a:ext cx="5950184" cy="832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9C759E7-0029-47B0-BDC7-ED95BAF1926E}"/>
                </a:ext>
              </a:extLst>
            </p:cNvPr>
            <p:cNvSpPr/>
            <p:nvPr/>
          </p:nvSpPr>
          <p:spPr>
            <a:xfrm>
              <a:off x="222014" y="2203811"/>
              <a:ext cx="5958868" cy="72588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10C57614-102E-4F01-825F-7A29C32923B7}"/>
                </a:ext>
              </a:extLst>
            </p:cNvPr>
            <p:cNvSpPr/>
            <p:nvPr/>
          </p:nvSpPr>
          <p:spPr>
            <a:xfrm>
              <a:off x="220497" y="7442860"/>
              <a:ext cx="5960385" cy="2597954"/>
            </a:xfrm>
            <a:prstGeom prst="roundRect">
              <a:avLst>
                <a:gd name="adj" fmla="val 18613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41EAEF-08DF-0773-072A-7EEB7F6BC51B}"/>
              </a:ext>
            </a:extLst>
          </p:cNvPr>
          <p:cNvSpPr txBox="1"/>
          <p:nvPr/>
        </p:nvSpPr>
        <p:spPr>
          <a:xfrm>
            <a:off x="0" y="0"/>
            <a:ext cx="728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</p:spTree>
    <p:extLst>
      <p:ext uri="{BB962C8B-B14F-4D97-AF65-F5344CB8AC3E}">
        <p14:creationId xmlns:p14="http://schemas.microsoft.com/office/powerpoint/2010/main" val="213936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57092446-AD30-410F-B391-85289B41B29B}"/>
              </a:ext>
            </a:extLst>
          </p:cNvPr>
          <p:cNvSpPr/>
          <p:nvPr/>
        </p:nvSpPr>
        <p:spPr>
          <a:xfrm>
            <a:off x="0" y="0"/>
            <a:ext cx="18288000" cy="3397541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0016330-E24B-F721-128F-44A9263FECC0}"/>
              </a:ext>
            </a:extLst>
          </p:cNvPr>
          <p:cNvGrpSpPr/>
          <p:nvPr/>
        </p:nvGrpSpPr>
        <p:grpSpPr>
          <a:xfrm>
            <a:off x="6466114" y="845719"/>
            <a:ext cx="6855917" cy="7344488"/>
            <a:chOff x="6466114" y="845719"/>
            <a:chExt cx="6855917" cy="7344488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6E22E86-936E-4CA5-8BA2-DC644D86EF97}"/>
                </a:ext>
              </a:extLst>
            </p:cNvPr>
            <p:cNvSpPr/>
            <p:nvPr/>
          </p:nvSpPr>
          <p:spPr>
            <a:xfrm>
              <a:off x="6466114" y="845719"/>
              <a:ext cx="6855917" cy="7344487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E85B87E-225F-43DC-9A6F-08C181E8FD6D}"/>
                </a:ext>
              </a:extLst>
            </p:cNvPr>
            <p:cNvSpPr/>
            <p:nvPr/>
          </p:nvSpPr>
          <p:spPr>
            <a:xfrm>
              <a:off x="6466115" y="1370907"/>
              <a:ext cx="6855915" cy="68193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75D3E21-FDDB-4AEC-9B53-67988C98A903}"/>
              </a:ext>
            </a:extLst>
          </p:cNvPr>
          <p:cNvSpPr/>
          <p:nvPr/>
        </p:nvSpPr>
        <p:spPr>
          <a:xfrm>
            <a:off x="6466113" y="8448475"/>
            <a:ext cx="11591190" cy="1631312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027BAC3-4FCA-5797-F0F7-923FAD44A383}"/>
              </a:ext>
            </a:extLst>
          </p:cNvPr>
          <p:cNvGrpSpPr/>
          <p:nvPr/>
        </p:nvGrpSpPr>
        <p:grpSpPr>
          <a:xfrm>
            <a:off x="13597061" y="826194"/>
            <a:ext cx="4460243" cy="7364013"/>
            <a:chOff x="13597061" y="826194"/>
            <a:chExt cx="4460243" cy="736401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640C9FE6-91FA-4D7A-90CD-5C590A5240AC}"/>
                </a:ext>
              </a:extLst>
            </p:cNvPr>
            <p:cNvSpPr/>
            <p:nvPr/>
          </p:nvSpPr>
          <p:spPr>
            <a:xfrm>
              <a:off x="13597061" y="826194"/>
              <a:ext cx="4460243" cy="7364011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E35026D-A22F-46DD-83AF-B5B88B540846}"/>
                </a:ext>
              </a:extLst>
            </p:cNvPr>
            <p:cNvSpPr/>
            <p:nvPr/>
          </p:nvSpPr>
          <p:spPr>
            <a:xfrm>
              <a:off x="13597061" y="1370907"/>
              <a:ext cx="4460243" cy="68193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B95EA7-D58D-4230-7C82-71944CC6D7C5}"/>
              </a:ext>
            </a:extLst>
          </p:cNvPr>
          <p:cNvSpPr txBox="1"/>
          <p:nvPr/>
        </p:nvSpPr>
        <p:spPr>
          <a:xfrm>
            <a:off x="0" y="0"/>
            <a:ext cx="728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88D46C6-3775-9BAC-19F0-16628609772B}"/>
              </a:ext>
            </a:extLst>
          </p:cNvPr>
          <p:cNvGrpSpPr/>
          <p:nvPr/>
        </p:nvGrpSpPr>
        <p:grpSpPr>
          <a:xfrm>
            <a:off x="230697" y="832727"/>
            <a:ext cx="5960385" cy="9234065"/>
            <a:chOff x="230697" y="832727"/>
            <a:chExt cx="5960385" cy="9234065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510C254-2227-0EBF-321D-60E7C8429383}"/>
                </a:ext>
              </a:extLst>
            </p:cNvPr>
            <p:cNvSpPr/>
            <p:nvPr/>
          </p:nvSpPr>
          <p:spPr>
            <a:xfrm>
              <a:off x="230697" y="832727"/>
              <a:ext cx="5960385" cy="9234065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4182CE9-52FA-2328-8E96-717ED07B95F5}"/>
                </a:ext>
              </a:extLst>
            </p:cNvPr>
            <p:cNvSpPr/>
            <p:nvPr/>
          </p:nvSpPr>
          <p:spPr>
            <a:xfrm>
              <a:off x="230697" y="1370906"/>
              <a:ext cx="5960385" cy="832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4F8365E-72EC-6F82-7E6D-F7518B11B145}"/>
                </a:ext>
              </a:extLst>
            </p:cNvPr>
            <p:cNvSpPr/>
            <p:nvPr/>
          </p:nvSpPr>
          <p:spPr>
            <a:xfrm>
              <a:off x="230697" y="2203811"/>
              <a:ext cx="5960385" cy="5986394"/>
            </a:xfrm>
            <a:prstGeom prst="rect">
              <a:avLst/>
            </a:prstGeom>
            <a:solidFill>
              <a:schemeClr val="bg2"/>
            </a:solidFill>
            <a:ln cap="sq">
              <a:noFill/>
              <a:round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3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57092446-AD30-410F-B391-85289B41B29B}"/>
              </a:ext>
            </a:extLst>
          </p:cNvPr>
          <p:cNvSpPr/>
          <p:nvPr/>
        </p:nvSpPr>
        <p:spPr>
          <a:xfrm>
            <a:off x="0" y="0"/>
            <a:ext cx="18288000" cy="3397541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A5B32E1-5135-4514-A2EE-94BBD5A11D14}"/>
              </a:ext>
            </a:extLst>
          </p:cNvPr>
          <p:cNvSpPr/>
          <p:nvPr/>
        </p:nvSpPr>
        <p:spPr>
          <a:xfrm>
            <a:off x="230697" y="7481833"/>
            <a:ext cx="5960385" cy="2597954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5D41F6F-9744-4DF0-9AE0-14F87627BD23}"/>
              </a:ext>
            </a:extLst>
          </p:cNvPr>
          <p:cNvSpPr/>
          <p:nvPr/>
        </p:nvSpPr>
        <p:spPr>
          <a:xfrm>
            <a:off x="230697" y="7274618"/>
            <a:ext cx="5960385" cy="1755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84BC5C1-F7FD-CFE8-18E6-01D342BBD789}"/>
              </a:ext>
            </a:extLst>
          </p:cNvPr>
          <p:cNvGrpSpPr/>
          <p:nvPr/>
        </p:nvGrpSpPr>
        <p:grpSpPr>
          <a:xfrm>
            <a:off x="230697" y="832727"/>
            <a:ext cx="5960385" cy="9234065"/>
            <a:chOff x="230697" y="832727"/>
            <a:chExt cx="5960385" cy="923406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2470EE0-F195-497D-AAA9-4311D89752D6}"/>
                </a:ext>
              </a:extLst>
            </p:cNvPr>
            <p:cNvSpPr/>
            <p:nvPr/>
          </p:nvSpPr>
          <p:spPr>
            <a:xfrm>
              <a:off x="230697" y="832727"/>
              <a:ext cx="5960385" cy="9234065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ACCE04E-3EDE-440E-8B4A-79417A9A9052}"/>
                </a:ext>
              </a:extLst>
            </p:cNvPr>
            <p:cNvSpPr/>
            <p:nvPr/>
          </p:nvSpPr>
          <p:spPr>
            <a:xfrm>
              <a:off x="230697" y="1370906"/>
              <a:ext cx="5960385" cy="832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AE050C2-555C-40B9-A6DB-A37DFA276B9A}"/>
                </a:ext>
              </a:extLst>
            </p:cNvPr>
            <p:cNvSpPr/>
            <p:nvPr/>
          </p:nvSpPr>
          <p:spPr>
            <a:xfrm>
              <a:off x="230697" y="2203811"/>
              <a:ext cx="5960385" cy="5986394"/>
            </a:xfrm>
            <a:prstGeom prst="rect">
              <a:avLst/>
            </a:prstGeom>
            <a:solidFill>
              <a:schemeClr val="bg2"/>
            </a:solidFill>
            <a:ln cap="sq">
              <a:noFill/>
              <a:round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0016330-E24B-F721-128F-44A9263FECC0}"/>
              </a:ext>
            </a:extLst>
          </p:cNvPr>
          <p:cNvGrpSpPr/>
          <p:nvPr/>
        </p:nvGrpSpPr>
        <p:grpSpPr>
          <a:xfrm>
            <a:off x="6466114" y="845719"/>
            <a:ext cx="6855917" cy="7344488"/>
            <a:chOff x="6466114" y="845719"/>
            <a:chExt cx="6855917" cy="7344488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6E22E86-936E-4CA5-8BA2-DC644D86EF97}"/>
                </a:ext>
              </a:extLst>
            </p:cNvPr>
            <p:cNvSpPr/>
            <p:nvPr/>
          </p:nvSpPr>
          <p:spPr>
            <a:xfrm>
              <a:off x="6466114" y="845719"/>
              <a:ext cx="6855917" cy="7344487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E85B87E-225F-43DC-9A6F-08C181E8FD6D}"/>
                </a:ext>
              </a:extLst>
            </p:cNvPr>
            <p:cNvSpPr/>
            <p:nvPr/>
          </p:nvSpPr>
          <p:spPr>
            <a:xfrm>
              <a:off x="6466115" y="1370907"/>
              <a:ext cx="6855915" cy="68193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75D3E21-FDDB-4AEC-9B53-67988C98A903}"/>
              </a:ext>
            </a:extLst>
          </p:cNvPr>
          <p:cNvSpPr/>
          <p:nvPr/>
        </p:nvSpPr>
        <p:spPr>
          <a:xfrm>
            <a:off x="6466113" y="8448475"/>
            <a:ext cx="11591190" cy="1631312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027BAC3-4FCA-5797-F0F7-923FAD44A383}"/>
              </a:ext>
            </a:extLst>
          </p:cNvPr>
          <p:cNvGrpSpPr/>
          <p:nvPr/>
        </p:nvGrpSpPr>
        <p:grpSpPr>
          <a:xfrm>
            <a:off x="13597061" y="826194"/>
            <a:ext cx="4460243" cy="7364013"/>
            <a:chOff x="13597061" y="826194"/>
            <a:chExt cx="4460243" cy="736401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640C9FE6-91FA-4D7A-90CD-5C590A5240AC}"/>
                </a:ext>
              </a:extLst>
            </p:cNvPr>
            <p:cNvSpPr/>
            <p:nvPr/>
          </p:nvSpPr>
          <p:spPr>
            <a:xfrm>
              <a:off x="13597061" y="826194"/>
              <a:ext cx="4460243" cy="7364011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E35026D-A22F-46DD-83AF-B5B88B540846}"/>
                </a:ext>
              </a:extLst>
            </p:cNvPr>
            <p:cNvSpPr/>
            <p:nvPr/>
          </p:nvSpPr>
          <p:spPr>
            <a:xfrm>
              <a:off x="13597061" y="1370907"/>
              <a:ext cx="4460243" cy="68193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B95EA7-D58D-4230-7C82-71944CC6D7C5}"/>
              </a:ext>
            </a:extLst>
          </p:cNvPr>
          <p:cNvSpPr txBox="1"/>
          <p:nvPr/>
        </p:nvSpPr>
        <p:spPr>
          <a:xfrm>
            <a:off x="0" y="0"/>
            <a:ext cx="728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</p:spTree>
    <p:extLst>
      <p:ext uri="{BB962C8B-B14F-4D97-AF65-F5344CB8AC3E}">
        <p14:creationId xmlns:p14="http://schemas.microsoft.com/office/powerpoint/2010/main" val="3075065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BFA661D2-5CD4-C6E2-B76B-E3931C444D51}"/>
              </a:ext>
            </a:extLst>
          </p:cNvPr>
          <p:cNvGrpSpPr/>
          <p:nvPr/>
        </p:nvGrpSpPr>
        <p:grpSpPr>
          <a:xfrm>
            <a:off x="6115050" y="800100"/>
            <a:ext cx="5151892" cy="7862982"/>
            <a:chOff x="6115050" y="800100"/>
            <a:chExt cx="5151892" cy="7862982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8F50E4BE-57D9-4CC2-83CD-2970DBCFAF8A}"/>
                </a:ext>
              </a:extLst>
            </p:cNvPr>
            <p:cNvSpPr/>
            <p:nvPr/>
          </p:nvSpPr>
          <p:spPr>
            <a:xfrm>
              <a:off x="6115050" y="800100"/>
              <a:ext cx="5151892" cy="7862982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05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7403CB5-7EAE-48C3-981B-ADB05A3C6A02}"/>
                </a:ext>
              </a:extLst>
            </p:cNvPr>
            <p:cNvSpPr/>
            <p:nvPr/>
          </p:nvSpPr>
          <p:spPr>
            <a:xfrm>
              <a:off x="6115050" y="2045283"/>
              <a:ext cx="5151892" cy="4686299"/>
            </a:xfrm>
            <a:prstGeom prst="rect">
              <a:avLst/>
            </a:prstGeom>
            <a:solidFill>
              <a:schemeClr val="bg2"/>
            </a:solidFill>
            <a:ln cap="sq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E6844C2-E764-427A-8301-5B2E9CF5F8EF}"/>
                </a:ext>
              </a:extLst>
            </p:cNvPr>
            <p:cNvSpPr/>
            <p:nvPr/>
          </p:nvSpPr>
          <p:spPr>
            <a:xfrm>
              <a:off x="6115050" y="6731582"/>
              <a:ext cx="5151892" cy="1392379"/>
            </a:xfrm>
            <a:prstGeom prst="rect">
              <a:avLst/>
            </a:prstGeom>
            <a:solidFill>
              <a:srgbClr val="F6F1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640D372-6A0E-4093-8526-4635AB03F23C}"/>
                </a:ext>
              </a:extLst>
            </p:cNvPr>
            <p:cNvSpPr/>
            <p:nvPr/>
          </p:nvSpPr>
          <p:spPr>
            <a:xfrm>
              <a:off x="6115050" y="1338279"/>
              <a:ext cx="5151892" cy="707004"/>
            </a:xfrm>
            <a:prstGeom prst="rect">
              <a:avLst/>
            </a:prstGeom>
            <a:solidFill>
              <a:srgbClr val="F6F1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B0E991-ECB4-A7C1-5CD6-5AE58FCE9428}"/>
              </a:ext>
            </a:extLst>
          </p:cNvPr>
          <p:cNvSpPr txBox="1"/>
          <p:nvPr/>
        </p:nvSpPr>
        <p:spPr>
          <a:xfrm>
            <a:off x="6172200" y="85725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</p:spTree>
    <p:extLst>
      <p:ext uri="{BB962C8B-B14F-4D97-AF65-F5344CB8AC3E}">
        <p14:creationId xmlns:p14="http://schemas.microsoft.com/office/powerpoint/2010/main" val="231533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39736F-EB4F-9F4B-680F-8FE073FA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800100"/>
            <a:ext cx="16959821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0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SAC">
      <a:dk1>
        <a:srgbClr val="23132E"/>
      </a:dk1>
      <a:lt1>
        <a:srgbClr val="F6F1FB"/>
      </a:lt1>
      <a:dk2>
        <a:srgbClr val="9DA2B7"/>
      </a:dk2>
      <a:lt2>
        <a:srgbClr val="FFFFFF"/>
      </a:lt2>
      <a:accent1>
        <a:srgbClr val="6B32D9"/>
      </a:accent1>
      <a:accent2>
        <a:srgbClr val="25D498"/>
      </a:accent2>
      <a:accent3>
        <a:srgbClr val="30B1FE"/>
      </a:accent3>
      <a:accent4>
        <a:srgbClr val="FF8248"/>
      </a:accent4>
      <a:accent5>
        <a:srgbClr val="FC4B7C"/>
      </a:accent5>
      <a:accent6>
        <a:srgbClr val="FFBF11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S 2 - SAC">
    <a:dk1>
      <a:srgbClr val="23132E"/>
    </a:dk1>
    <a:lt1>
      <a:srgbClr val="F6F1FB"/>
    </a:lt1>
    <a:dk2>
      <a:srgbClr val="9DA2B7"/>
    </a:dk2>
    <a:lt2>
      <a:srgbClr val="FFFFFF"/>
    </a:lt2>
    <a:accent1>
      <a:srgbClr val="6B32D9"/>
    </a:accent1>
    <a:accent2>
      <a:srgbClr val="25D498"/>
    </a:accent2>
    <a:accent3>
      <a:srgbClr val="30B1FE"/>
    </a:accent3>
    <a:accent4>
      <a:srgbClr val="FF8248"/>
    </a:accent4>
    <a:accent5>
      <a:srgbClr val="FC4B7C"/>
    </a:accent5>
    <a:accent6>
      <a:srgbClr val="FFBF11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WS 2 - SAC">
    <a:dk1>
      <a:srgbClr val="23132E"/>
    </a:dk1>
    <a:lt1>
      <a:srgbClr val="F6F1FB"/>
    </a:lt1>
    <a:dk2>
      <a:srgbClr val="9DA2B7"/>
    </a:dk2>
    <a:lt2>
      <a:srgbClr val="FFFFFF"/>
    </a:lt2>
    <a:accent1>
      <a:srgbClr val="6B32D9"/>
    </a:accent1>
    <a:accent2>
      <a:srgbClr val="25D498"/>
    </a:accent2>
    <a:accent3>
      <a:srgbClr val="30B1FE"/>
    </a:accent3>
    <a:accent4>
      <a:srgbClr val="FF8248"/>
    </a:accent4>
    <a:accent5>
      <a:srgbClr val="FC4B7C"/>
    </a:accent5>
    <a:accent6>
      <a:srgbClr val="FFBF1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35</Words>
  <Application>Microsoft Office PowerPoint</Application>
  <PresentationFormat>Personalizar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Rogerio Tonini</cp:lastModifiedBy>
  <cp:revision>44</cp:revision>
  <dcterms:created xsi:type="dcterms:W3CDTF">2020-03-11T21:18:57Z</dcterms:created>
  <dcterms:modified xsi:type="dcterms:W3CDTF">2024-03-14T04:41:21Z</dcterms:modified>
</cp:coreProperties>
</file>