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D4FF6-9C5E-AD8B-581B-E10AA8F1D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53824-C49C-EEEF-53B7-24749C47E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84EFB-90F5-3E32-FD77-8E7DEE29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A34B44-8F6A-F09E-3580-3CFCA624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03218-21EC-73B9-F223-1E5C459F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82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22131-A5B4-5FC7-AA51-9A33276D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39FE75-2941-77FC-6EF6-828BAE558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DBC2AF-3F71-BB21-2A67-BABE6D2C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298D0-9682-FB0D-2DA9-738260E9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205EF-3E4B-3BAD-3E78-FFABE24A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49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A55AB5-96C7-F7A2-7424-020B6FC3D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54C530-4FEB-273F-6834-80469318B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93348-214D-EBFB-AE81-B101AAE3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18FD4-4435-8B4B-F3ED-4A94004E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2766B-B66F-3885-BECF-B3B8B737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5D9D-4441-8565-C0F4-E289E0FE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2B0BD-FDDE-6BBC-6FE0-07138CF60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70519-1010-F46D-42D3-8F1FA073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8B22A-12F4-7521-5F1C-16C0B0D8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78B09A-DD6B-8ACE-A0C7-EF37844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41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6A773-39F3-CA33-0349-D71D6952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86F055-A16F-A8F6-BCA4-02B72147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E2E9-80A5-B954-B67B-FE85124A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03B92-4CA9-A746-F3EA-C72AE883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E1E44C-C527-9F6A-F5B9-297C9AC9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3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E071F-96F7-4054-0BEA-0CE52132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4DAFE-0CDE-9A8C-329F-7CCAF429D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DD77DE-6B71-1E72-744F-1EE08153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EA79BC-17D8-C144-5EC5-C4F612BC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C63E36-E382-F0F7-82A7-61D7BCFD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DB5D72-3299-6BFB-CBFA-6B961225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A5C7C-D8DC-A894-8314-5F7524FF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E6C28A-A19B-5114-4605-EE56EC9AD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0579AE-64D3-0E3E-37EF-7A631EF4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23CA49-DF20-0011-73E6-0770F7BC3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9940B2-E4EF-68D4-0EBB-AFB7AC1ED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5348-8892-47B7-F354-785AFC76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B2A270-6048-2924-C5B1-39DC90E3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F9BAA6-2C4C-FE4C-C214-7E1D803E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3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DB095-6047-DBCA-1BAB-7359D71B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E6ABFC-DD7B-4B51-DEBE-623052C8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B6A020-D747-1217-AD65-AA4396EA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1D5DCF-F540-66E7-B3C8-061D5FFD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1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32B8DC-7327-E882-6BE4-F018EB38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10417F-E5DD-56DD-8ABD-19652B5F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D82F32-DC5A-C175-2F89-1E69BA33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4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77AAC-8FD2-5DC6-8C45-43BB37C0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001D6-8E40-7FDC-2784-D91F3FEC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AE6CAE-000E-3E2A-2992-A3CE11EB1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7DFF41-E8A1-2987-CC76-CAB0029C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63388C-9828-0CF8-2C0C-E07B41EC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1A1B2E-E274-6FAF-467D-90462F98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62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E2C18-3B17-555F-239E-0978A91E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1EEA9E-8C23-CC1C-8478-9A14B36D3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89CF88-84EC-A65B-6E32-27DE9F2FD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5C57E3-2329-A3D3-973D-75DDCAA0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ECB5DE-DE5D-2D7B-9396-29F40BA2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D59A1A-9A11-CB76-1410-E9836D40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92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F006CE-CD74-DB5E-615B-023CEF43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03BDB5-940A-4CD5-8A7E-271D5EBB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2B37D-FA95-A46D-C429-CA4022655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6FC18-B657-4001-8576-817F89754786}" type="datetimeFigureOut">
              <a:rPr lang="pt-BR" smtClean="0"/>
              <a:t>08-03-2024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7FBDD8-4FC4-74C8-9123-151610220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8D465-9C29-A005-7A4C-7D0CCFE30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CDBE0-78DC-4908-8113-C8DAA2CE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51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D913478C-67F0-2AB9-4138-F317C393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1F4BF24-8009-0BD9-BE77-7D1780671147}"/>
              </a:ext>
            </a:extLst>
          </p:cNvPr>
          <p:cNvSpPr/>
          <p:nvPr/>
        </p:nvSpPr>
        <p:spPr>
          <a:xfrm>
            <a:off x="202131" y="240632"/>
            <a:ext cx="490888" cy="625642"/>
          </a:xfrm>
          <a:prstGeom prst="rect">
            <a:avLst/>
          </a:prstGeom>
          <a:solidFill>
            <a:srgbClr val="060D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21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1A1DE57A-9BFD-EE3A-B80B-E1A8E2065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3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0D8A104-9CCB-F674-41B4-A84C5F447FA8}"/>
              </a:ext>
            </a:extLst>
          </p:cNvPr>
          <p:cNvSpPr/>
          <p:nvPr/>
        </p:nvSpPr>
        <p:spPr>
          <a:xfrm>
            <a:off x="191857" y="343374"/>
            <a:ext cx="490888" cy="625642"/>
          </a:xfrm>
          <a:prstGeom prst="rect">
            <a:avLst/>
          </a:prstGeom>
          <a:solidFill>
            <a:srgbClr val="060D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7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um aparelho eletrônico&#10;&#10;Descrição gerada automaticamente">
            <a:extLst>
              <a:ext uri="{FF2B5EF4-FFF2-40B4-BE49-F238E27FC236}">
                <a16:creationId xmlns:a16="http://schemas.microsoft.com/office/drawing/2014/main" id="{3FEE567F-3B5A-28C0-2F4A-0E01E595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3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D7AA4F9-ACB4-9173-FB66-F0EE546F6CA1}"/>
              </a:ext>
            </a:extLst>
          </p:cNvPr>
          <p:cNvSpPr/>
          <p:nvPr/>
        </p:nvSpPr>
        <p:spPr>
          <a:xfrm>
            <a:off x="202131" y="240632"/>
            <a:ext cx="490888" cy="625642"/>
          </a:xfrm>
          <a:prstGeom prst="rect">
            <a:avLst/>
          </a:prstGeom>
          <a:solidFill>
            <a:srgbClr val="060D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27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Tonini</dc:creator>
  <cp:lastModifiedBy>Rogerio Tonini</cp:lastModifiedBy>
  <cp:revision>1</cp:revision>
  <dcterms:created xsi:type="dcterms:W3CDTF">2024-03-08T15:25:30Z</dcterms:created>
  <dcterms:modified xsi:type="dcterms:W3CDTF">2024-03-08T16:08:23Z</dcterms:modified>
</cp:coreProperties>
</file>