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9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BE84E-73D5-C982-B281-C0156B714C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B7DD2B-866D-4D4F-F353-1307304AFA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99956D-4F25-8819-E0F6-EC61239CD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E8D34-C0C9-4A0D-88C5-F80E1B648933}" type="datetimeFigureOut">
              <a:rPr lang="en-MY" smtClean="0"/>
              <a:t>25/10/2025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D85BE-7170-3018-4B43-A0B8E2CC7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2A0C7F-AEEA-0F2B-1EC2-EEF3F51E4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98D1-DE4F-43FF-B559-F3AD2C67E19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223077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476C1-657E-EC75-C415-12BA9594E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4C2648-75D9-A3B1-0A02-79F3CF6CA2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C39F24-3938-FCD4-7E8B-3C7088B83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E8D34-C0C9-4A0D-88C5-F80E1B648933}" type="datetimeFigureOut">
              <a:rPr lang="en-MY" smtClean="0"/>
              <a:t>25/10/2025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7BAC83-F57D-E1CB-2211-3DA6B00CA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87D79A-57E3-85B7-5D3E-650DD61C8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98D1-DE4F-43FF-B559-F3AD2C67E19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552955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ED21B3-BA52-8469-0B7F-D4AE105ACE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F1942F-66B8-99B4-A828-C8AA3B5684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098388-A2F5-5C2A-C7F9-6862CA20D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E8D34-C0C9-4A0D-88C5-F80E1B648933}" type="datetimeFigureOut">
              <a:rPr lang="en-MY" smtClean="0"/>
              <a:t>25/10/2025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04F796-FB73-7ABB-9D71-9A866D810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B4873-E1BE-38A5-4520-17DC899BD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98D1-DE4F-43FF-B559-F3AD2C67E19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72224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D7FB8-9880-91FA-9B3C-7D89C1C7D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287162-5518-7F17-F268-F89D08E559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884A17-9EDC-A7A4-6B46-9B765FDDD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E8D34-C0C9-4A0D-88C5-F80E1B648933}" type="datetimeFigureOut">
              <a:rPr lang="en-MY" smtClean="0"/>
              <a:t>25/10/2025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58DCC0-1F21-BDE1-EDC9-FB2BAD88A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0A39E6-EE37-A13D-D085-1C897F216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98D1-DE4F-43FF-B559-F3AD2C67E19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688236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49CEF-63D5-9991-C2E9-69BC40E93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C59600-ADC2-B01B-DF9A-B4434F1544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C8D411-F8E9-5585-3CD3-915844930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E8D34-C0C9-4A0D-88C5-F80E1B648933}" type="datetimeFigureOut">
              <a:rPr lang="en-MY" smtClean="0"/>
              <a:t>25/10/2025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C8E542-5C89-E728-BE8D-B992696A9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67ABAC-53A6-33FB-B5FC-A45E928C8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98D1-DE4F-43FF-B559-F3AD2C67E19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159006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C854C-7581-399E-64A7-5EEEBDD11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3232A7-597C-976F-82E9-8B7FF0C7A2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648BD4-9BA1-C8E2-1ECB-F201834FC3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37C0B5-5CD3-775B-A9C4-CA4D45C84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E8D34-C0C9-4A0D-88C5-F80E1B648933}" type="datetimeFigureOut">
              <a:rPr lang="en-MY" smtClean="0"/>
              <a:t>25/10/2025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46DA12-03C0-5990-3D5E-FBDF075FC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D5329-9339-E0AA-C745-0458C812D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98D1-DE4F-43FF-B559-F3AD2C67E19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470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7B09E-2206-9004-DD53-9B6ECD4EB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066CEA-E776-DBC0-3A07-77B4CAD693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582BA4-C71A-55C1-0842-4B8BF0289E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C37BC1-2594-C1EB-335A-C0EF150C5C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6F2D85-DC27-A82E-F9A4-B259715D51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5BCB49-E87B-B8B7-B04F-2E98505AA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E8D34-C0C9-4A0D-88C5-F80E1B648933}" type="datetimeFigureOut">
              <a:rPr lang="en-MY" smtClean="0"/>
              <a:t>25/10/2025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0230B8-FCE8-708C-A9DF-654BF2F24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D048A6-8FD3-4308-5D05-E96137725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98D1-DE4F-43FF-B559-F3AD2C67E19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759286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04F04-CEAC-E1AC-8D6B-B7E7FDA80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5596EF-FF0C-B33A-51C9-A9E3D4A4F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E8D34-C0C9-4A0D-88C5-F80E1B648933}" type="datetimeFigureOut">
              <a:rPr lang="en-MY" smtClean="0"/>
              <a:t>25/10/2025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6A031C-9CB4-EC37-A562-5255D64B1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096100-DA30-162F-2E6F-DFB9ED353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98D1-DE4F-43FF-B559-F3AD2C67E19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181438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F60D5E-87D6-B9AC-D7C1-78A74D328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E8D34-C0C9-4A0D-88C5-F80E1B648933}" type="datetimeFigureOut">
              <a:rPr lang="en-MY" smtClean="0"/>
              <a:t>25/10/2025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E9C8E9-B5BD-BD9C-3209-7A8AEAAB2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786ACD-62E2-6163-D069-407A12067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98D1-DE4F-43FF-B559-F3AD2C67E19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526740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B1ABC-703A-36AF-D192-17E6A1E55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D3A7A1-0B0E-47F6-DCDE-F054BD6BDE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80380B-A5C2-AAB9-E298-19A70DCE6E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E5A7B9-2AFC-51B5-FA14-BB337822C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E8D34-C0C9-4A0D-88C5-F80E1B648933}" type="datetimeFigureOut">
              <a:rPr lang="en-MY" smtClean="0"/>
              <a:t>25/10/2025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3AD1AD-0A23-B4D8-C980-1CCA6A5BC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C0E73-6861-7B7D-0E6A-A59951797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98D1-DE4F-43FF-B559-F3AD2C67E19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956263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297E0-0320-6FB2-D49D-09E821A15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54D73D-889C-11BA-29A7-11A712C3E5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4412F5-7CBE-8115-5F0B-EBE4B72F04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44D629-4E30-458C-2FE8-FF43310FD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E8D34-C0C9-4A0D-88C5-F80E1B648933}" type="datetimeFigureOut">
              <a:rPr lang="en-MY" smtClean="0"/>
              <a:t>25/10/2025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BC24BE-C8AA-BB31-8A1F-3395E7860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B77AA9-E8D4-F644-A3C2-35A721B75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98D1-DE4F-43FF-B559-F3AD2C67E19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582125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54A39F-5104-E8BA-938D-B09C39666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A8652E-0CF6-8EDC-1B86-684FA42864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808E7D-F1CF-CA31-1E43-5EC310338D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2E8D34-C0C9-4A0D-88C5-F80E1B648933}" type="datetimeFigureOut">
              <a:rPr lang="en-MY" smtClean="0"/>
              <a:t>25/10/2025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31F346-CB1A-A709-7D16-D4E8FEE0E3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4931E3-E141-84E7-AAE8-63B453CCF3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4698D1-DE4F-43FF-B559-F3AD2C67E19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000463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B54A5CB-BD8A-9F2C-A4FD-25D491D76708}"/>
              </a:ext>
            </a:extLst>
          </p:cNvPr>
          <p:cNvSpPr/>
          <p:nvPr/>
        </p:nvSpPr>
        <p:spPr>
          <a:xfrm>
            <a:off x="2780522" y="531843"/>
            <a:ext cx="1940768" cy="119431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402AE95-F222-CD68-5227-D191023DDC29}"/>
              </a:ext>
            </a:extLst>
          </p:cNvPr>
          <p:cNvSpPr/>
          <p:nvPr/>
        </p:nvSpPr>
        <p:spPr>
          <a:xfrm>
            <a:off x="5701002" y="531843"/>
            <a:ext cx="1940768" cy="119431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1514CB9-41BD-9689-5B66-230AD4F17094}"/>
              </a:ext>
            </a:extLst>
          </p:cNvPr>
          <p:cNvSpPr/>
          <p:nvPr/>
        </p:nvSpPr>
        <p:spPr>
          <a:xfrm>
            <a:off x="4366725" y="2656114"/>
            <a:ext cx="1940768" cy="119431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>
                <a:solidFill>
                  <a:schemeClr val="tx1"/>
                </a:solidFill>
              </a:rPr>
              <a:t>Borrowers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980E6E21-869B-D9DE-B0F9-64FD703CF19F}"/>
              </a:ext>
            </a:extLst>
          </p:cNvPr>
          <p:cNvCxnSpPr>
            <a:cxnSpLocks/>
            <a:stCxn id="6" idx="2"/>
            <a:endCxn id="7" idx="3"/>
          </p:cNvCxnSpPr>
          <p:nvPr/>
        </p:nvCxnSpPr>
        <p:spPr>
          <a:xfrm rot="5400000">
            <a:off x="5725884" y="2307771"/>
            <a:ext cx="1527112" cy="36389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7C00BCC0-F1F1-FFC3-74A0-27A025C1849B}"/>
              </a:ext>
            </a:extLst>
          </p:cNvPr>
          <p:cNvCxnSpPr>
            <a:stCxn id="7" idx="1"/>
            <a:endCxn id="4" idx="2"/>
          </p:cNvCxnSpPr>
          <p:nvPr/>
        </p:nvCxnSpPr>
        <p:spPr>
          <a:xfrm rot="10800000">
            <a:off x="3750907" y="1726161"/>
            <a:ext cx="615819" cy="152711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87B5902-0378-DD7B-D715-DF4D914AEFB4}"/>
              </a:ext>
            </a:extLst>
          </p:cNvPr>
          <p:cNvCxnSpPr/>
          <p:nvPr/>
        </p:nvCxnSpPr>
        <p:spPr>
          <a:xfrm>
            <a:off x="6410131" y="1726161"/>
            <a:ext cx="261255" cy="2799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B1D2758-200A-87C9-9485-AD0F3964B709}"/>
              </a:ext>
            </a:extLst>
          </p:cNvPr>
          <p:cNvCxnSpPr/>
          <p:nvPr/>
        </p:nvCxnSpPr>
        <p:spPr>
          <a:xfrm flipV="1">
            <a:off x="6671386" y="1726161"/>
            <a:ext cx="326573" cy="298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2C1DA28-93D1-6117-047E-5685FE668C79}"/>
              </a:ext>
            </a:extLst>
          </p:cNvPr>
          <p:cNvCxnSpPr/>
          <p:nvPr/>
        </p:nvCxnSpPr>
        <p:spPr>
          <a:xfrm flipH="1" flipV="1">
            <a:off x="3564294" y="1726161"/>
            <a:ext cx="186612" cy="2799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33134F1-C05B-E871-2DBF-7FF825E2D7D2}"/>
              </a:ext>
            </a:extLst>
          </p:cNvPr>
          <p:cNvCxnSpPr/>
          <p:nvPr/>
        </p:nvCxnSpPr>
        <p:spPr>
          <a:xfrm flipV="1">
            <a:off x="3750906" y="1726161"/>
            <a:ext cx="242596" cy="2799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DC11ABDA-C4A0-975A-BD3D-323DF07BB66E}"/>
              </a:ext>
            </a:extLst>
          </p:cNvPr>
          <p:cNvSpPr/>
          <p:nvPr/>
        </p:nvSpPr>
        <p:spPr>
          <a:xfrm>
            <a:off x="8780102" y="531843"/>
            <a:ext cx="3116424" cy="329993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MY" b="1" dirty="0">
                <a:solidFill>
                  <a:schemeClr val="tx1"/>
                </a:solidFill>
              </a:rPr>
              <a:t>Many to Many</a:t>
            </a:r>
          </a:p>
          <a:p>
            <a:r>
              <a:rPr lang="en-MY" dirty="0">
                <a:solidFill>
                  <a:schemeClr val="tx1"/>
                </a:solidFill>
              </a:rPr>
              <a:t>All borrowers are members and members can be borrowers only</a:t>
            </a:r>
          </a:p>
          <a:p>
            <a:endParaRPr lang="en-MY" dirty="0">
              <a:solidFill>
                <a:schemeClr val="tx1"/>
              </a:solidFill>
            </a:endParaRPr>
          </a:p>
          <a:p>
            <a:r>
              <a:rPr lang="en-MY" b="1" dirty="0">
                <a:solidFill>
                  <a:schemeClr val="tx1"/>
                </a:solidFill>
              </a:rPr>
              <a:t>One to Many</a:t>
            </a:r>
          </a:p>
          <a:p>
            <a:r>
              <a:rPr lang="en-MY" dirty="0">
                <a:solidFill>
                  <a:schemeClr val="tx1"/>
                </a:solidFill>
              </a:rPr>
              <a:t>A borrower can borrow a lot of books at one time</a:t>
            </a:r>
          </a:p>
          <a:p>
            <a:endParaRPr lang="en-MY" dirty="0">
              <a:solidFill>
                <a:schemeClr val="tx1"/>
              </a:solidFill>
            </a:endParaRPr>
          </a:p>
          <a:p>
            <a:r>
              <a:rPr lang="en-MY" b="1" dirty="0">
                <a:solidFill>
                  <a:schemeClr val="tx1"/>
                </a:solidFill>
              </a:rPr>
              <a:t>One to One</a:t>
            </a:r>
          </a:p>
          <a:p>
            <a:r>
              <a:rPr lang="en-MY" dirty="0">
                <a:solidFill>
                  <a:schemeClr val="tx1"/>
                </a:solidFill>
              </a:rPr>
              <a:t>A book is lent to a borrower at any one time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E1B74966-CC36-C1A6-D974-35570340313A}"/>
              </a:ext>
            </a:extLst>
          </p:cNvPr>
          <p:cNvCxnSpPr/>
          <p:nvPr/>
        </p:nvCxnSpPr>
        <p:spPr>
          <a:xfrm>
            <a:off x="6307493" y="3041777"/>
            <a:ext cx="363893" cy="2114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A86565F-AAE7-F8E9-BDD4-70CAF4F6EC7F}"/>
              </a:ext>
            </a:extLst>
          </p:cNvPr>
          <p:cNvCxnSpPr/>
          <p:nvPr/>
        </p:nvCxnSpPr>
        <p:spPr>
          <a:xfrm flipH="1">
            <a:off x="6307493" y="3253273"/>
            <a:ext cx="363893" cy="1943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86189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Teng Joon Koo</dc:creator>
  <cp:lastModifiedBy>Teng Joon Koo</cp:lastModifiedBy>
  <cp:revision>2</cp:revision>
  <dcterms:created xsi:type="dcterms:W3CDTF">2025-10-25T11:22:21Z</dcterms:created>
  <dcterms:modified xsi:type="dcterms:W3CDTF">2025-10-25T11:23:06Z</dcterms:modified>
</cp:coreProperties>
</file>