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8" r:id="rId4"/>
    <p:sldId id="257" r:id="rId5"/>
    <p:sldId id="258" r:id="rId6"/>
    <p:sldId id="259" r:id="rId7"/>
    <p:sldId id="261" r:id="rId8"/>
    <p:sldId id="263" r:id="rId9"/>
    <p:sldId id="264" r:id="rId10"/>
    <p:sldId id="265" r:id="rId11"/>
    <p:sldId id="266" r:id="rId12"/>
    <p:sldId id="262" r:id="rId13"/>
    <p:sldId id="267" r:id="rId14"/>
    <p:sldId id="269" r:id="rId1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4CD39"/>
    <a:srgbClr val="F58021"/>
    <a:srgbClr val="F4B183"/>
    <a:srgbClr val="D0CECE"/>
    <a:srgbClr val="FFE699"/>
    <a:srgbClr val="B2EBF2"/>
    <a:srgbClr val="C5E0B4"/>
    <a:srgbClr val="FFD966"/>
    <a:srgbClr val="8FAADC"/>
    <a:srgbClr val="76C2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BDF7650-3130-41C2-A9D2-4768CBF4238C}" v="138" dt="2019-08-21T18:03:56.0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gers de Oliveira Pires" userId="baac0c0386c791d7" providerId="LiveId" clId="{CBDF7650-3130-41C2-A9D2-4768CBF4238C}"/>
    <pc:docChg chg="undo custSel addSld delSld modSld">
      <pc:chgData name="Rogers de Oliveira Pires" userId="baac0c0386c791d7" providerId="LiveId" clId="{CBDF7650-3130-41C2-A9D2-4768CBF4238C}" dt="2019-08-21T18:03:56.057" v="1175" actId="164"/>
      <pc:docMkLst>
        <pc:docMk/>
      </pc:docMkLst>
      <pc:sldChg chg="addSp delSp modSp">
        <pc:chgData name="Rogers de Oliveira Pires" userId="baac0c0386c791d7" providerId="LiveId" clId="{CBDF7650-3130-41C2-A9D2-4768CBF4238C}" dt="2019-08-19T13:46:35.195" v="1133" actId="1076"/>
        <pc:sldMkLst>
          <pc:docMk/>
          <pc:sldMk cId="1534982936" sldId="257"/>
        </pc:sldMkLst>
        <pc:spChg chg="add mod ord">
          <ac:chgData name="Rogers de Oliveira Pires" userId="baac0c0386c791d7" providerId="LiveId" clId="{CBDF7650-3130-41C2-A9D2-4768CBF4238C}" dt="2019-07-26T18:56:47.380" v="933" actId="164"/>
          <ac:spMkLst>
            <pc:docMk/>
            <pc:sldMk cId="1534982936" sldId="257"/>
            <ac:spMk id="15" creationId="{01852DA3-2973-4E48-AA01-A93F4AA8F48F}"/>
          </ac:spMkLst>
        </pc:spChg>
        <pc:spChg chg="add mod ord">
          <ac:chgData name="Rogers de Oliveira Pires" userId="baac0c0386c791d7" providerId="LiveId" clId="{CBDF7650-3130-41C2-A9D2-4768CBF4238C}" dt="2019-07-26T18:56:47.380" v="933" actId="164"/>
          <ac:spMkLst>
            <pc:docMk/>
            <pc:sldMk cId="1534982936" sldId="257"/>
            <ac:spMk id="16" creationId="{F1458735-FC14-47F5-9C46-8FAE5964CA2F}"/>
          </ac:spMkLst>
        </pc:spChg>
        <pc:spChg chg="add mod ord">
          <ac:chgData name="Rogers de Oliveira Pires" userId="baac0c0386c791d7" providerId="LiveId" clId="{CBDF7650-3130-41C2-A9D2-4768CBF4238C}" dt="2019-07-26T18:56:47.380" v="933" actId="164"/>
          <ac:spMkLst>
            <pc:docMk/>
            <pc:sldMk cId="1534982936" sldId="257"/>
            <ac:spMk id="17" creationId="{09FBC3A5-C3B0-4CF0-9486-BE9E4A5E1DD5}"/>
          </ac:spMkLst>
        </pc:spChg>
        <pc:spChg chg="add mod ord">
          <ac:chgData name="Rogers de Oliveira Pires" userId="baac0c0386c791d7" providerId="LiveId" clId="{CBDF7650-3130-41C2-A9D2-4768CBF4238C}" dt="2019-07-26T18:56:47.380" v="933" actId="164"/>
          <ac:spMkLst>
            <pc:docMk/>
            <pc:sldMk cId="1534982936" sldId="257"/>
            <ac:spMk id="18" creationId="{0EFABB6E-90C2-4FF8-B365-C53E0CBD5662}"/>
          </ac:spMkLst>
        </pc:spChg>
        <pc:spChg chg="add del">
          <ac:chgData name="Rogers de Oliveira Pires" userId="baac0c0386c791d7" providerId="LiveId" clId="{CBDF7650-3130-41C2-A9D2-4768CBF4238C}" dt="2019-07-26T18:40:59.035" v="829"/>
          <ac:spMkLst>
            <pc:docMk/>
            <pc:sldMk cId="1534982936" sldId="257"/>
            <ac:spMk id="19" creationId="{611F3F83-6714-4255-A084-242E136A9EF6}"/>
          </ac:spMkLst>
        </pc:spChg>
        <pc:spChg chg="add mod">
          <ac:chgData name="Rogers de Oliveira Pires" userId="baac0c0386c791d7" providerId="LiveId" clId="{CBDF7650-3130-41C2-A9D2-4768CBF4238C}" dt="2019-07-26T18:56:47.380" v="933" actId="164"/>
          <ac:spMkLst>
            <pc:docMk/>
            <pc:sldMk cId="1534982936" sldId="257"/>
            <ac:spMk id="20" creationId="{99C0CB3C-A42A-4B89-9A67-4D82F43F5B53}"/>
          </ac:spMkLst>
        </pc:spChg>
        <pc:spChg chg="add del">
          <ac:chgData name="Rogers de Oliveira Pires" userId="baac0c0386c791d7" providerId="LiveId" clId="{CBDF7650-3130-41C2-A9D2-4768CBF4238C}" dt="2019-07-26T18:41:45.475" v="840"/>
          <ac:spMkLst>
            <pc:docMk/>
            <pc:sldMk cId="1534982936" sldId="257"/>
            <ac:spMk id="21" creationId="{CD17FA3C-9542-4BC7-982C-245959C0F946}"/>
          </ac:spMkLst>
        </pc:spChg>
        <pc:grpChg chg="add mod">
          <ac:chgData name="Rogers de Oliveira Pires" userId="baac0c0386c791d7" providerId="LiveId" clId="{CBDF7650-3130-41C2-A9D2-4768CBF4238C}" dt="2019-08-19T13:46:35.195" v="1133" actId="1076"/>
          <ac:grpSpMkLst>
            <pc:docMk/>
            <pc:sldMk cId="1534982936" sldId="257"/>
            <ac:grpSpMk id="24" creationId="{8717AD0D-1333-42BF-9798-E31AC9C3C98D}"/>
          </ac:grpSpMkLst>
        </pc:grpChg>
        <pc:picChg chg="del">
          <ac:chgData name="Rogers de Oliveira Pires" userId="baac0c0386c791d7" providerId="LiveId" clId="{CBDF7650-3130-41C2-A9D2-4768CBF4238C}" dt="2019-07-26T18:41:09.494" v="831" actId="478"/>
          <ac:picMkLst>
            <pc:docMk/>
            <pc:sldMk cId="1534982936" sldId="257"/>
            <ac:picMk id="8" creationId="{0A2C732B-E361-4B99-9AD9-9C8636696580}"/>
          </ac:picMkLst>
        </pc:picChg>
        <pc:picChg chg="add mod ord modCrop">
          <ac:chgData name="Rogers de Oliveira Pires" userId="baac0c0386c791d7" providerId="LiveId" clId="{CBDF7650-3130-41C2-A9D2-4768CBF4238C}" dt="2019-07-26T18:56:47.380" v="933" actId="164"/>
          <ac:picMkLst>
            <pc:docMk/>
            <pc:sldMk cId="1534982936" sldId="257"/>
            <ac:picMk id="23" creationId="{3710A96E-61BA-448F-A134-C5297DCABEED}"/>
          </ac:picMkLst>
        </pc:picChg>
      </pc:sldChg>
      <pc:sldChg chg="addSp delSp modSp">
        <pc:chgData name="Rogers de Oliveira Pires" userId="baac0c0386c791d7" providerId="LiveId" clId="{CBDF7650-3130-41C2-A9D2-4768CBF4238C}" dt="2019-07-26T18:56:39.840" v="932" actId="164"/>
        <pc:sldMkLst>
          <pc:docMk/>
          <pc:sldMk cId="2835851062" sldId="258"/>
        </pc:sldMkLst>
        <pc:spChg chg="mod topLvl">
          <ac:chgData name="Rogers de Oliveira Pires" userId="baac0c0386c791d7" providerId="LiveId" clId="{CBDF7650-3130-41C2-A9D2-4768CBF4238C}" dt="2019-07-26T18:56:39.840" v="932" actId="164"/>
          <ac:spMkLst>
            <pc:docMk/>
            <pc:sldMk cId="2835851062" sldId="258"/>
            <ac:spMk id="17" creationId="{06381421-50C9-40FA-AF46-197E164C4EFE}"/>
          </ac:spMkLst>
        </pc:spChg>
        <pc:spChg chg="add mod">
          <ac:chgData name="Rogers de Oliveira Pires" userId="baac0c0386c791d7" providerId="LiveId" clId="{CBDF7650-3130-41C2-A9D2-4768CBF4238C}" dt="2019-07-26T18:56:39.840" v="932" actId="164"/>
          <ac:spMkLst>
            <pc:docMk/>
            <pc:sldMk cId="2835851062" sldId="258"/>
            <ac:spMk id="19" creationId="{C2F11B62-16C6-4091-9252-52CEB91C50C6}"/>
          </ac:spMkLst>
        </pc:spChg>
        <pc:spChg chg="add mod">
          <ac:chgData name="Rogers de Oliveira Pires" userId="baac0c0386c791d7" providerId="LiveId" clId="{CBDF7650-3130-41C2-A9D2-4768CBF4238C}" dt="2019-07-26T18:56:39.840" v="932" actId="164"/>
          <ac:spMkLst>
            <pc:docMk/>
            <pc:sldMk cId="2835851062" sldId="258"/>
            <ac:spMk id="20" creationId="{98134ADB-07A1-43AF-8973-FADDF9E68F04}"/>
          </ac:spMkLst>
        </pc:spChg>
        <pc:spChg chg="add mod">
          <ac:chgData name="Rogers de Oliveira Pires" userId="baac0c0386c791d7" providerId="LiveId" clId="{CBDF7650-3130-41C2-A9D2-4768CBF4238C}" dt="2019-07-26T18:56:39.840" v="932" actId="164"/>
          <ac:spMkLst>
            <pc:docMk/>
            <pc:sldMk cId="2835851062" sldId="258"/>
            <ac:spMk id="21" creationId="{C9115344-2523-4AE9-9C68-A6621733B507}"/>
          </ac:spMkLst>
        </pc:spChg>
        <pc:spChg chg="add mod ord">
          <ac:chgData name="Rogers de Oliveira Pires" userId="baac0c0386c791d7" providerId="LiveId" clId="{CBDF7650-3130-41C2-A9D2-4768CBF4238C}" dt="2019-07-26T18:56:39.840" v="932" actId="164"/>
          <ac:spMkLst>
            <pc:docMk/>
            <pc:sldMk cId="2835851062" sldId="258"/>
            <ac:spMk id="22" creationId="{D6A71064-6376-46F9-B505-1460AA55DBE9}"/>
          </ac:spMkLst>
        </pc:spChg>
        <pc:grpChg chg="del">
          <ac:chgData name="Rogers de Oliveira Pires" userId="baac0c0386c791d7" providerId="LiveId" clId="{CBDF7650-3130-41C2-A9D2-4768CBF4238C}" dt="2019-07-26T18:43:34.570" v="857" actId="165"/>
          <ac:grpSpMkLst>
            <pc:docMk/>
            <pc:sldMk cId="2835851062" sldId="258"/>
            <ac:grpSpMk id="18" creationId="{121A6199-E583-4B94-9F6F-6CDBF0D0399D}"/>
          </ac:grpSpMkLst>
        </pc:grpChg>
        <pc:grpChg chg="add mod">
          <ac:chgData name="Rogers de Oliveira Pires" userId="baac0c0386c791d7" providerId="LiveId" clId="{CBDF7650-3130-41C2-A9D2-4768CBF4238C}" dt="2019-07-26T18:56:39.840" v="932" actId="164"/>
          <ac:grpSpMkLst>
            <pc:docMk/>
            <pc:sldMk cId="2835851062" sldId="258"/>
            <ac:grpSpMk id="23" creationId="{458648B9-174E-4E26-BCB2-D8376F45B568}"/>
          </ac:grpSpMkLst>
        </pc:grpChg>
        <pc:picChg chg="mod ord topLvl">
          <ac:chgData name="Rogers de Oliveira Pires" userId="baac0c0386c791d7" providerId="LiveId" clId="{CBDF7650-3130-41C2-A9D2-4768CBF4238C}" dt="2019-07-26T18:56:39.840" v="932" actId="164"/>
          <ac:picMkLst>
            <pc:docMk/>
            <pc:sldMk cId="2835851062" sldId="258"/>
            <ac:picMk id="15" creationId="{FAB82170-A603-4107-A722-4B10562DEBDA}"/>
          </ac:picMkLst>
        </pc:picChg>
        <pc:picChg chg="mod ord topLvl">
          <ac:chgData name="Rogers de Oliveira Pires" userId="baac0c0386c791d7" providerId="LiveId" clId="{CBDF7650-3130-41C2-A9D2-4768CBF4238C}" dt="2019-07-26T18:56:39.840" v="932" actId="164"/>
          <ac:picMkLst>
            <pc:docMk/>
            <pc:sldMk cId="2835851062" sldId="258"/>
            <ac:picMk id="16" creationId="{3693D2A5-E880-498E-B0C2-4A1DD6D222EE}"/>
          </ac:picMkLst>
        </pc:picChg>
      </pc:sldChg>
      <pc:sldChg chg="addSp delSp modSp">
        <pc:chgData name="Rogers de Oliveira Pires" userId="baac0c0386c791d7" providerId="LiveId" clId="{CBDF7650-3130-41C2-A9D2-4768CBF4238C}" dt="2019-07-26T18:56:33.192" v="931" actId="164"/>
        <pc:sldMkLst>
          <pc:docMk/>
          <pc:sldMk cId="2239560338" sldId="259"/>
        </pc:sldMkLst>
        <pc:spChg chg="mod topLvl">
          <ac:chgData name="Rogers de Oliveira Pires" userId="baac0c0386c791d7" providerId="LiveId" clId="{CBDF7650-3130-41C2-A9D2-4768CBF4238C}" dt="2019-07-26T18:56:28.258" v="928" actId="164"/>
          <ac:spMkLst>
            <pc:docMk/>
            <pc:sldMk cId="2239560338" sldId="259"/>
            <ac:spMk id="17" creationId="{DBC046A3-207A-4298-B0DE-2725D679E7EA}"/>
          </ac:spMkLst>
        </pc:spChg>
        <pc:spChg chg="add mod ord">
          <ac:chgData name="Rogers de Oliveira Pires" userId="baac0c0386c791d7" providerId="LiveId" clId="{CBDF7650-3130-41C2-A9D2-4768CBF4238C}" dt="2019-07-26T18:56:33.192" v="931" actId="164"/>
          <ac:spMkLst>
            <pc:docMk/>
            <pc:sldMk cId="2239560338" sldId="259"/>
            <ac:spMk id="19" creationId="{5893E1BE-56BE-46E1-B3C0-4CA35DBF569A}"/>
          </ac:spMkLst>
        </pc:spChg>
        <pc:spChg chg="add mod ord">
          <ac:chgData name="Rogers de Oliveira Pires" userId="baac0c0386c791d7" providerId="LiveId" clId="{CBDF7650-3130-41C2-A9D2-4768CBF4238C}" dt="2019-07-26T18:56:28.258" v="928" actId="164"/>
          <ac:spMkLst>
            <pc:docMk/>
            <pc:sldMk cId="2239560338" sldId="259"/>
            <ac:spMk id="20" creationId="{8F8F0FCC-E757-406B-B0F4-B0A90FE26337}"/>
          </ac:spMkLst>
        </pc:spChg>
        <pc:spChg chg="add mod ord">
          <ac:chgData name="Rogers de Oliveira Pires" userId="baac0c0386c791d7" providerId="LiveId" clId="{CBDF7650-3130-41C2-A9D2-4768CBF4238C}" dt="2019-07-26T18:56:28.258" v="928" actId="164"/>
          <ac:spMkLst>
            <pc:docMk/>
            <pc:sldMk cId="2239560338" sldId="259"/>
            <ac:spMk id="21" creationId="{857328B3-232F-4698-8A19-0B866495EDC5}"/>
          </ac:spMkLst>
        </pc:spChg>
        <pc:spChg chg="add mod">
          <ac:chgData name="Rogers de Oliveira Pires" userId="baac0c0386c791d7" providerId="LiveId" clId="{CBDF7650-3130-41C2-A9D2-4768CBF4238C}" dt="2019-07-26T18:56:28.258" v="928" actId="164"/>
          <ac:spMkLst>
            <pc:docMk/>
            <pc:sldMk cId="2239560338" sldId="259"/>
            <ac:spMk id="22" creationId="{68734E8E-1198-4CBF-856E-8E1978DDE192}"/>
          </ac:spMkLst>
        </pc:spChg>
        <pc:grpChg chg="del">
          <ac:chgData name="Rogers de Oliveira Pires" userId="baac0c0386c791d7" providerId="LiveId" clId="{CBDF7650-3130-41C2-A9D2-4768CBF4238C}" dt="2019-07-26T18:45:17.462" v="881" actId="165"/>
          <ac:grpSpMkLst>
            <pc:docMk/>
            <pc:sldMk cId="2239560338" sldId="259"/>
            <ac:grpSpMk id="18" creationId="{C3CA6D84-AFB8-4A76-976B-664E3F2C3959}"/>
          </ac:grpSpMkLst>
        </pc:grpChg>
        <pc:grpChg chg="add mod">
          <ac:chgData name="Rogers de Oliveira Pires" userId="baac0c0386c791d7" providerId="LiveId" clId="{CBDF7650-3130-41C2-A9D2-4768CBF4238C}" dt="2019-07-26T18:56:33.192" v="931" actId="164"/>
          <ac:grpSpMkLst>
            <pc:docMk/>
            <pc:sldMk cId="2239560338" sldId="259"/>
            <ac:grpSpMk id="23" creationId="{B2FD10BF-C9FA-4A6D-A8DF-52284D11B7B0}"/>
          </ac:grpSpMkLst>
        </pc:grpChg>
        <pc:grpChg chg="add mod">
          <ac:chgData name="Rogers de Oliveira Pires" userId="baac0c0386c791d7" providerId="LiveId" clId="{CBDF7650-3130-41C2-A9D2-4768CBF4238C}" dt="2019-07-26T18:56:33.192" v="931" actId="164"/>
          <ac:grpSpMkLst>
            <pc:docMk/>
            <pc:sldMk cId="2239560338" sldId="259"/>
            <ac:grpSpMk id="24" creationId="{A80C3486-B37D-4016-AE16-34690B58AD17}"/>
          </ac:grpSpMkLst>
        </pc:grpChg>
        <pc:picChg chg="mod topLvl">
          <ac:chgData name="Rogers de Oliveira Pires" userId="baac0c0386c791d7" providerId="LiveId" clId="{CBDF7650-3130-41C2-A9D2-4768CBF4238C}" dt="2019-07-26T18:56:28.258" v="928" actId="164"/>
          <ac:picMkLst>
            <pc:docMk/>
            <pc:sldMk cId="2239560338" sldId="259"/>
            <ac:picMk id="11" creationId="{E70D8BF8-2882-4CD7-BE8E-F81CDCA8EE67}"/>
          </ac:picMkLst>
        </pc:picChg>
      </pc:sldChg>
      <pc:sldChg chg="addSp delSp modSp">
        <pc:chgData name="Rogers de Oliveira Pires" userId="baac0c0386c791d7" providerId="LiveId" clId="{CBDF7650-3130-41C2-A9D2-4768CBF4238C}" dt="2019-08-21T17:34:53.555" v="1136" actId="1076"/>
        <pc:sldMkLst>
          <pc:docMk/>
          <pc:sldMk cId="1054780905" sldId="260"/>
        </pc:sldMkLst>
        <pc:spChg chg="mod topLvl">
          <ac:chgData name="Rogers de Oliveira Pires" userId="baac0c0386c791d7" providerId="LiveId" clId="{CBDF7650-3130-41C2-A9D2-4768CBF4238C}" dt="2019-07-26T19:20:42.543" v="1024" actId="164"/>
          <ac:spMkLst>
            <pc:docMk/>
            <pc:sldMk cId="1054780905" sldId="260"/>
            <ac:spMk id="7" creationId="{9435CF30-6F75-4C83-8C23-4552CD21B95A}"/>
          </ac:spMkLst>
        </pc:spChg>
        <pc:spChg chg="mod topLvl">
          <ac:chgData name="Rogers de Oliveira Pires" userId="baac0c0386c791d7" providerId="LiveId" clId="{CBDF7650-3130-41C2-A9D2-4768CBF4238C}" dt="2019-07-26T19:20:42.543" v="1024" actId="164"/>
          <ac:spMkLst>
            <pc:docMk/>
            <pc:sldMk cId="1054780905" sldId="260"/>
            <ac:spMk id="9" creationId="{FB763C64-F0C9-4C5A-9CB6-406B7C1501AB}"/>
          </ac:spMkLst>
        </pc:spChg>
        <pc:spChg chg="mod topLvl">
          <ac:chgData name="Rogers de Oliveira Pires" userId="baac0c0386c791d7" providerId="LiveId" clId="{CBDF7650-3130-41C2-A9D2-4768CBF4238C}" dt="2019-07-26T19:20:42.543" v="1024" actId="164"/>
          <ac:spMkLst>
            <pc:docMk/>
            <pc:sldMk cId="1054780905" sldId="260"/>
            <ac:spMk id="10" creationId="{BDFC6FC8-5A06-487D-A5C3-83FF48349EE5}"/>
          </ac:spMkLst>
        </pc:spChg>
        <pc:spChg chg="mod topLvl">
          <ac:chgData name="Rogers de Oliveira Pires" userId="baac0c0386c791d7" providerId="LiveId" clId="{CBDF7650-3130-41C2-A9D2-4768CBF4238C}" dt="2019-07-26T19:20:42.543" v="1024" actId="164"/>
          <ac:spMkLst>
            <pc:docMk/>
            <pc:sldMk cId="1054780905" sldId="260"/>
            <ac:spMk id="11" creationId="{9FA4708D-2876-4753-9888-F74FEBC5AAC4}"/>
          </ac:spMkLst>
        </pc:spChg>
        <pc:spChg chg="mod topLvl">
          <ac:chgData name="Rogers de Oliveira Pires" userId="baac0c0386c791d7" providerId="LiveId" clId="{CBDF7650-3130-41C2-A9D2-4768CBF4238C}" dt="2019-07-26T19:20:42.543" v="1024" actId="164"/>
          <ac:spMkLst>
            <pc:docMk/>
            <pc:sldMk cId="1054780905" sldId="260"/>
            <ac:spMk id="12" creationId="{068EF9A6-0B8C-44C8-8A98-2337ADEDABA0}"/>
          </ac:spMkLst>
        </pc:spChg>
        <pc:spChg chg="mod topLvl">
          <ac:chgData name="Rogers de Oliveira Pires" userId="baac0c0386c791d7" providerId="LiveId" clId="{CBDF7650-3130-41C2-A9D2-4768CBF4238C}" dt="2019-07-26T19:26:11.996" v="1058" actId="14100"/>
          <ac:spMkLst>
            <pc:docMk/>
            <pc:sldMk cId="1054780905" sldId="260"/>
            <ac:spMk id="13" creationId="{6EC633C3-BE54-4306-9229-296C73940267}"/>
          </ac:spMkLst>
        </pc:spChg>
        <pc:spChg chg="add del">
          <ac:chgData name="Rogers de Oliveira Pires" userId="baac0c0386c791d7" providerId="LiveId" clId="{CBDF7650-3130-41C2-A9D2-4768CBF4238C}" dt="2019-07-26T19:18:34.646" v="949" actId="478"/>
          <ac:spMkLst>
            <pc:docMk/>
            <pc:sldMk cId="1054780905" sldId="260"/>
            <ac:spMk id="19" creationId="{EC73CB99-152E-45D5-858E-52D158957C23}"/>
          </ac:spMkLst>
        </pc:spChg>
        <pc:spChg chg="add mod">
          <ac:chgData name="Rogers de Oliveira Pires" userId="baac0c0386c791d7" providerId="LiveId" clId="{CBDF7650-3130-41C2-A9D2-4768CBF4238C}" dt="2019-07-26T19:19:53.394" v="1018" actId="164"/>
          <ac:spMkLst>
            <pc:docMk/>
            <pc:sldMk cId="1054780905" sldId="260"/>
            <ac:spMk id="22" creationId="{4962A010-6BD6-4467-B7D5-9B3E398DD530}"/>
          </ac:spMkLst>
        </pc:spChg>
        <pc:spChg chg="add mod">
          <ac:chgData name="Rogers de Oliveira Pires" userId="baac0c0386c791d7" providerId="LiveId" clId="{CBDF7650-3130-41C2-A9D2-4768CBF4238C}" dt="2019-07-26T19:19:53.394" v="1018" actId="164"/>
          <ac:spMkLst>
            <pc:docMk/>
            <pc:sldMk cId="1054780905" sldId="260"/>
            <ac:spMk id="23" creationId="{C41025D3-0440-4117-9CCC-FDF727B445DE}"/>
          </ac:spMkLst>
        </pc:spChg>
        <pc:grpChg chg="add mod">
          <ac:chgData name="Rogers de Oliveira Pires" userId="baac0c0386c791d7" providerId="LiveId" clId="{CBDF7650-3130-41C2-A9D2-4768CBF4238C}" dt="2019-07-26T19:27:27.968" v="1082" actId="1076"/>
          <ac:grpSpMkLst>
            <pc:docMk/>
            <pc:sldMk cId="1054780905" sldId="260"/>
            <ac:grpSpMk id="5" creationId="{533A6A81-3AA0-48F0-8CF0-1AA8879EF4BC}"/>
          </ac:grpSpMkLst>
        </pc:grpChg>
        <pc:grpChg chg="add del mod">
          <ac:chgData name="Rogers de Oliveira Pires" userId="baac0c0386c791d7" providerId="LiveId" clId="{CBDF7650-3130-41C2-A9D2-4768CBF4238C}" dt="2019-07-26T19:20:28.813" v="1021" actId="165"/>
          <ac:grpSpMkLst>
            <pc:docMk/>
            <pc:sldMk cId="1054780905" sldId="260"/>
            <ac:grpSpMk id="6" creationId="{9E8D1B89-C004-46AF-B7B1-23CADE1716F6}"/>
          </ac:grpSpMkLst>
        </pc:grpChg>
        <pc:grpChg chg="del mod topLvl">
          <ac:chgData name="Rogers de Oliveira Pires" userId="baac0c0386c791d7" providerId="LiveId" clId="{CBDF7650-3130-41C2-A9D2-4768CBF4238C}" dt="2019-07-26T19:20:33.476" v="1022" actId="165"/>
          <ac:grpSpMkLst>
            <pc:docMk/>
            <pc:sldMk cId="1054780905" sldId="260"/>
            <ac:grpSpMk id="8" creationId="{B82F34B0-FED5-4804-8F9C-A996BD093E5D}"/>
          </ac:grpSpMkLst>
        </pc:grpChg>
        <pc:grpChg chg="add del mod">
          <ac:chgData name="Rogers de Oliveira Pires" userId="baac0c0386c791d7" providerId="LiveId" clId="{CBDF7650-3130-41C2-A9D2-4768CBF4238C}" dt="2019-07-26T19:18:36.806" v="950" actId="478"/>
          <ac:grpSpMkLst>
            <pc:docMk/>
            <pc:sldMk cId="1054780905" sldId="260"/>
            <ac:grpSpMk id="14" creationId="{5A756A55-35BE-43B0-A7EC-F8EE1D011CDA}"/>
          </ac:grpSpMkLst>
        </pc:grpChg>
        <pc:grpChg chg="mod">
          <ac:chgData name="Rogers de Oliveira Pires" userId="baac0c0386c791d7" providerId="LiveId" clId="{CBDF7650-3130-41C2-A9D2-4768CBF4238C}" dt="2019-07-26T19:18:31.485" v="946"/>
          <ac:grpSpMkLst>
            <pc:docMk/>
            <pc:sldMk cId="1054780905" sldId="260"/>
            <ac:grpSpMk id="16" creationId="{080D2051-8C11-4206-A1E6-B9E486710A1B}"/>
          </ac:grpSpMkLst>
        </pc:grpChg>
        <pc:grpChg chg="add mod">
          <ac:chgData name="Rogers de Oliveira Pires" userId="baac0c0386c791d7" providerId="LiveId" clId="{CBDF7650-3130-41C2-A9D2-4768CBF4238C}" dt="2019-07-26T19:27:15.066" v="1079" actId="1076"/>
          <ac:grpSpMkLst>
            <pc:docMk/>
            <pc:sldMk cId="1054780905" sldId="260"/>
            <ac:grpSpMk id="24" creationId="{D3F91498-464D-4FAC-90EC-1D52C5D08373}"/>
          </ac:grpSpMkLst>
        </pc:grpChg>
        <pc:picChg chg="add del mod">
          <ac:chgData name="Rogers de Oliveira Pires" userId="baac0c0386c791d7" providerId="LiveId" clId="{CBDF7650-3130-41C2-A9D2-4768CBF4238C}" dt="2019-07-26T19:23:43.417" v="1026" actId="478"/>
          <ac:picMkLst>
            <pc:docMk/>
            <pc:sldMk cId="1054780905" sldId="260"/>
            <ac:picMk id="26" creationId="{4C3F4EC6-A6C5-4A7F-834F-9F30577DED25}"/>
          </ac:picMkLst>
        </pc:picChg>
        <pc:picChg chg="add del mod">
          <ac:chgData name="Rogers de Oliveira Pires" userId="baac0c0386c791d7" providerId="LiveId" clId="{CBDF7650-3130-41C2-A9D2-4768CBF4238C}" dt="2019-07-26T19:25:02.848" v="1028" actId="478"/>
          <ac:picMkLst>
            <pc:docMk/>
            <pc:sldMk cId="1054780905" sldId="260"/>
            <ac:picMk id="28" creationId="{88535EC4-B463-414D-99A3-E62A04FFF5D4}"/>
          </ac:picMkLst>
        </pc:picChg>
        <pc:picChg chg="add mod modCrop">
          <ac:chgData name="Rogers de Oliveira Pires" userId="baac0c0386c791d7" providerId="LiveId" clId="{CBDF7650-3130-41C2-A9D2-4768CBF4238C}" dt="2019-08-21T17:34:53.555" v="1136" actId="1076"/>
          <ac:picMkLst>
            <pc:docMk/>
            <pc:sldMk cId="1054780905" sldId="260"/>
            <ac:picMk id="30" creationId="{79D2A562-B86A-487E-B95E-0AE44D361A3D}"/>
          </ac:picMkLst>
        </pc:picChg>
        <pc:picChg chg="add mod modCrop">
          <ac:chgData name="Rogers de Oliveira Pires" userId="baac0c0386c791d7" providerId="LiveId" clId="{CBDF7650-3130-41C2-A9D2-4768CBF4238C}" dt="2019-07-26T19:27:33.341" v="1084" actId="1076"/>
          <ac:picMkLst>
            <pc:docMk/>
            <pc:sldMk cId="1054780905" sldId="260"/>
            <ac:picMk id="32" creationId="{2ECB4399-2736-45FE-AEC1-82432103C38F}"/>
          </ac:picMkLst>
        </pc:picChg>
        <pc:picChg chg="add mod">
          <ac:chgData name="Rogers de Oliveira Pires" userId="baac0c0386c791d7" providerId="LiveId" clId="{CBDF7650-3130-41C2-A9D2-4768CBF4238C}" dt="2019-07-26T19:27:42.168" v="1086" actId="1076"/>
          <ac:picMkLst>
            <pc:docMk/>
            <pc:sldMk cId="1054780905" sldId="260"/>
            <ac:picMk id="33" creationId="{FCB7542B-B553-47ED-84EE-2F9E2781E881}"/>
          </ac:picMkLst>
        </pc:picChg>
        <pc:picChg chg="add mod">
          <ac:chgData name="Rogers de Oliveira Pires" userId="baac0c0386c791d7" providerId="LiveId" clId="{CBDF7650-3130-41C2-A9D2-4768CBF4238C}" dt="2019-07-26T19:27:49.341" v="1088" actId="1076"/>
          <ac:picMkLst>
            <pc:docMk/>
            <pc:sldMk cId="1054780905" sldId="260"/>
            <ac:picMk id="35" creationId="{CAF0D552-1F60-41D5-B5C8-9606BD9BBDFE}"/>
          </ac:picMkLst>
        </pc:picChg>
        <pc:picChg chg="mod">
          <ac:chgData name="Rogers de Oliveira Pires" userId="baac0c0386c791d7" providerId="LiveId" clId="{CBDF7650-3130-41C2-A9D2-4768CBF4238C}" dt="2019-07-26T20:32:33.802" v="1132" actId="1076"/>
          <ac:picMkLst>
            <pc:docMk/>
            <pc:sldMk cId="1054780905" sldId="260"/>
            <ac:picMk id="2050" creationId="{62F902D3-C5EE-408A-B70B-FC09E5FB40A1}"/>
          </ac:picMkLst>
        </pc:picChg>
      </pc:sldChg>
      <pc:sldChg chg="addSp delSp modSp">
        <pc:chgData name="Rogers de Oliveira Pires" userId="baac0c0386c791d7" providerId="LiveId" clId="{CBDF7650-3130-41C2-A9D2-4768CBF4238C}" dt="2019-07-26T18:56:22.953" v="927" actId="1076"/>
        <pc:sldMkLst>
          <pc:docMk/>
          <pc:sldMk cId="3747475542" sldId="261"/>
        </pc:sldMkLst>
        <pc:spChg chg="mod topLvl">
          <ac:chgData name="Rogers de Oliveira Pires" userId="baac0c0386c791d7" providerId="LiveId" clId="{CBDF7650-3130-41C2-A9D2-4768CBF4238C}" dt="2019-07-26T18:56:20.709" v="925" actId="164"/>
          <ac:spMkLst>
            <pc:docMk/>
            <pc:sldMk cId="3747475542" sldId="261"/>
            <ac:spMk id="12" creationId="{77F929D2-3A8C-425A-88ED-AB4EB311A342}"/>
          </ac:spMkLst>
        </pc:spChg>
        <pc:spChg chg="add mod ord">
          <ac:chgData name="Rogers de Oliveira Pires" userId="baac0c0386c791d7" providerId="LiveId" clId="{CBDF7650-3130-41C2-A9D2-4768CBF4238C}" dt="2019-07-26T18:56:20.709" v="925" actId="164"/>
          <ac:spMkLst>
            <pc:docMk/>
            <pc:sldMk cId="3747475542" sldId="261"/>
            <ac:spMk id="17" creationId="{15CFD3EB-932B-465D-8C7A-FB1CA0E1FDAB}"/>
          </ac:spMkLst>
        </pc:spChg>
        <pc:spChg chg="add mod ord">
          <ac:chgData name="Rogers de Oliveira Pires" userId="baac0c0386c791d7" providerId="LiveId" clId="{CBDF7650-3130-41C2-A9D2-4768CBF4238C}" dt="2019-07-26T18:56:20.709" v="925" actId="164"/>
          <ac:spMkLst>
            <pc:docMk/>
            <pc:sldMk cId="3747475542" sldId="261"/>
            <ac:spMk id="18" creationId="{D9301A5D-0129-45D3-B79F-FAC1166B3D3C}"/>
          </ac:spMkLst>
        </pc:spChg>
        <pc:spChg chg="add mod ord">
          <ac:chgData name="Rogers de Oliveira Pires" userId="baac0c0386c791d7" providerId="LiveId" clId="{CBDF7650-3130-41C2-A9D2-4768CBF4238C}" dt="2019-07-26T18:56:20.709" v="925" actId="164"/>
          <ac:spMkLst>
            <pc:docMk/>
            <pc:sldMk cId="3747475542" sldId="261"/>
            <ac:spMk id="19" creationId="{69CDE112-2EBC-45D9-8B00-18572F7519A3}"/>
          </ac:spMkLst>
        </pc:spChg>
        <pc:spChg chg="add mod">
          <ac:chgData name="Rogers de Oliveira Pires" userId="baac0c0386c791d7" providerId="LiveId" clId="{CBDF7650-3130-41C2-A9D2-4768CBF4238C}" dt="2019-07-26T18:56:20.709" v="925" actId="164"/>
          <ac:spMkLst>
            <pc:docMk/>
            <pc:sldMk cId="3747475542" sldId="261"/>
            <ac:spMk id="20" creationId="{0B1F5FEF-D9F0-4C3A-9BBD-D30EE6379279}"/>
          </ac:spMkLst>
        </pc:spChg>
        <pc:grpChg chg="del">
          <ac:chgData name="Rogers de Oliveira Pires" userId="baac0c0386c791d7" providerId="LiveId" clId="{CBDF7650-3130-41C2-A9D2-4768CBF4238C}" dt="2019-07-26T18:46:19.553" v="893" actId="165"/>
          <ac:grpSpMkLst>
            <pc:docMk/>
            <pc:sldMk cId="3747475542" sldId="261"/>
            <ac:grpSpMk id="16" creationId="{74219458-1890-4237-971D-2E875C4AF310}"/>
          </ac:grpSpMkLst>
        </pc:grpChg>
        <pc:grpChg chg="add mod">
          <ac:chgData name="Rogers de Oliveira Pires" userId="baac0c0386c791d7" providerId="LiveId" clId="{CBDF7650-3130-41C2-A9D2-4768CBF4238C}" dt="2019-07-26T18:56:22.953" v="927" actId="1076"/>
          <ac:grpSpMkLst>
            <pc:docMk/>
            <pc:sldMk cId="3747475542" sldId="261"/>
            <ac:grpSpMk id="21" creationId="{1646268E-EF4E-4A77-ACB4-EFB522F34D50}"/>
          </ac:grpSpMkLst>
        </pc:grpChg>
        <pc:picChg chg="mod topLvl">
          <ac:chgData name="Rogers de Oliveira Pires" userId="baac0c0386c791d7" providerId="LiveId" clId="{CBDF7650-3130-41C2-A9D2-4768CBF4238C}" dt="2019-07-26T18:56:20.709" v="925" actId="164"/>
          <ac:picMkLst>
            <pc:docMk/>
            <pc:sldMk cId="3747475542" sldId="261"/>
            <ac:picMk id="4" creationId="{88F41060-D0AF-4B9D-B04F-CF8DB65D23AF}"/>
          </ac:picMkLst>
        </pc:picChg>
        <pc:picChg chg="mod topLvl">
          <ac:chgData name="Rogers de Oliveira Pires" userId="baac0c0386c791d7" providerId="LiveId" clId="{CBDF7650-3130-41C2-A9D2-4768CBF4238C}" dt="2019-07-26T18:56:20.709" v="925" actId="164"/>
          <ac:picMkLst>
            <pc:docMk/>
            <pc:sldMk cId="3747475542" sldId="261"/>
            <ac:picMk id="10" creationId="{66D8CC9D-DE2C-4F3D-85FF-D03BFE8E4594}"/>
          </ac:picMkLst>
        </pc:picChg>
      </pc:sldChg>
      <pc:sldChg chg="addSp delSp modSp">
        <pc:chgData name="Rogers de Oliveira Pires" userId="baac0c0386c791d7" providerId="LiveId" clId="{CBDF7650-3130-41C2-A9D2-4768CBF4238C}" dt="2019-07-26T18:55:37.837" v="912" actId="1076"/>
        <pc:sldMkLst>
          <pc:docMk/>
          <pc:sldMk cId="9052322" sldId="262"/>
        </pc:sldMkLst>
        <pc:spChg chg="mod">
          <ac:chgData name="Rogers de Oliveira Pires" userId="baac0c0386c791d7" providerId="LiveId" clId="{CBDF7650-3130-41C2-A9D2-4768CBF4238C}" dt="2019-07-26T18:30:08.604" v="694" actId="208"/>
          <ac:spMkLst>
            <pc:docMk/>
            <pc:sldMk cId="9052322" sldId="262"/>
            <ac:spMk id="14" creationId="{FBEAACEC-88FE-4055-8CF9-78C2F234EDCC}"/>
          </ac:spMkLst>
        </pc:spChg>
        <pc:spChg chg="mod ord topLvl">
          <ac:chgData name="Rogers de Oliveira Pires" userId="baac0c0386c791d7" providerId="LiveId" clId="{CBDF7650-3130-41C2-A9D2-4768CBF4238C}" dt="2019-07-26T18:55:36.192" v="910" actId="164"/>
          <ac:spMkLst>
            <pc:docMk/>
            <pc:sldMk cId="9052322" sldId="262"/>
            <ac:spMk id="22" creationId="{BB479359-73BD-4216-8360-2DB40E231EC3}"/>
          </ac:spMkLst>
        </pc:spChg>
        <pc:spChg chg="mod ord topLvl">
          <ac:chgData name="Rogers de Oliveira Pires" userId="baac0c0386c791d7" providerId="LiveId" clId="{CBDF7650-3130-41C2-A9D2-4768CBF4238C}" dt="2019-07-26T18:55:36.192" v="910" actId="164"/>
          <ac:spMkLst>
            <pc:docMk/>
            <pc:sldMk cId="9052322" sldId="262"/>
            <ac:spMk id="23" creationId="{FA727057-8AEB-4AA1-81F1-133172B09A24}"/>
          </ac:spMkLst>
        </pc:spChg>
        <pc:spChg chg="mod ord topLvl">
          <ac:chgData name="Rogers de Oliveira Pires" userId="baac0c0386c791d7" providerId="LiveId" clId="{CBDF7650-3130-41C2-A9D2-4768CBF4238C}" dt="2019-07-26T18:55:36.192" v="910" actId="164"/>
          <ac:spMkLst>
            <pc:docMk/>
            <pc:sldMk cId="9052322" sldId="262"/>
            <ac:spMk id="24" creationId="{FEDC2E40-BB8C-4421-AE8A-AE5677B70265}"/>
          </ac:spMkLst>
        </pc:spChg>
        <pc:spChg chg="mod topLvl">
          <ac:chgData name="Rogers de Oliveira Pires" userId="baac0c0386c791d7" providerId="LiveId" clId="{CBDF7650-3130-41C2-A9D2-4768CBF4238C}" dt="2019-07-26T18:55:36.192" v="910" actId="164"/>
          <ac:spMkLst>
            <pc:docMk/>
            <pc:sldMk cId="9052322" sldId="262"/>
            <ac:spMk id="25" creationId="{F16215F6-F7DB-4E0E-9DEF-615163F552D6}"/>
          </ac:spMkLst>
        </pc:spChg>
        <pc:grpChg chg="mod">
          <ac:chgData name="Rogers de Oliveira Pires" userId="baac0c0386c791d7" providerId="LiveId" clId="{CBDF7650-3130-41C2-A9D2-4768CBF4238C}" dt="2019-07-26T18:55:36.192" v="910" actId="164"/>
          <ac:grpSpMkLst>
            <pc:docMk/>
            <pc:sldMk cId="9052322" sldId="262"/>
            <ac:grpSpMk id="18" creationId="{4AA6EDED-4731-493D-9E18-87051DE0D007}"/>
          </ac:grpSpMkLst>
        </pc:grpChg>
        <pc:grpChg chg="add del mod">
          <ac:chgData name="Rogers de Oliveira Pires" userId="baac0c0386c791d7" providerId="LiveId" clId="{CBDF7650-3130-41C2-A9D2-4768CBF4238C}" dt="2019-07-26T18:29:13.015" v="687" actId="165"/>
          <ac:grpSpMkLst>
            <pc:docMk/>
            <pc:sldMk cId="9052322" sldId="262"/>
            <ac:grpSpMk id="21" creationId="{810B3858-9ECE-48B8-AC2E-3E3EC5AD0A75}"/>
          </ac:grpSpMkLst>
        </pc:grpChg>
        <pc:grpChg chg="add mod">
          <ac:chgData name="Rogers de Oliveira Pires" userId="baac0c0386c791d7" providerId="LiveId" clId="{CBDF7650-3130-41C2-A9D2-4768CBF4238C}" dt="2019-07-26T18:55:37.837" v="912" actId="1076"/>
          <ac:grpSpMkLst>
            <pc:docMk/>
            <pc:sldMk cId="9052322" sldId="262"/>
            <ac:grpSpMk id="26" creationId="{29B1CE64-535F-4386-BFF9-08E4ECD2207C}"/>
          </ac:grpSpMkLst>
        </pc:grpChg>
      </pc:sldChg>
      <pc:sldChg chg="addSp delSp modSp">
        <pc:chgData name="Rogers de Oliveira Pires" userId="baac0c0386c791d7" providerId="LiveId" clId="{CBDF7650-3130-41C2-A9D2-4768CBF4238C}" dt="2019-07-26T18:56:15.611" v="924" actId="1076"/>
        <pc:sldMkLst>
          <pc:docMk/>
          <pc:sldMk cId="3870300038" sldId="263"/>
        </pc:sldMkLst>
        <pc:spChg chg="mod topLvl">
          <ac:chgData name="Rogers de Oliveira Pires" userId="baac0c0386c791d7" providerId="LiveId" clId="{CBDF7650-3130-41C2-A9D2-4768CBF4238C}" dt="2019-07-26T18:56:13.444" v="922" actId="164"/>
          <ac:spMkLst>
            <pc:docMk/>
            <pc:sldMk cId="3870300038" sldId="263"/>
            <ac:spMk id="12" creationId="{77F929D2-3A8C-425A-88ED-AB4EB311A342}"/>
          </ac:spMkLst>
        </pc:spChg>
        <pc:spChg chg="add mod ord">
          <ac:chgData name="Rogers de Oliveira Pires" userId="baac0c0386c791d7" providerId="LiveId" clId="{CBDF7650-3130-41C2-A9D2-4768CBF4238C}" dt="2019-07-26T18:56:13.444" v="922" actId="164"/>
          <ac:spMkLst>
            <pc:docMk/>
            <pc:sldMk cId="3870300038" sldId="263"/>
            <ac:spMk id="16" creationId="{25DF88BA-D398-46AF-A00F-C3400C995DE5}"/>
          </ac:spMkLst>
        </pc:spChg>
        <pc:spChg chg="add mod ord">
          <ac:chgData name="Rogers de Oliveira Pires" userId="baac0c0386c791d7" providerId="LiveId" clId="{CBDF7650-3130-41C2-A9D2-4768CBF4238C}" dt="2019-07-26T18:56:13.444" v="922" actId="164"/>
          <ac:spMkLst>
            <pc:docMk/>
            <pc:sldMk cId="3870300038" sldId="263"/>
            <ac:spMk id="17" creationId="{364D2949-A640-402F-85C5-8821FA6D1AED}"/>
          </ac:spMkLst>
        </pc:spChg>
        <pc:spChg chg="add mod ord">
          <ac:chgData name="Rogers de Oliveira Pires" userId="baac0c0386c791d7" providerId="LiveId" clId="{CBDF7650-3130-41C2-A9D2-4768CBF4238C}" dt="2019-07-26T18:56:13.444" v="922" actId="164"/>
          <ac:spMkLst>
            <pc:docMk/>
            <pc:sldMk cId="3870300038" sldId="263"/>
            <ac:spMk id="18" creationId="{980274F3-8D31-4AE5-A635-D9D46BF6AC39}"/>
          </ac:spMkLst>
        </pc:spChg>
        <pc:spChg chg="add mod">
          <ac:chgData name="Rogers de Oliveira Pires" userId="baac0c0386c791d7" providerId="LiveId" clId="{CBDF7650-3130-41C2-A9D2-4768CBF4238C}" dt="2019-07-26T18:56:13.444" v="922" actId="164"/>
          <ac:spMkLst>
            <pc:docMk/>
            <pc:sldMk cId="3870300038" sldId="263"/>
            <ac:spMk id="19" creationId="{4A579783-540D-4065-8BFA-DA5760D3EDDF}"/>
          </ac:spMkLst>
        </pc:spChg>
        <pc:grpChg chg="del">
          <ac:chgData name="Rogers de Oliveira Pires" userId="baac0c0386c791d7" providerId="LiveId" clId="{CBDF7650-3130-41C2-A9D2-4768CBF4238C}" dt="2019-07-26T18:36:23.138" v="802" actId="165"/>
          <ac:grpSpMkLst>
            <pc:docMk/>
            <pc:sldMk cId="3870300038" sldId="263"/>
            <ac:grpSpMk id="14" creationId="{0F280627-D5C0-4017-824F-7A0F54F93BB7}"/>
          </ac:grpSpMkLst>
        </pc:grpChg>
        <pc:grpChg chg="add mod">
          <ac:chgData name="Rogers de Oliveira Pires" userId="baac0c0386c791d7" providerId="LiveId" clId="{CBDF7650-3130-41C2-A9D2-4768CBF4238C}" dt="2019-07-26T18:56:15.611" v="924" actId="1076"/>
          <ac:grpSpMkLst>
            <pc:docMk/>
            <pc:sldMk cId="3870300038" sldId="263"/>
            <ac:grpSpMk id="20" creationId="{0BC3BFAE-0C55-40F6-AD97-FDAD3D0DACB0}"/>
          </ac:grpSpMkLst>
        </pc:grpChg>
        <pc:picChg chg="mod topLvl">
          <ac:chgData name="Rogers de Oliveira Pires" userId="baac0c0386c791d7" providerId="LiveId" clId="{CBDF7650-3130-41C2-A9D2-4768CBF4238C}" dt="2019-07-26T18:56:13.444" v="922" actId="164"/>
          <ac:picMkLst>
            <pc:docMk/>
            <pc:sldMk cId="3870300038" sldId="263"/>
            <ac:picMk id="3" creationId="{0B5D4AE5-29D0-4326-8F98-883ABF489D1E}"/>
          </ac:picMkLst>
        </pc:picChg>
        <pc:picChg chg="mod topLvl">
          <ac:chgData name="Rogers de Oliveira Pires" userId="baac0c0386c791d7" providerId="LiveId" clId="{CBDF7650-3130-41C2-A9D2-4768CBF4238C}" dt="2019-07-26T18:56:13.444" v="922" actId="164"/>
          <ac:picMkLst>
            <pc:docMk/>
            <pc:sldMk cId="3870300038" sldId="263"/>
            <ac:picMk id="11" creationId="{BBCE1CE3-8651-4879-8D1E-37EE4A0F1416}"/>
          </ac:picMkLst>
        </pc:picChg>
      </pc:sldChg>
      <pc:sldChg chg="addSp delSp modSp">
        <pc:chgData name="Rogers de Oliveira Pires" userId="baac0c0386c791d7" providerId="LiveId" clId="{CBDF7650-3130-41C2-A9D2-4768CBF4238C}" dt="2019-07-26T18:56:08.133" v="921" actId="1076"/>
        <pc:sldMkLst>
          <pc:docMk/>
          <pc:sldMk cId="597304373" sldId="264"/>
        </pc:sldMkLst>
        <pc:spChg chg="mod topLvl">
          <ac:chgData name="Rogers de Oliveira Pires" userId="baac0c0386c791d7" providerId="LiveId" clId="{CBDF7650-3130-41C2-A9D2-4768CBF4238C}" dt="2019-07-26T18:56:06.699" v="919" actId="164"/>
          <ac:spMkLst>
            <pc:docMk/>
            <pc:sldMk cId="597304373" sldId="264"/>
            <ac:spMk id="12" creationId="{77F929D2-3A8C-425A-88ED-AB4EB311A342}"/>
          </ac:spMkLst>
        </pc:spChg>
        <pc:spChg chg="add mod ord">
          <ac:chgData name="Rogers de Oliveira Pires" userId="baac0c0386c791d7" providerId="LiveId" clId="{CBDF7650-3130-41C2-A9D2-4768CBF4238C}" dt="2019-07-26T18:56:06.699" v="919" actId="164"/>
          <ac:spMkLst>
            <pc:docMk/>
            <pc:sldMk cId="597304373" sldId="264"/>
            <ac:spMk id="16" creationId="{2C0DD0C4-B362-4D70-9CC1-DC119EEFF43C}"/>
          </ac:spMkLst>
        </pc:spChg>
        <pc:spChg chg="add mod ord">
          <ac:chgData name="Rogers de Oliveira Pires" userId="baac0c0386c791d7" providerId="LiveId" clId="{CBDF7650-3130-41C2-A9D2-4768CBF4238C}" dt="2019-07-26T18:56:06.699" v="919" actId="164"/>
          <ac:spMkLst>
            <pc:docMk/>
            <pc:sldMk cId="597304373" sldId="264"/>
            <ac:spMk id="17" creationId="{F5F4C4D9-3503-41E5-A149-BD44AEC76331}"/>
          </ac:spMkLst>
        </pc:spChg>
        <pc:spChg chg="add mod ord">
          <ac:chgData name="Rogers de Oliveira Pires" userId="baac0c0386c791d7" providerId="LiveId" clId="{CBDF7650-3130-41C2-A9D2-4768CBF4238C}" dt="2019-07-26T18:56:06.699" v="919" actId="164"/>
          <ac:spMkLst>
            <pc:docMk/>
            <pc:sldMk cId="597304373" sldId="264"/>
            <ac:spMk id="18" creationId="{CF3AEBAB-40D6-4151-8BDA-FEF568CFA52C}"/>
          </ac:spMkLst>
        </pc:spChg>
        <pc:spChg chg="add mod ord">
          <ac:chgData name="Rogers de Oliveira Pires" userId="baac0c0386c791d7" providerId="LiveId" clId="{CBDF7650-3130-41C2-A9D2-4768CBF4238C}" dt="2019-07-26T18:56:06.699" v="919" actId="164"/>
          <ac:spMkLst>
            <pc:docMk/>
            <pc:sldMk cId="597304373" sldId="264"/>
            <ac:spMk id="19" creationId="{F2FC0A42-55CE-40CC-85C5-450B20E43DDB}"/>
          </ac:spMkLst>
        </pc:spChg>
        <pc:grpChg chg="del">
          <ac:chgData name="Rogers de Oliveira Pires" userId="baac0c0386c791d7" providerId="LiveId" clId="{CBDF7650-3130-41C2-A9D2-4768CBF4238C}" dt="2019-07-26T18:34:56.713" v="789" actId="165"/>
          <ac:grpSpMkLst>
            <pc:docMk/>
            <pc:sldMk cId="597304373" sldId="264"/>
            <ac:grpSpMk id="13" creationId="{7B80B0D9-CF83-4ADF-9EC8-59FD9055BD94}"/>
          </ac:grpSpMkLst>
        </pc:grpChg>
        <pc:grpChg chg="add mod">
          <ac:chgData name="Rogers de Oliveira Pires" userId="baac0c0386c791d7" providerId="LiveId" clId="{CBDF7650-3130-41C2-A9D2-4768CBF4238C}" dt="2019-07-26T18:56:08.133" v="921" actId="1076"/>
          <ac:grpSpMkLst>
            <pc:docMk/>
            <pc:sldMk cId="597304373" sldId="264"/>
            <ac:grpSpMk id="20" creationId="{34E3057D-1112-45F5-AD34-A1E26E4B4752}"/>
          </ac:grpSpMkLst>
        </pc:grpChg>
        <pc:picChg chg="mod topLvl">
          <ac:chgData name="Rogers de Oliveira Pires" userId="baac0c0386c791d7" providerId="LiveId" clId="{CBDF7650-3130-41C2-A9D2-4768CBF4238C}" dt="2019-07-26T18:56:06.699" v="919" actId="164"/>
          <ac:picMkLst>
            <pc:docMk/>
            <pc:sldMk cId="597304373" sldId="264"/>
            <ac:picMk id="4" creationId="{7C433B57-4CF3-44C1-AD8A-B2F44100B129}"/>
          </ac:picMkLst>
        </pc:picChg>
        <pc:picChg chg="mod topLvl">
          <ac:chgData name="Rogers de Oliveira Pires" userId="baac0c0386c791d7" providerId="LiveId" clId="{CBDF7650-3130-41C2-A9D2-4768CBF4238C}" dt="2019-07-26T18:56:06.699" v="919" actId="164"/>
          <ac:picMkLst>
            <pc:docMk/>
            <pc:sldMk cId="597304373" sldId="264"/>
            <ac:picMk id="8" creationId="{E985D18B-C7E9-4E62-A734-200967FCEF5D}"/>
          </ac:picMkLst>
        </pc:picChg>
      </pc:sldChg>
      <pc:sldChg chg="addSp delSp modSp">
        <pc:chgData name="Rogers de Oliveira Pires" userId="baac0c0386c791d7" providerId="LiveId" clId="{CBDF7650-3130-41C2-A9D2-4768CBF4238C}" dt="2019-07-26T18:56:01.470" v="918" actId="1076"/>
        <pc:sldMkLst>
          <pc:docMk/>
          <pc:sldMk cId="3228063772" sldId="265"/>
        </pc:sldMkLst>
        <pc:spChg chg="mod topLvl">
          <ac:chgData name="Rogers de Oliveira Pires" userId="baac0c0386c791d7" providerId="LiveId" clId="{CBDF7650-3130-41C2-A9D2-4768CBF4238C}" dt="2019-07-26T18:55:58.550" v="916" actId="164"/>
          <ac:spMkLst>
            <pc:docMk/>
            <pc:sldMk cId="3228063772" sldId="265"/>
            <ac:spMk id="14" creationId="{FBEAACEC-88FE-4055-8CF9-78C2F234EDCC}"/>
          </ac:spMkLst>
        </pc:spChg>
        <pc:spChg chg="add mod ord">
          <ac:chgData name="Rogers de Oliveira Pires" userId="baac0c0386c791d7" providerId="LiveId" clId="{CBDF7650-3130-41C2-A9D2-4768CBF4238C}" dt="2019-07-26T18:55:58.550" v="916" actId="164"/>
          <ac:spMkLst>
            <pc:docMk/>
            <pc:sldMk cId="3228063772" sldId="265"/>
            <ac:spMk id="20" creationId="{51B691B5-B3AB-4C60-8B64-BB12C8BCA500}"/>
          </ac:spMkLst>
        </pc:spChg>
        <pc:spChg chg="add mod ord">
          <ac:chgData name="Rogers de Oliveira Pires" userId="baac0c0386c791d7" providerId="LiveId" clId="{CBDF7650-3130-41C2-A9D2-4768CBF4238C}" dt="2019-07-26T18:55:58.550" v="916" actId="164"/>
          <ac:spMkLst>
            <pc:docMk/>
            <pc:sldMk cId="3228063772" sldId="265"/>
            <ac:spMk id="21" creationId="{46AF4ABE-FC09-4BAA-ACC6-904C98E326F8}"/>
          </ac:spMkLst>
        </pc:spChg>
        <pc:spChg chg="add mod ord">
          <ac:chgData name="Rogers de Oliveira Pires" userId="baac0c0386c791d7" providerId="LiveId" clId="{CBDF7650-3130-41C2-A9D2-4768CBF4238C}" dt="2019-07-26T18:55:58.550" v="916" actId="164"/>
          <ac:spMkLst>
            <pc:docMk/>
            <pc:sldMk cId="3228063772" sldId="265"/>
            <ac:spMk id="22" creationId="{430E0ED4-77FE-4E47-AB8E-7654CAFFFE9E}"/>
          </ac:spMkLst>
        </pc:spChg>
        <pc:spChg chg="add mod">
          <ac:chgData name="Rogers de Oliveira Pires" userId="baac0c0386c791d7" providerId="LiveId" clId="{CBDF7650-3130-41C2-A9D2-4768CBF4238C}" dt="2019-07-26T18:55:58.550" v="916" actId="164"/>
          <ac:spMkLst>
            <pc:docMk/>
            <pc:sldMk cId="3228063772" sldId="265"/>
            <ac:spMk id="23" creationId="{C3C84A8D-ACC2-42AD-BCFA-3D0926AD4646}"/>
          </ac:spMkLst>
        </pc:spChg>
        <pc:grpChg chg="add del mod">
          <ac:chgData name="Rogers de Oliveira Pires" userId="baac0c0386c791d7" providerId="LiveId" clId="{CBDF7650-3130-41C2-A9D2-4768CBF4238C}" dt="2019-07-26T18:32:43.920" v="739" actId="165"/>
          <ac:grpSpMkLst>
            <pc:docMk/>
            <pc:sldMk cId="3228063772" sldId="265"/>
            <ac:grpSpMk id="11" creationId="{08C52441-E5E5-4562-95E5-E2F2C22EE056}"/>
          </ac:grpSpMkLst>
        </pc:grpChg>
        <pc:grpChg chg="add mod">
          <ac:chgData name="Rogers de Oliveira Pires" userId="baac0c0386c791d7" providerId="LiveId" clId="{CBDF7650-3130-41C2-A9D2-4768CBF4238C}" dt="2019-07-26T18:56:01.470" v="918" actId="1076"/>
          <ac:grpSpMkLst>
            <pc:docMk/>
            <pc:sldMk cId="3228063772" sldId="265"/>
            <ac:grpSpMk id="13" creationId="{765F8A10-489B-4CA8-B08F-44EB666EC932}"/>
          </ac:grpSpMkLst>
        </pc:grpChg>
        <pc:picChg chg="mod topLvl">
          <ac:chgData name="Rogers de Oliveira Pires" userId="baac0c0386c791d7" providerId="LiveId" clId="{CBDF7650-3130-41C2-A9D2-4768CBF4238C}" dt="2019-07-26T18:55:58.550" v="916" actId="164"/>
          <ac:picMkLst>
            <pc:docMk/>
            <pc:sldMk cId="3228063772" sldId="265"/>
            <ac:picMk id="3" creationId="{319656B3-044B-4C12-8878-03CF6779898E}"/>
          </ac:picMkLst>
        </pc:picChg>
        <pc:picChg chg="mod topLvl">
          <ac:chgData name="Rogers de Oliveira Pires" userId="baac0c0386c791d7" providerId="LiveId" clId="{CBDF7650-3130-41C2-A9D2-4768CBF4238C}" dt="2019-07-26T18:55:58.550" v="916" actId="164"/>
          <ac:picMkLst>
            <pc:docMk/>
            <pc:sldMk cId="3228063772" sldId="265"/>
            <ac:picMk id="6" creationId="{47AEE032-AE7E-48F2-947B-F9AD8F3D74E0}"/>
          </ac:picMkLst>
        </pc:picChg>
        <pc:picChg chg="mod topLvl">
          <ac:chgData name="Rogers de Oliveira Pires" userId="baac0c0386c791d7" providerId="LiveId" clId="{CBDF7650-3130-41C2-A9D2-4768CBF4238C}" dt="2019-07-26T18:55:58.550" v="916" actId="164"/>
          <ac:picMkLst>
            <pc:docMk/>
            <pc:sldMk cId="3228063772" sldId="265"/>
            <ac:picMk id="9" creationId="{41277BCF-5EC4-46CB-BB1E-31EF8AAB24B2}"/>
          </ac:picMkLst>
        </pc:picChg>
      </pc:sldChg>
      <pc:sldChg chg="addSp delSp modSp">
        <pc:chgData name="Rogers de Oliveira Pires" userId="baac0c0386c791d7" providerId="LiveId" clId="{CBDF7650-3130-41C2-A9D2-4768CBF4238C}" dt="2019-07-26T18:55:52.101" v="915" actId="1076"/>
        <pc:sldMkLst>
          <pc:docMk/>
          <pc:sldMk cId="3941082373" sldId="266"/>
        </pc:sldMkLst>
        <pc:spChg chg="mod ord topLvl">
          <ac:chgData name="Rogers de Oliveira Pires" userId="baac0c0386c791d7" providerId="LiveId" clId="{CBDF7650-3130-41C2-A9D2-4768CBF4238C}" dt="2019-07-26T18:55:50.432" v="913" actId="164"/>
          <ac:spMkLst>
            <pc:docMk/>
            <pc:sldMk cId="3941082373" sldId="266"/>
            <ac:spMk id="14" creationId="{FBEAACEC-88FE-4055-8CF9-78C2F234EDCC}"/>
          </ac:spMkLst>
        </pc:spChg>
        <pc:spChg chg="add mod ord">
          <ac:chgData name="Rogers de Oliveira Pires" userId="baac0c0386c791d7" providerId="LiveId" clId="{CBDF7650-3130-41C2-A9D2-4768CBF4238C}" dt="2019-07-26T18:55:50.432" v="913" actId="164"/>
          <ac:spMkLst>
            <pc:docMk/>
            <pc:sldMk cId="3941082373" sldId="266"/>
            <ac:spMk id="21" creationId="{053B3FE6-3A9D-447F-BCFF-607342A528A6}"/>
          </ac:spMkLst>
        </pc:spChg>
        <pc:spChg chg="add mod ord">
          <ac:chgData name="Rogers de Oliveira Pires" userId="baac0c0386c791d7" providerId="LiveId" clId="{CBDF7650-3130-41C2-A9D2-4768CBF4238C}" dt="2019-07-26T18:55:50.432" v="913" actId="164"/>
          <ac:spMkLst>
            <pc:docMk/>
            <pc:sldMk cId="3941082373" sldId="266"/>
            <ac:spMk id="22" creationId="{30645CDC-F46E-40FE-8D05-7E8D925F074B}"/>
          </ac:spMkLst>
        </pc:spChg>
        <pc:spChg chg="add mod ord">
          <ac:chgData name="Rogers de Oliveira Pires" userId="baac0c0386c791d7" providerId="LiveId" clId="{CBDF7650-3130-41C2-A9D2-4768CBF4238C}" dt="2019-07-26T18:55:50.432" v="913" actId="164"/>
          <ac:spMkLst>
            <pc:docMk/>
            <pc:sldMk cId="3941082373" sldId="266"/>
            <ac:spMk id="23" creationId="{3B344C63-78D5-4324-B913-4BCAFB41228B}"/>
          </ac:spMkLst>
        </pc:spChg>
        <pc:spChg chg="add mod ord">
          <ac:chgData name="Rogers de Oliveira Pires" userId="baac0c0386c791d7" providerId="LiveId" clId="{CBDF7650-3130-41C2-A9D2-4768CBF4238C}" dt="2019-07-26T18:55:50.432" v="913" actId="164"/>
          <ac:spMkLst>
            <pc:docMk/>
            <pc:sldMk cId="3941082373" sldId="266"/>
            <ac:spMk id="24" creationId="{E94C146B-7B6D-4CBA-ACF5-F153AC126D5E}"/>
          </ac:spMkLst>
        </pc:spChg>
        <pc:grpChg chg="add del mod">
          <ac:chgData name="Rogers de Oliveira Pires" userId="baac0c0386c791d7" providerId="LiveId" clId="{CBDF7650-3130-41C2-A9D2-4768CBF4238C}" dt="2019-07-26T18:31:26.222" v="718" actId="165"/>
          <ac:grpSpMkLst>
            <pc:docMk/>
            <pc:sldMk cId="3941082373" sldId="266"/>
            <ac:grpSpMk id="20" creationId="{0CE4D371-302A-48B5-8A82-B8FFD4735492}"/>
          </ac:grpSpMkLst>
        </pc:grpChg>
        <pc:grpChg chg="add mod">
          <ac:chgData name="Rogers de Oliveira Pires" userId="baac0c0386c791d7" providerId="LiveId" clId="{CBDF7650-3130-41C2-A9D2-4768CBF4238C}" dt="2019-07-26T18:55:52.101" v="915" actId="1076"/>
          <ac:grpSpMkLst>
            <pc:docMk/>
            <pc:sldMk cId="3941082373" sldId="266"/>
            <ac:grpSpMk id="25" creationId="{0319A593-A773-4B90-A765-B43C0A56632C}"/>
          </ac:grpSpMkLst>
        </pc:grpChg>
        <pc:picChg chg="mod topLvl">
          <ac:chgData name="Rogers de Oliveira Pires" userId="baac0c0386c791d7" providerId="LiveId" clId="{CBDF7650-3130-41C2-A9D2-4768CBF4238C}" dt="2019-07-26T18:55:50.432" v="913" actId="164"/>
          <ac:picMkLst>
            <pc:docMk/>
            <pc:sldMk cId="3941082373" sldId="266"/>
            <ac:picMk id="8" creationId="{2EA7FEF8-C161-4143-ABFF-60C342639E21}"/>
          </ac:picMkLst>
        </pc:picChg>
        <pc:picChg chg="mod topLvl">
          <ac:chgData name="Rogers de Oliveira Pires" userId="baac0c0386c791d7" providerId="LiveId" clId="{CBDF7650-3130-41C2-A9D2-4768CBF4238C}" dt="2019-07-26T18:55:50.432" v="913" actId="164"/>
          <ac:picMkLst>
            <pc:docMk/>
            <pc:sldMk cId="3941082373" sldId="266"/>
            <ac:picMk id="11" creationId="{EBD0D25B-C730-40C5-8DF2-94152149A878}"/>
          </ac:picMkLst>
        </pc:picChg>
        <pc:picChg chg="mod topLvl">
          <ac:chgData name="Rogers de Oliveira Pires" userId="baac0c0386c791d7" providerId="LiveId" clId="{CBDF7650-3130-41C2-A9D2-4768CBF4238C}" dt="2019-07-26T18:55:50.432" v="913" actId="164"/>
          <ac:picMkLst>
            <pc:docMk/>
            <pc:sldMk cId="3941082373" sldId="266"/>
            <ac:picMk id="16" creationId="{4F37F2C1-F5A0-431F-A41C-0F5C0D6FD2AB}"/>
          </ac:picMkLst>
        </pc:picChg>
      </pc:sldChg>
      <pc:sldChg chg="addSp delSp modSp add">
        <pc:chgData name="Rogers de Oliveira Pires" userId="baac0c0386c791d7" providerId="LiveId" clId="{CBDF7650-3130-41C2-A9D2-4768CBF4238C}" dt="2019-07-26T18:30:47.691" v="712" actId="478"/>
        <pc:sldMkLst>
          <pc:docMk/>
          <pc:sldMk cId="1308413550" sldId="267"/>
        </pc:sldMkLst>
        <pc:spChg chg="del ord topLvl">
          <ac:chgData name="Rogers de Oliveira Pires" userId="baac0c0386c791d7" providerId="LiveId" clId="{CBDF7650-3130-41C2-A9D2-4768CBF4238C}" dt="2019-07-26T17:41:54.561" v="84" actId="478"/>
          <ac:spMkLst>
            <pc:docMk/>
            <pc:sldMk cId="1308413550" sldId="267"/>
            <ac:spMk id="14" creationId="{FBEAACEC-88FE-4055-8CF9-78C2F234EDCC}"/>
          </ac:spMkLst>
        </pc:spChg>
        <pc:spChg chg="mod">
          <ac:chgData name="Rogers de Oliveira Pires" userId="baac0c0386c791d7" providerId="LiveId" clId="{CBDF7650-3130-41C2-A9D2-4768CBF4238C}" dt="2019-07-26T17:35:55.195" v="26" actId="313"/>
          <ac:spMkLst>
            <pc:docMk/>
            <pc:sldMk cId="1308413550" sldId="267"/>
            <ac:spMk id="19" creationId="{41A25B16-E4BC-4581-A3C8-BDD40CE85411}"/>
          </ac:spMkLst>
        </pc:spChg>
        <pc:spChg chg="add del mod">
          <ac:chgData name="Rogers de Oliveira Pires" userId="baac0c0386c791d7" providerId="LiveId" clId="{CBDF7650-3130-41C2-A9D2-4768CBF4238C}" dt="2019-07-26T17:47:51.794" v="227" actId="478"/>
          <ac:spMkLst>
            <pc:docMk/>
            <pc:sldMk cId="1308413550" sldId="267"/>
            <ac:spMk id="22" creationId="{C0F1AB81-8ADC-41B0-8C08-56DE195677EA}"/>
          </ac:spMkLst>
        </pc:spChg>
        <pc:spChg chg="add mod ord topLvl">
          <ac:chgData name="Rogers de Oliveira Pires" userId="baac0c0386c791d7" providerId="LiveId" clId="{CBDF7650-3130-41C2-A9D2-4768CBF4238C}" dt="2019-07-26T18:29:01.976" v="683" actId="164"/>
          <ac:spMkLst>
            <pc:docMk/>
            <pc:sldMk cId="1308413550" sldId="267"/>
            <ac:spMk id="31" creationId="{9DF3E281-18C4-47D9-AAED-E8A613987371}"/>
          </ac:spMkLst>
        </pc:spChg>
        <pc:spChg chg="add del mod ord">
          <ac:chgData name="Rogers de Oliveira Pires" userId="baac0c0386c791d7" providerId="LiveId" clId="{CBDF7650-3130-41C2-A9D2-4768CBF4238C}" dt="2019-07-26T18:06:50.755" v="577"/>
          <ac:spMkLst>
            <pc:docMk/>
            <pc:sldMk cId="1308413550" sldId="267"/>
            <ac:spMk id="32" creationId="{5EC0C419-AD9C-4696-B5B8-392A2E5D77A1}"/>
          </ac:spMkLst>
        </pc:spChg>
        <pc:spChg chg="add del mod ord">
          <ac:chgData name="Rogers de Oliveira Pires" userId="baac0c0386c791d7" providerId="LiveId" clId="{CBDF7650-3130-41C2-A9D2-4768CBF4238C}" dt="2019-07-26T18:10:06.700" v="642" actId="478"/>
          <ac:spMkLst>
            <pc:docMk/>
            <pc:sldMk cId="1308413550" sldId="267"/>
            <ac:spMk id="33" creationId="{AD64D4F0-26EE-46D7-BD9A-7F237C099434}"/>
          </ac:spMkLst>
        </pc:spChg>
        <pc:spChg chg="add del mod ord">
          <ac:chgData name="Rogers de Oliveira Pires" userId="baac0c0386c791d7" providerId="LiveId" clId="{CBDF7650-3130-41C2-A9D2-4768CBF4238C}" dt="2019-07-26T18:10:27.427" v="649" actId="478"/>
          <ac:spMkLst>
            <pc:docMk/>
            <pc:sldMk cId="1308413550" sldId="267"/>
            <ac:spMk id="34" creationId="{491F14FD-E7D8-4F18-A712-0A02551804CB}"/>
          </ac:spMkLst>
        </pc:spChg>
        <pc:spChg chg="add mod topLvl">
          <ac:chgData name="Rogers de Oliveira Pires" userId="baac0c0386c791d7" providerId="LiveId" clId="{CBDF7650-3130-41C2-A9D2-4768CBF4238C}" dt="2019-07-26T18:29:01.976" v="683" actId="164"/>
          <ac:spMkLst>
            <pc:docMk/>
            <pc:sldMk cId="1308413550" sldId="267"/>
            <ac:spMk id="35" creationId="{28A91049-B4F8-40D8-B589-EA94113478C2}"/>
          </ac:spMkLst>
        </pc:spChg>
        <pc:spChg chg="add del mod">
          <ac:chgData name="Rogers de Oliveira Pires" userId="baac0c0386c791d7" providerId="LiveId" clId="{CBDF7650-3130-41C2-A9D2-4768CBF4238C}" dt="2019-07-26T18:08:58.058" v="621" actId="478"/>
          <ac:spMkLst>
            <pc:docMk/>
            <pc:sldMk cId="1308413550" sldId="267"/>
            <ac:spMk id="36" creationId="{C88B0388-0B66-463B-A66E-B7D4461C2C75}"/>
          </ac:spMkLst>
        </pc:spChg>
        <pc:spChg chg="add mod ord topLvl">
          <ac:chgData name="Rogers de Oliveira Pires" userId="baac0c0386c791d7" providerId="LiveId" clId="{CBDF7650-3130-41C2-A9D2-4768CBF4238C}" dt="2019-07-26T18:29:01.976" v="683" actId="164"/>
          <ac:spMkLst>
            <pc:docMk/>
            <pc:sldMk cId="1308413550" sldId="267"/>
            <ac:spMk id="37" creationId="{7E858B29-D9FF-4209-976A-C389C0D6B1E7}"/>
          </ac:spMkLst>
        </pc:spChg>
        <pc:spChg chg="add mod ord topLvl">
          <ac:chgData name="Rogers de Oliveira Pires" userId="baac0c0386c791d7" providerId="LiveId" clId="{CBDF7650-3130-41C2-A9D2-4768CBF4238C}" dt="2019-07-26T18:30:41.093" v="709" actId="164"/>
          <ac:spMkLst>
            <pc:docMk/>
            <pc:sldMk cId="1308413550" sldId="267"/>
            <ac:spMk id="38" creationId="{EE8F825D-BC6A-449F-BE82-41E7B2418BDB}"/>
          </ac:spMkLst>
        </pc:spChg>
        <pc:spChg chg="add mod">
          <ac:chgData name="Rogers de Oliveira Pires" userId="baac0c0386c791d7" providerId="LiveId" clId="{CBDF7650-3130-41C2-A9D2-4768CBF4238C}" dt="2019-07-26T18:28:53.520" v="682" actId="164"/>
          <ac:spMkLst>
            <pc:docMk/>
            <pc:sldMk cId="1308413550" sldId="267"/>
            <ac:spMk id="40" creationId="{DFB89120-05FE-4736-B8AA-F389C37D47B4}"/>
          </ac:spMkLst>
        </pc:spChg>
        <pc:spChg chg="add mod">
          <ac:chgData name="Rogers de Oliveira Pires" userId="baac0c0386c791d7" providerId="LiveId" clId="{CBDF7650-3130-41C2-A9D2-4768CBF4238C}" dt="2019-07-26T18:28:53.520" v="682" actId="164"/>
          <ac:spMkLst>
            <pc:docMk/>
            <pc:sldMk cId="1308413550" sldId="267"/>
            <ac:spMk id="41" creationId="{D8BA4AD0-216E-469B-9E78-0773A32357C5}"/>
          </ac:spMkLst>
        </pc:spChg>
        <pc:spChg chg="add mod">
          <ac:chgData name="Rogers de Oliveira Pires" userId="baac0c0386c791d7" providerId="LiveId" clId="{CBDF7650-3130-41C2-A9D2-4768CBF4238C}" dt="2019-07-26T18:28:53.520" v="682" actId="164"/>
          <ac:spMkLst>
            <pc:docMk/>
            <pc:sldMk cId="1308413550" sldId="267"/>
            <ac:spMk id="42" creationId="{EC16AA94-FD87-4718-BF47-10436C3FAB30}"/>
          </ac:spMkLst>
        </pc:spChg>
        <pc:spChg chg="add mod">
          <ac:chgData name="Rogers de Oliveira Pires" userId="baac0c0386c791d7" providerId="LiveId" clId="{CBDF7650-3130-41C2-A9D2-4768CBF4238C}" dt="2019-07-26T18:28:53.520" v="682" actId="164"/>
          <ac:spMkLst>
            <pc:docMk/>
            <pc:sldMk cId="1308413550" sldId="267"/>
            <ac:spMk id="43" creationId="{98B4EFD6-8B5D-4371-B54A-147515537B5E}"/>
          </ac:spMkLst>
        </pc:spChg>
        <pc:spChg chg="add del">
          <ac:chgData name="Rogers de Oliveira Pires" userId="baac0c0386c791d7" providerId="LiveId" clId="{CBDF7650-3130-41C2-A9D2-4768CBF4238C}" dt="2019-07-26T18:30:47.691" v="712" actId="478"/>
          <ac:spMkLst>
            <pc:docMk/>
            <pc:sldMk cId="1308413550" sldId="267"/>
            <ac:spMk id="46" creationId="{319BE2C0-CD06-40D9-ADB1-46C83BA653D6}"/>
          </ac:spMkLst>
        </pc:spChg>
        <pc:grpChg chg="del">
          <ac:chgData name="Rogers de Oliveira Pires" userId="baac0c0386c791d7" providerId="LiveId" clId="{CBDF7650-3130-41C2-A9D2-4768CBF4238C}" dt="2019-07-26T17:35:34.501" v="3" actId="478"/>
          <ac:grpSpMkLst>
            <pc:docMk/>
            <pc:sldMk cId="1308413550" sldId="267"/>
            <ac:grpSpMk id="17" creationId="{492EE6B1-E515-447D-84E5-794F1C1E284A}"/>
          </ac:grpSpMkLst>
        </pc:grpChg>
        <pc:grpChg chg="del">
          <ac:chgData name="Rogers de Oliveira Pires" userId="baac0c0386c791d7" providerId="LiveId" clId="{CBDF7650-3130-41C2-A9D2-4768CBF4238C}" dt="2019-07-26T17:35:37.751" v="4" actId="478"/>
          <ac:grpSpMkLst>
            <pc:docMk/>
            <pc:sldMk cId="1308413550" sldId="267"/>
            <ac:grpSpMk id="18" creationId="{4AA6EDED-4731-493D-9E18-87051DE0D007}"/>
          </ac:grpSpMkLst>
        </pc:grpChg>
        <pc:grpChg chg="add mod topLvl">
          <ac:chgData name="Rogers de Oliveira Pires" userId="baac0c0386c791d7" providerId="LiveId" clId="{CBDF7650-3130-41C2-A9D2-4768CBF4238C}" dt="2019-07-26T18:29:01.976" v="683" actId="164"/>
          <ac:grpSpMkLst>
            <pc:docMk/>
            <pc:sldMk cId="1308413550" sldId="267"/>
            <ac:grpSpMk id="30" creationId="{683ED6F2-4781-4AA5-8ED0-41A56DBCE4CA}"/>
          </ac:grpSpMkLst>
        </pc:grpChg>
        <pc:grpChg chg="add del mod">
          <ac:chgData name="Rogers de Oliveira Pires" userId="baac0c0386c791d7" providerId="LiveId" clId="{CBDF7650-3130-41C2-A9D2-4768CBF4238C}" dt="2019-07-26T18:28:44.609" v="679" actId="165"/>
          <ac:grpSpMkLst>
            <pc:docMk/>
            <pc:sldMk cId="1308413550" sldId="267"/>
            <ac:grpSpMk id="39" creationId="{DCA08D54-59F8-43CF-981B-C74207A2D756}"/>
          </ac:grpSpMkLst>
        </pc:grpChg>
        <pc:grpChg chg="add del mod">
          <ac:chgData name="Rogers de Oliveira Pires" userId="baac0c0386c791d7" providerId="LiveId" clId="{CBDF7650-3130-41C2-A9D2-4768CBF4238C}" dt="2019-07-26T18:29:04.026" v="684"/>
          <ac:grpSpMkLst>
            <pc:docMk/>
            <pc:sldMk cId="1308413550" sldId="267"/>
            <ac:grpSpMk id="44" creationId="{6269C6DE-E8F8-4D1D-8774-7FFB0118998E}"/>
          </ac:grpSpMkLst>
        </pc:grpChg>
        <pc:grpChg chg="add mod">
          <ac:chgData name="Rogers de Oliveira Pires" userId="baac0c0386c791d7" providerId="LiveId" clId="{CBDF7650-3130-41C2-A9D2-4768CBF4238C}" dt="2019-07-26T18:30:41.093" v="709" actId="164"/>
          <ac:grpSpMkLst>
            <pc:docMk/>
            <pc:sldMk cId="1308413550" sldId="267"/>
            <ac:grpSpMk id="45" creationId="{CB965733-55A4-445A-9E25-8F16C173A56C}"/>
          </ac:grpSpMkLst>
        </pc:grpChg>
        <pc:grpChg chg="add mod">
          <ac:chgData name="Rogers de Oliveira Pires" userId="baac0c0386c791d7" providerId="LiveId" clId="{CBDF7650-3130-41C2-A9D2-4768CBF4238C}" dt="2019-07-26T18:30:46.310" v="711" actId="1038"/>
          <ac:grpSpMkLst>
            <pc:docMk/>
            <pc:sldMk cId="1308413550" sldId="267"/>
            <ac:grpSpMk id="47" creationId="{18E04EB3-6FA8-4F55-9EAD-6E03ACE9929C}"/>
          </ac:grpSpMkLst>
        </pc:grpChg>
        <pc:picChg chg="add del mod ord">
          <ac:chgData name="Rogers de Oliveira Pires" userId="baac0c0386c791d7" providerId="LiveId" clId="{CBDF7650-3130-41C2-A9D2-4768CBF4238C}" dt="2019-07-26T17:43:10.513" v="100" actId="478"/>
          <ac:picMkLst>
            <pc:docMk/>
            <pc:sldMk cId="1308413550" sldId="267"/>
            <ac:picMk id="3" creationId="{813DC3E8-1969-436C-A511-81AD81A41BA5}"/>
          </ac:picMkLst>
        </pc:picChg>
        <pc:picChg chg="add del mod ord">
          <ac:chgData name="Rogers de Oliveira Pires" userId="baac0c0386c791d7" providerId="LiveId" clId="{CBDF7650-3130-41C2-A9D2-4768CBF4238C}" dt="2019-07-26T17:39:26.653" v="48" actId="478"/>
          <ac:picMkLst>
            <pc:docMk/>
            <pc:sldMk cId="1308413550" sldId="267"/>
            <ac:picMk id="6" creationId="{A899B1BF-7CD3-40D4-963A-678F5FDD7C8C}"/>
          </ac:picMkLst>
        </pc:picChg>
        <pc:picChg chg="del">
          <ac:chgData name="Rogers de Oliveira Pires" userId="baac0c0386c791d7" providerId="LiveId" clId="{CBDF7650-3130-41C2-A9D2-4768CBF4238C}" dt="2019-07-26T17:35:34.501" v="3" actId="478"/>
          <ac:picMkLst>
            <pc:docMk/>
            <pc:sldMk cId="1308413550" sldId="267"/>
            <ac:picMk id="7" creationId="{6E6F469C-A090-4503-A63F-09533D3261B2}"/>
          </ac:picMkLst>
        </pc:picChg>
        <pc:picChg chg="add del mod ord">
          <ac:chgData name="Rogers de Oliveira Pires" userId="baac0c0386c791d7" providerId="LiveId" clId="{CBDF7650-3130-41C2-A9D2-4768CBF4238C}" dt="2019-07-26T17:45:28.297" v="175" actId="478"/>
          <ac:picMkLst>
            <pc:docMk/>
            <pc:sldMk cId="1308413550" sldId="267"/>
            <ac:picMk id="9" creationId="{8175F9E5-01FB-4720-B496-138C9744F3CA}"/>
          </ac:picMkLst>
        </pc:picChg>
        <pc:picChg chg="del topLvl">
          <ac:chgData name="Rogers de Oliveira Pires" userId="baac0c0386c791d7" providerId="LiveId" clId="{CBDF7650-3130-41C2-A9D2-4768CBF4238C}" dt="2019-07-26T17:35:37.751" v="4" actId="478"/>
          <ac:picMkLst>
            <pc:docMk/>
            <pc:sldMk cId="1308413550" sldId="267"/>
            <ac:picMk id="12" creationId="{44B6C49F-29CD-493A-88F5-A6A4087C3BC1}"/>
          </ac:picMkLst>
        </pc:picChg>
        <pc:picChg chg="add del mod ord">
          <ac:chgData name="Rogers de Oliveira Pires" userId="baac0c0386c791d7" providerId="LiveId" clId="{CBDF7650-3130-41C2-A9D2-4768CBF4238C}" dt="2019-07-26T17:45:28.297" v="175" actId="478"/>
          <ac:picMkLst>
            <pc:docMk/>
            <pc:sldMk cId="1308413550" sldId="267"/>
            <ac:picMk id="13" creationId="{56A199EA-7299-48DE-A149-36C6E865EC6D}"/>
          </ac:picMkLst>
        </pc:picChg>
        <pc:picChg chg="add del mod ord">
          <ac:chgData name="Rogers de Oliveira Pires" userId="baac0c0386c791d7" providerId="LiveId" clId="{CBDF7650-3130-41C2-A9D2-4768CBF4238C}" dt="2019-07-26T17:43:47.526" v="102" actId="478"/>
          <ac:picMkLst>
            <pc:docMk/>
            <pc:sldMk cId="1308413550" sldId="267"/>
            <ac:picMk id="16" creationId="{C92ED51E-5F4F-4C02-9DB9-F540C42F825C}"/>
          </ac:picMkLst>
        </pc:picChg>
        <pc:picChg chg="add mod ord">
          <ac:chgData name="Rogers de Oliveira Pires" userId="baac0c0386c791d7" providerId="LiveId" clId="{CBDF7650-3130-41C2-A9D2-4768CBF4238C}" dt="2019-07-26T17:49:12.452" v="267" actId="164"/>
          <ac:picMkLst>
            <pc:docMk/>
            <pc:sldMk cId="1308413550" sldId="267"/>
            <ac:picMk id="21" creationId="{1E007245-535A-4675-9668-8BB2DA03F006}"/>
          </ac:picMkLst>
        </pc:picChg>
        <pc:picChg chg="add del mod">
          <ac:chgData name="Rogers de Oliveira Pires" userId="baac0c0386c791d7" providerId="LiveId" clId="{CBDF7650-3130-41C2-A9D2-4768CBF4238C}" dt="2019-07-26T17:47:17.824" v="203" actId="478"/>
          <ac:picMkLst>
            <pc:docMk/>
            <pc:sldMk cId="1308413550" sldId="267"/>
            <ac:picMk id="24" creationId="{1EC1D95F-1898-4351-BD25-AC3EF14409CF}"/>
          </ac:picMkLst>
        </pc:picChg>
        <pc:picChg chg="add mod">
          <ac:chgData name="Rogers de Oliveira Pires" userId="baac0c0386c791d7" providerId="LiveId" clId="{CBDF7650-3130-41C2-A9D2-4768CBF4238C}" dt="2019-07-26T17:49:12.452" v="267" actId="164"/>
          <ac:picMkLst>
            <pc:docMk/>
            <pc:sldMk cId="1308413550" sldId="267"/>
            <ac:picMk id="26" creationId="{42354FE1-E28D-4FD2-8AAD-F01F9CFAB04E}"/>
          </ac:picMkLst>
        </pc:picChg>
        <pc:picChg chg="add mod">
          <ac:chgData name="Rogers de Oliveira Pires" userId="baac0c0386c791d7" providerId="LiveId" clId="{CBDF7650-3130-41C2-A9D2-4768CBF4238C}" dt="2019-07-26T17:49:12.452" v="267" actId="164"/>
          <ac:picMkLst>
            <pc:docMk/>
            <pc:sldMk cId="1308413550" sldId="267"/>
            <ac:picMk id="28" creationId="{0A18030F-31E2-43BA-BCDA-98AB36BC8993}"/>
          </ac:picMkLst>
        </pc:picChg>
        <pc:picChg chg="add mod">
          <ac:chgData name="Rogers de Oliveira Pires" userId="baac0c0386c791d7" providerId="LiveId" clId="{CBDF7650-3130-41C2-A9D2-4768CBF4238C}" dt="2019-07-26T17:49:12.452" v="267" actId="164"/>
          <ac:picMkLst>
            <pc:docMk/>
            <pc:sldMk cId="1308413550" sldId="267"/>
            <ac:picMk id="29" creationId="{66EA7E32-484E-4D1B-8FE1-F79CD66BC00F}"/>
          </ac:picMkLst>
        </pc:picChg>
      </pc:sldChg>
      <pc:sldChg chg="addSp delSp modSp add">
        <pc:chgData name="Rogers de Oliveira Pires" userId="baac0c0386c791d7" providerId="LiveId" clId="{CBDF7650-3130-41C2-A9D2-4768CBF4238C}" dt="2019-07-26T17:59:46.711" v="428" actId="1038"/>
        <pc:sldMkLst>
          <pc:docMk/>
          <pc:sldMk cId="4260761976" sldId="268"/>
        </pc:sldMkLst>
        <pc:spChg chg="del">
          <ac:chgData name="Rogers de Oliveira Pires" userId="baac0c0386c791d7" providerId="LiveId" clId="{CBDF7650-3130-41C2-A9D2-4768CBF4238C}" dt="2019-07-26T17:55:00.995" v="269" actId="478"/>
          <ac:spMkLst>
            <pc:docMk/>
            <pc:sldMk cId="4260761976" sldId="268"/>
            <ac:spMk id="2" creationId="{6BE83065-804B-4601-B569-AC10C510513B}"/>
          </ac:spMkLst>
        </pc:spChg>
        <pc:spChg chg="del">
          <ac:chgData name="Rogers de Oliveira Pires" userId="baac0c0386c791d7" providerId="LiveId" clId="{CBDF7650-3130-41C2-A9D2-4768CBF4238C}" dt="2019-07-26T17:55:00.995" v="269" actId="478"/>
          <ac:spMkLst>
            <pc:docMk/>
            <pc:sldMk cId="4260761976" sldId="268"/>
            <ac:spMk id="3" creationId="{C9A9044D-3505-452E-9740-24504F09637B}"/>
          </ac:spMkLst>
        </pc:spChg>
        <pc:spChg chg="add mod">
          <ac:chgData name="Rogers de Oliveira Pires" userId="baac0c0386c791d7" providerId="LiveId" clId="{CBDF7650-3130-41C2-A9D2-4768CBF4238C}" dt="2019-07-26T17:57:39.391" v="327" actId="1076"/>
          <ac:spMkLst>
            <pc:docMk/>
            <pc:sldMk cId="4260761976" sldId="268"/>
            <ac:spMk id="4" creationId="{FCA3E00F-A409-4A77-B798-A0D24268EA95}"/>
          </ac:spMkLst>
        </pc:spChg>
        <pc:spChg chg="add mod">
          <ac:chgData name="Rogers de Oliveira Pires" userId="baac0c0386c791d7" providerId="LiveId" clId="{CBDF7650-3130-41C2-A9D2-4768CBF4238C}" dt="2019-07-26T17:57:35.426" v="326" actId="1076"/>
          <ac:spMkLst>
            <pc:docMk/>
            <pc:sldMk cId="4260761976" sldId="268"/>
            <ac:spMk id="6" creationId="{705C4ECD-FBBE-49B8-B3E7-19B948871126}"/>
          </ac:spMkLst>
        </pc:spChg>
        <pc:spChg chg="mod">
          <ac:chgData name="Rogers de Oliveira Pires" userId="baac0c0386c791d7" providerId="LiveId" clId="{CBDF7650-3130-41C2-A9D2-4768CBF4238C}" dt="2019-07-26T17:55:23.307" v="279" actId="404"/>
          <ac:spMkLst>
            <pc:docMk/>
            <pc:sldMk cId="4260761976" sldId="268"/>
            <ac:spMk id="8" creationId="{48D69967-AC46-457E-88CA-DB521A1022F5}"/>
          </ac:spMkLst>
        </pc:spChg>
        <pc:spChg chg="add mod">
          <ac:chgData name="Rogers de Oliveira Pires" userId="baac0c0386c791d7" providerId="LiveId" clId="{CBDF7650-3130-41C2-A9D2-4768CBF4238C}" dt="2019-07-26T17:57:43.566" v="328" actId="1076"/>
          <ac:spMkLst>
            <pc:docMk/>
            <pc:sldMk cId="4260761976" sldId="268"/>
            <ac:spMk id="11" creationId="{E37C0FE3-DEF9-44FA-A618-F96FEFA6D28D}"/>
          </ac:spMkLst>
        </pc:spChg>
        <pc:spChg chg="mod">
          <ac:chgData name="Rogers de Oliveira Pires" userId="baac0c0386c791d7" providerId="LiveId" clId="{CBDF7650-3130-41C2-A9D2-4768CBF4238C}" dt="2019-07-26T17:55:31.997" v="283" actId="404"/>
          <ac:spMkLst>
            <pc:docMk/>
            <pc:sldMk cId="4260761976" sldId="268"/>
            <ac:spMk id="13" creationId="{21355F69-DE2B-486A-89E6-C5913A45B457}"/>
          </ac:spMkLst>
        </pc:spChg>
        <pc:spChg chg="mod">
          <ac:chgData name="Rogers de Oliveira Pires" userId="baac0c0386c791d7" providerId="LiveId" clId="{CBDF7650-3130-41C2-A9D2-4768CBF4238C}" dt="2019-07-26T17:55:44.647" v="290" actId="404"/>
          <ac:spMkLst>
            <pc:docMk/>
            <pc:sldMk cId="4260761976" sldId="268"/>
            <ac:spMk id="16" creationId="{E94D08FE-6277-44D8-8412-D8BF9D790FBC}"/>
          </ac:spMkLst>
        </pc:spChg>
        <pc:spChg chg="add mod">
          <ac:chgData name="Rogers de Oliveira Pires" userId="baac0c0386c791d7" providerId="LiveId" clId="{CBDF7650-3130-41C2-A9D2-4768CBF4238C}" dt="2019-07-26T17:57:49.864" v="329" actId="1076"/>
          <ac:spMkLst>
            <pc:docMk/>
            <pc:sldMk cId="4260761976" sldId="268"/>
            <ac:spMk id="19" creationId="{F5999096-3E39-4764-9644-F87B00ADCE5B}"/>
          </ac:spMkLst>
        </pc:spChg>
        <pc:spChg chg="add mod">
          <ac:chgData name="Rogers de Oliveira Pires" userId="baac0c0386c791d7" providerId="LiveId" clId="{CBDF7650-3130-41C2-A9D2-4768CBF4238C}" dt="2019-07-26T17:59:22.806" v="406" actId="1076"/>
          <ac:spMkLst>
            <pc:docMk/>
            <pc:sldMk cId="4260761976" sldId="268"/>
            <ac:spMk id="20" creationId="{55F633D2-BCCA-4D0B-9A7A-A168CA0066A8}"/>
          </ac:spMkLst>
        </pc:spChg>
        <pc:spChg chg="mod">
          <ac:chgData name="Rogers de Oliveira Pires" userId="baac0c0386c791d7" providerId="LiveId" clId="{CBDF7650-3130-41C2-A9D2-4768CBF4238C}" dt="2019-07-26T17:55:55.667" v="295" actId="404"/>
          <ac:spMkLst>
            <pc:docMk/>
            <pc:sldMk cId="4260761976" sldId="268"/>
            <ac:spMk id="22" creationId="{99439EA2-34A1-4CDB-9F92-E364FF9A9D90}"/>
          </ac:spMkLst>
        </pc:spChg>
        <pc:spChg chg="add mod">
          <ac:chgData name="Rogers de Oliveira Pires" userId="baac0c0386c791d7" providerId="LiveId" clId="{CBDF7650-3130-41C2-A9D2-4768CBF4238C}" dt="2019-07-26T17:59:32.436" v="408" actId="1076"/>
          <ac:spMkLst>
            <pc:docMk/>
            <pc:sldMk cId="4260761976" sldId="268"/>
            <ac:spMk id="25" creationId="{29D6CC8D-8FD1-4574-9A7B-2845FDDC4AF5}"/>
          </ac:spMkLst>
        </pc:spChg>
        <pc:spChg chg="mod">
          <ac:chgData name="Rogers de Oliveira Pires" userId="baac0c0386c791d7" providerId="LiveId" clId="{CBDF7650-3130-41C2-A9D2-4768CBF4238C}" dt="2019-07-26T17:56:07.696" v="300" actId="404"/>
          <ac:spMkLst>
            <pc:docMk/>
            <pc:sldMk cId="4260761976" sldId="268"/>
            <ac:spMk id="27" creationId="{61DE62A6-0DC5-471F-8B78-7F0C4AF33606}"/>
          </ac:spMkLst>
        </pc:spChg>
        <pc:spChg chg="add mod">
          <ac:chgData name="Rogers de Oliveira Pires" userId="baac0c0386c791d7" providerId="LiveId" clId="{CBDF7650-3130-41C2-A9D2-4768CBF4238C}" dt="2019-07-26T17:59:41.095" v="409" actId="1076"/>
          <ac:spMkLst>
            <pc:docMk/>
            <pc:sldMk cId="4260761976" sldId="268"/>
            <ac:spMk id="30" creationId="{E3CFD5C5-97F7-47BC-B102-BFC06870F754}"/>
          </ac:spMkLst>
        </pc:spChg>
        <pc:spChg chg="mod">
          <ac:chgData name="Rogers de Oliveira Pires" userId="baac0c0386c791d7" providerId="LiveId" clId="{CBDF7650-3130-41C2-A9D2-4768CBF4238C}" dt="2019-07-26T17:56:23.915" v="306" actId="404"/>
          <ac:spMkLst>
            <pc:docMk/>
            <pc:sldMk cId="4260761976" sldId="268"/>
            <ac:spMk id="32" creationId="{91BDA151-FE12-4F8F-A13A-19B0BE95662E}"/>
          </ac:spMkLst>
        </pc:spChg>
        <pc:spChg chg="add mod">
          <ac:chgData name="Rogers de Oliveira Pires" userId="baac0c0386c791d7" providerId="LiveId" clId="{CBDF7650-3130-41C2-A9D2-4768CBF4238C}" dt="2019-07-26T17:58:11.137" v="334" actId="1076"/>
          <ac:spMkLst>
            <pc:docMk/>
            <pc:sldMk cId="4260761976" sldId="268"/>
            <ac:spMk id="36" creationId="{F49D2AB0-1543-47F5-A258-84EB392E7E19}"/>
          </ac:spMkLst>
        </pc:spChg>
        <pc:spChg chg="mod">
          <ac:chgData name="Rogers de Oliveira Pires" userId="baac0c0386c791d7" providerId="LiveId" clId="{CBDF7650-3130-41C2-A9D2-4768CBF4238C}" dt="2019-07-26T17:56:43.113" v="312" actId="404"/>
          <ac:spMkLst>
            <pc:docMk/>
            <pc:sldMk cId="4260761976" sldId="268"/>
            <ac:spMk id="38" creationId="{F9DAA109-F543-46D3-80CE-D9EF54217FB9}"/>
          </ac:spMkLst>
        </pc:spChg>
        <pc:spChg chg="mod">
          <ac:chgData name="Rogers de Oliveira Pires" userId="baac0c0386c791d7" providerId="LiveId" clId="{CBDF7650-3130-41C2-A9D2-4768CBF4238C}" dt="2019-07-26T17:56:55.120" v="317" actId="404"/>
          <ac:spMkLst>
            <pc:docMk/>
            <pc:sldMk cId="4260761976" sldId="268"/>
            <ac:spMk id="43" creationId="{DFF0643D-25E8-4CE4-B06C-10A8BC637539}"/>
          </ac:spMkLst>
        </pc:spChg>
        <pc:spChg chg="add mod">
          <ac:chgData name="Rogers de Oliveira Pires" userId="baac0c0386c791d7" providerId="LiveId" clId="{CBDF7650-3130-41C2-A9D2-4768CBF4238C}" dt="2019-07-26T17:57:57.682" v="331" actId="1076"/>
          <ac:spMkLst>
            <pc:docMk/>
            <pc:sldMk cId="4260761976" sldId="268"/>
            <ac:spMk id="47" creationId="{163117D6-FAFE-4A23-87FB-20AD20153B8D}"/>
          </ac:spMkLst>
        </pc:spChg>
        <pc:grpChg chg="add mod">
          <ac:chgData name="Rogers de Oliveira Pires" userId="baac0c0386c791d7" providerId="LiveId" clId="{CBDF7650-3130-41C2-A9D2-4768CBF4238C}" dt="2019-07-26T17:59:00.333" v="401" actId="14100"/>
          <ac:grpSpMkLst>
            <pc:docMk/>
            <pc:sldMk cId="4260761976" sldId="268"/>
            <ac:grpSpMk id="7" creationId="{64DB68FF-ACA5-429B-919A-D91A121A7B6E}"/>
          </ac:grpSpMkLst>
        </pc:grpChg>
        <pc:grpChg chg="add mod">
          <ac:chgData name="Rogers de Oliveira Pires" userId="baac0c0386c791d7" providerId="LiveId" clId="{CBDF7650-3130-41C2-A9D2-4768CBF4238C}" dt="2019-07-26T17:59:00.333" v="401" actId="14100"/>
          <ac:grpSpMkLst>
            <pc:docMk/>
            <pc:sldMk cId="4260761976" sldId="268"/>
            <ac:grpSpMk id="12" creationId="{253C0851-0BBD-487F-A694-F2E8C96ECAC8}"/>
          </ac:grpSpMkLst>
        </pc:grpChg>
        <pc:grpChg chg="add mod">
          <ac:chgData name="Rogers de Oliveira Pires" userId="baac0c0386c791d7" providerId="LiveId" clId="{CBDF7650-3130-41C2-A9D2-4768CBF4238C}" dt="2019-07-26T17:59:00.333" v="401" actId="14100"/>
          <ac:grpSpMkLst>
            <pc:docMk/>
            <pc:sldMk cId="4260761976" sldId="268"/>
            <ac:grpSpMk id="15" creationId="{2118E2D8-639D-4487-8F7C-5E2035F59E4C}"/>
          </ac:grpSpMkLst>
        </pc:grpChg>
        <pc:grpChg chg="add mod">
          <ac:chgData name="Rogers de Oliveira Pires" userId="baac0c0386c791d7" providerId="LiveId" clId="{CBDF7650-3130-41C2-A9D2-4768CBF4238C}" dt="2019-07-26T17:59:46.711" v="428" actId="1038"/>
          <ac:grpSpMkLst>
            <pc:docMk/>
            <pc:sldMk cId="4260761976" sldId="268"/>
            <ac:grpSpMk id="21" creationId="{51B5245D-32DA-46A8-B3E5-E908DF4E18F8}"/>
          </ac:grpSpMkLst>
        </pc:grpChg>
        <pc:grpChg chg="add mod">
          <ac:chgData name="Rogers de Oliveira Pires" userId="baac0c0386c791d7" providerId="LiveId" clId="{CBDF7650-3130-41C2-A9D2-4768CBF4238C}" dt="2019-07-26T17:59:46.711" v="428" actId="1038"/>
          <ac:grpSpMkLst>
            <pc:docMk/>
            <pc:sldMk cId="4260761976" sldId="268"/>
            <ac:grpSpMk id="26" creationId="{EF26C38B-0E75-4C32-91F3-A183FBB4894D}"/>
          </ac:grpSpMkLst>
        </pc:grpChg>
        <pc:grpChg chg="add mod">
          <ac:chgData name="Rogers de Oliveira Pires" userId="baac0c0386c791d7" providerId="LiveId" clId="{CBDF7650-3130-41C2-A9D2-4768CBF4238C}" dt="2019-07-26T17:59:46.711" v="428" actId="1038"/>
          <ac:grpSpMkLst>
            <pc:docMk/>
            <pc:sldMk cId="4260761976" sldId="268"/>
            <ac:grpSpMk id="31" creationId="{69AFD633-1B44-4C78-AFC2-272D3F9B5E96}"/>
          </ac:grpSpMkLst>
        </pc:grpChg>
        <pc:grpChg chg="add mod">
          <ac:chgData name="Rogers de Oliveira Pires" userId="baac0c0386c791d7" providerId="LiveId" clId="{CBDF7650-3130-41C2-A9D2-4768CBF4238C}" dt="2019-07-26T17:59:46.711" v="428" actId="1038"/>
          <ac:grpSpMkLst>
            <pc:docMk/>
            <pc:sldMk cId="4260761976" sldId="268"/>
            <ac:grpSpMk id="37" creationId="{D41BFF47-5381-411A-8926-DFFDBE518651}"/>
          </ac:grpSpMkLst>
        </pc:grpChg>
        <pc:grpChg chg="add mod">
          <ac:chgData name="Rogers de Oliveira Pires" userId="baac0c0386c791d7" providerId="LiveId" clId="{CBDF7650-3130-41C2-A9D2-4768CBF4238C}" dt="2019-07-26T17:59:46.711" v="428" actId="1038"/>
          <ac:grpSpMkLst>
            <pc:docMk/>
            <pc:sldMk cId="4260761976" sldId="268"/>
            <ac:grpSpMk id="42" creationId="{72112FD5-15B7-4337-891A-7C9F9A5838D8}"/>
          </ac:grpSpMkLst>
        </pc:grpChg>
        <pc:picChg chg="add mod">
          <ac:chgData name="Rogers de Oliveira Pires" userId="baac0c0386c791d7" providerId="LiveId" clId="{CBDF7650-3130-41C2-A9D2-4768CBF4238C}" dt="2019-07-26T17:59:00.333" v="401" actId="14100"/>
          <ac:picMkLst>
            <pc:docMk/>
            <pc:sldMk cId="4260761976" sldId="268"/>
            <ac:picMk id="5" creationId="{42C8E4E7-D9B3-40BE-85F5-2207A6F60EE3}"/>
          </ac:picMkLst>
        </pc:picChg>
      </pc:sldChg>
      <pc:sldChg chg="addSp delSp modSp add">
        <pc:chgData name="Rogers de Oliveira Pires" userId="baac0c0386c791d7" providerId="LiveId" clId="{CBDF7650-3130-41C2-A9D2-4768CBF4238C}" dt="2019-08-21T18:03:56.057" v="1175" actId="164"/>
        <pc:sldMkLst>
          <pc:docMk/>
          <pc:sldMk cId="3284235256" sldId="269"/>
        </pc:sldMkLst>
        <pc:spChg chg="del">
          <ac:chgData name="Rogers de Oliveira Pires" userId="baac0c0386c791d7" providerId="LiveId" clId="{CBDF7650-3130-41C2-A9D2-4768CBF4238C}" dt="2019-07-26T19:42:02.471" v="1090" actId="478"/>
          <ac:spMkLst>
            <pc:docMk/>
            <pc:sldMk cId="3284235256" sldId="269"/>
            <ac:spMk id="2" creationId="{2513B840-23C0-4D89-A0CE-A015F208523E}"/>
          </ac:spMkLst>
        </pc:spChg>
        <pc:spChg chg="del">
          <ac:chgData name="Rogers de Oliveira Pires" userId="baac0c0386c791d7" providerId="LiveId" clId="{CBDF7650-3130-41C2-A9D2-4768CBF4238C}" dt="2019-07-26T19:42:02.471" v="1090" actId="478"/>
          <ac:spMkLst>
            <pc:docMk/>
            <pc:sldMk cId="3284235256" sldId="269"/>
            <ac:spMk id="3" creationId="{34C10931-2BEB-4560-8A27-539C3AA139B4}"/>
          </ac:spMkLst>
        </pc:spChg>
        <pc:spChg chg="add mod ord">
          <ac:chgData name="Rogers de Oliveira Pires" userId="baac0c0386c791d7" providerId="LiveId" clId="{CBDF7650-3130-41C2-A9D2-4768CBF4238C}" dt="2019-08-21T18:03:02.590" v="1138" actId="1076"/>
          <ac:spMkLst>
            <pc:docMk/>
            <pc:sldMk cId="3284235256" sldId="269"/>
            <ac:spMk id="6" creationId="{F1C44122-A067-4F65-B5AD-9905D9C3BB9A}"/>
          </ac:spMkLst>
        </pc:spChg>
        <pc:spChg chg="add mod">
          <ac:chgData name="Rogers de Oliveira Pires" userId="baac0c0386c791d7" providerId="LiveId" clId="{CBDF7650-3130-41C2-A9D2-4768CBF4238C}" dt="2019-08-21T18:03:56.057" v="1175" actId="164"/>
          <ac:spMkLst>
            <pc:docMk/>
            <pc:sldMk cId="3284235256" sldId="269"/>
            <ac:spMk id="7" creationId="{AA193B66-2BC2-4536-A6CF-5DB6683D8DAD}"/>
          </ac:spMkLst>
        </pc:spChg>
        <pc:spChg chg="add mod">
          <ac:chgData name="Rogers de Oliveira Pires" userId="baac0c0386c791d7" providerId="LiveId" clId="{CBDF7650-3130-41C2-A9D2-4768CBF4238C}" dt="2019-08-21T18:03:56.057" v="1175" actId="164"/>
          <ac:spMkLst>
            <pc:docMk/>
            <pc:sldMk cId="3284235256" sldId="269"/>
            <ac:spMk id="10" creationId="{672BEC06-9AF2-4FCA-8F14-CC5C04B72269}"/>
          </ac:spMkLst>
        </pc:spChg>
        <pc:grpChg chg="add mod">
          <ac:chgData name="Rogers de Oliveira Pires" userId="baac0c0386c791d7" providerId="LiveId" clId="{CBDF7650-3130-41C2-A9D2-4768CBF4238C}" dt="2019-08-21T18:03:50.054" v="1173" actId="164"/>
          <ac:grpSpMkLst>
            <pc:docMk/>
            <pc:sldMk cId="3284235256" sldId="269"/>
            <ac:grpSpMk id="2" creationId="{EC36F822-1E0B-40E6-BADB-FCE75F05DF80}"/>
          </ac:grpSpMkLst>
        </pc:grpChg>
        <pc:grpChg chg="add mod">
          <ac:chgData name="Rogers de Oliveira Pires" userId="baac0c0386c791d7" providerId="LiveId" clId="{CBDF7650-3130-41C2-A9D2-4768CBF4238C}" dt="2019-08-21T18:03:56.057" v="1175" actId="164"/>
          <ac:grpSpMkLst>
            <pc:docMk/>
            <pc:sldMk cId="3284235256" sldId="269"/>
            <ac:grpSpMk id="3" creationId="{F0FBF422-3B26-4E4C-A56D-595BBCFED0C7}"/>
          </ac:grpSpMkLst>
        </pc:grpChg>
        <pc:picChg chg="add mod">
          <ac:chgData name="Rogers de Oliveira Pires" userId="baac0c0386c791d7" providerId="LiveId" clId="{CBDF7650-3130-41C2-A9D2-4768CBF4238C}" dt="2019-07-26T19:43:32.161" v="1123" actId="1076"/>
          <ac:picMkLst>
            <pc:docMk/>
            <pc:sldMk cId="3284235256" sldId="269"/>
            <ac:picMk id="4" creationId="{D8527A46-0D91-4449-B26E-D29EB6A45071}"/>
          </ac:picMkLst>
        </pc:picChg>
        <pc:picChg chg="add del mod">
          <ac:chgData name="Rogers de Oliveira Pires" userId="baac0c0386c791d7" providerId="LiveId" clId="{CBDF7650-3130-41C2-A9D2-4768CBF4238C}" dt="2019-08-21T18:03:08.479" v="1142" actId="1076"/>
          <ac:picMkLst>
            <pc:docMk/>
            <pc:sldMk cId="3284235256" sldId="269"/>
            <ac:picMk id="5" creationId="{04098ADC-F34D-4998-A386-87B9224F8E7A}"/>
          </ac:picMkLst>
        </pc:picChg>
        <pc:picChg chg="add del mod">
          <ac:chgData name="Rogers de Oliveira Pires" userId="baac0c0386c791d7" providerId="LiveId" clId="{CBDF7650-3130-41C2-A9D2-4768CBF4238C}" dt="2019-08-21T18:03:13.077" v="1145" actId="478"/>
          <ac:picMkLst>
            <pc:docMk/>
            <pc:sldMk cId="3284235256" sldId="269"/>
            <ac:picMk id="8" creationId="{EE652D94-29B0-4186-969F-C6B401B539EC}"/>
          </ac:picMkLst>
        </pc:picChg>
        <pc:picChg chg="add mod ord">
          <ac:chgData name="Rogers de Oliveira Pires" userId="baac0c0386c791d7" providerId="LiveId" clId="{CBDF7650-3130-41C2-A9D2-4768CBF4238C}" dt="2019-08-21T18:03:56.057" v="1175" actId="164"/>
          <ac:picMkLst>
            <pc:docMk/>
            <pc:sldMk cId="3284235256" sldId="269"/>
            <ac:picMk id="9" creationId="{18E25CD5-49FF-44C1-B2A5-14FF9503F418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2DFA65-6E95-41DB-ACE0-DCA35EADA8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E3D43FF-0EF5-46E9-A0C1-75C606B2CA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E2CCAD7-35DD-4808-8B70-62E7070CA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D00F1-9C18-462B-ACC5-BBAABF36030A}" type="datetimeFigureOut">
              <a:rPr lang="pt-BR" smtClean="0"/>
              <a:t>21/08/2019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1A43A85-FFBC-4201-BBAA-B7C2DBBA9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61C26FF-DD49-4029-AA3D-608E03925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942C0-229B-48A1-B75A-A27E730DCD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1952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21C7E2-4094-4E4D-B805-6D6F918EA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3034760-5A38-40AA-B17B-326BEEAB6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7C8FB98-19E2-45E2-8538-E665EBA17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D00F1-9C18-462B-ACC5-BBAABF36030A}" type="datetimeFigureOut">
              <a:rPr lang="pt-BR" smtClean="0"/>
              <a:t>21/08/2019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C1CD10C-EBB3-496F-83CE-8C47ED247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17CD760-AA64-47F9-84E6-5F6B13FC8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942C0-229B-48A1-B75A-A27E730DCD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7118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0AAA986-3270-4D6F-B4DF-B32BC396E8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88E2A5A-AD40-42A8-809B-8CAE38A73F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36ABD6C-536B-426A-90CB-9F101956D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D00F1-9C18-462B-ACC5-BBAABF36030A}" type="datetimeFigureOut">
              <a:rPr lang="pt-BR" smtClean="0"/>
              <a:t>21/08/2019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8A3A112-7531-4F8B-B513-CAF5486F9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092D2F7-CD30-4C5F-BB17-8E7710E01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942C0-229B-48A1-B75A-A27E730DCD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2273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1D7B37-80C8-4401-A876-9122800F8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2E1148D-0996-4C1E-AAD7-CE8ADEAE84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96AF9E5-CA30-4BBB-9DD9-4CA7C189E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D00F1-9C18-462B-ACC5-BBAABF36030A}" type="datetimeFigureOut">
              <a:rPr lang="pt-BR" smtClean="0"/>
              <a:t>21/08/2019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00514F5-9453-4A13-8832-56DAA1E1F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53EAABD-256D-4EED-BB6C-54277363E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942C0-229B-48A1-B75A-A27E730DCD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5809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38BA32-5900-4844-8B7A-CD51F339E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8F14697-D97E-4929-AA27-75D48E1F36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423245F-D3B1-41F5-839F-A1346E735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D00F1-9C18-462B-ACC5-BBAABF36030A}" type="datetimeFigureOut">
              <a:rPr lang="pt-BR" smtClean="0"/>
              <a:t>21/08/2019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691CE52-EA27-4D59-A514-AFF2E46E3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CC966B2-DD7C-4258-A8D7-6D28871EA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942C0-229B-48A1-B75A-A27E730DCD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9192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F9A974-C90F-4675-B062-811503EF0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7CCD33D-2FBD-44B9-9315-B729DE7A49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D0D4286-5A64-43AF-8175-D9FD77DB69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F166556-9F56-46F3-AA79-8C8338F22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D00F1-9C18-462B-ACC5-BBAABF36030A}" type="datetimeFigureOut">
              <a:rPr lang="pt-BR" smtClean="0"/>
              <a:t>21/08/2019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5BDFC94-AEDA-4EE7-A60B-EB6EF4151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9347C12-C260-4762-95FD-F5AF8C802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942C0-229B-48A1-B75A-A27E730DCD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8212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B86AD4-4627-4C97-A6E2-4C3A281B4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6977957-580F-451F-B3A9-5C47447AFB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60EC664-2A3C-4753-8D58-9B5D207CC9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1C1A30A-5F28-445F-A71D-889C78E556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386D3BB-2EFA-4D89-9EA6-E427E49E1A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666517D-2BAE-43E5-868E-B0456C1F3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D00F1-9C18-462B-ACC5-BBAABF36030A}" type="datetimeFigureOut">
              <a:rPr lang="pt-BR" smtClean="0"/>
              <a:t>21/08/2019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E2A3F7E8-80BA-48CE-8576-16CF40E94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79C8E87C-B632-4219-8DAA-5078AF242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942C0-229B-48A1-B75A-A27E730DCD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9015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2BA403-69FF-4F18-96FC-8784BC398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0972D19-1055-4F7F-9F5E-69677ADC0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D00F1-9C18-462B-ACC5-BBAABF36030A}" type="datetimeFigureOut">
              <a:rPr lang="pt-BR" smtClean="0"/>
              <a:t>21/08/2019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2A7F18A-E3EF-4D0B-B7CF-B80E73869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4D32D23-255E-42F4-A0CE-C385149F1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942C0-229B-48A1-B75A-A27E730DCD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7778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2CC85E1-47D5-4808-901A-13A0FA821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D00F1-9C18-462B-ACC5-BBAABF36030A}" type="datetimeFigureOut">
              <a:rPr lang="pt-BR" smtClean="0"/>
              <a:t>21/08/2019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6C94F08-87E0-488B-9276-28EC5F700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2C23ADC-EE08-446B-91ED-87D353E32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942C0-229B-48A1-B75A-A27E730DCD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2499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1221F9-E8F6-4077-A2ED-DDAFC2FA0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7BFC463-4CBA-411B-AA41-70F7F4F3F4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0F8376C-1EA7-41DB-A32C-66592B0AC9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2BCCDB2-7C25-47F3-B613-5CCED0729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D00F1-9C18-462B-ACC5-BBAABF36030A}" type="datetimeFigureOut">
              <a:rPr lang="pt-BR" smtClean="0"/>
              <a:t>21/08/2019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C943AB3-4CDC-4465-B3CD-474E39709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1EBBD6D-9951-420E-AA75-4D8FF3205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942C0-229B-48A1-B75A-A27E730DCD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0325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6EEC03-D0E7-400F-B2C8-1F8779317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7ED7AA4-4DDC-4F53-A636-78BAA7BEB7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98B08A0-AFBB-4A54-B5BA-FDA9D4934E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DDFC1CC-B4F8-4A25-811D-6CECF81A6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D00F1-9C18-462B-ACC5-BBAABF36030A}" type="datetimeFigureOut">
              <a:rPr lang="pt-BR" smtClean="0"/>
              <a:t>21/08/2019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2A16DDA-D3E7-4B91-8457-FC1B4FC39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AC86CC2-48FB-44AB-8F83-5EEEE9A4C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942C0-229B-48A1-B75A-A27E730DCD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2011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BC8B2AD-7A9D-402E-B06E-90F13C875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0E1B95D-F482-48EE-B77A-E8894DC99F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49572F3-D298-449F-BFDD-89A698300C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3D00F1-9C18-462B-ACC5-BBAABF36030A}" type="datetimeFigureOut">
              <a:rPr lang="pt-BR" smtClean="0"/>
              <a:t>21/08/2019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2451F89-6C8B-48F2-B449-D00D2B2580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337F0DC-690E-4365-B782-FAC0AB171E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B942C0-229B-48A1-B75A-A27E730DCD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1633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" TargetMode="External"/><Relationship Id="rId2" Type="http://schemas.openxmlformats.org/officeDocument/2006/relationships/hyperlink" Target="https://synonymsof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hyperlink" Target="https://synonymsof.com/" TargetMode="External"/><Relationship Id="rId7" Type="http://schemas.openxmlformats.org/officeDocument/2006/relationships/image" Target="../media/image20.png"/><Relationship Id="rId2" Type="http://schemas.openxmlformats.org/officeDocument/2006/relationships/hyperlink" Target="https://whcompare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hyperlink" Target="https://pickaface.net/" TargetMode="External"/><Relationship Id="rId4" Type="http://schemas.openxmlformats.org/officeDocument/2006/relationships/hyperlink" Target="https://creativecommons.org/licenses/by/4.0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" TargetMode="External"/><Relationship Id="rId2" Type="http://schemas.openxmlformats.org/officeDocument/2006/relationships/hyperlink" Target="https://lukaszadam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hyperlink" Target="http://sliceberry.com/product/illustricons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" TargetMode="External"/><Relationship Id="rId7" Type="http://schemas.openxmlformats.org/officeDocument/2006/relationships/image" Target="../media/image27.png"/><Relationship Id="rId2" Type="http://schemas.openxmlformats.org/officeDocument/2006/relationships/hyperlink" Target="https://lukaszadam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hyperlink" Target="http://sliceberry.com/product/illustricons/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18" Type="http://schemas.openxmlformats.org/officeDocument/2006/relationships/image" Target="../media/image2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17" Type="http://schemas.openxmlformats.org/officeDocument/2006/relationships/image" Target="../media/image21.png"/><Relationship Id="rId2" Type="http://schemas.openxmlformats.org/officeDocument/2006/relationships/image" Target="../media/image6.png"/><Relationship Id="rId16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10" Type="http://schemas.openxmlformats.org/officeDocument/2006/relationships/image" Target="../media/image14.png"/><Relationship Id="rId19" Type="http://schemas.openxmlformats.org/officeDocument/2006/relationships/image" Target="../media/image23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" TargetMode="External"/><Relationship Id="rId2" Type="http://schemas.openxmlformats.org/officeDocument/2006/relationships/hyperlink" Target="https://www.iconshock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" TargetMode="External"/><Relationship Id="rId2" Type="http://schemas.openxmlformats.org/officeDocument/2006/relationships/hyperlink" Target="https://www.vexels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hyperlink" Target="https://www.webalys.com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ribbble.com/bartamagraphic" TargetMode="External"/><Relationship Id="rId2" Type="http://schemas.openxmlformats.org/officeDocument/2006/relationships/hyperlink" Target="https://nucleoapp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ehance.net/gallery/35340249/100-Line-Icons" TargetMode="External"/><Relationship Id="rId2" Type="http://schemas.openxmlformats.org/officeDocument/2006/relationships/hyperlink" Target="https://dribbble.com/webalys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" TargetMode="External"/><Relationship Id="rId2" Type="http://schemas.openxmlformats.org/officeDocument/2006/relationships/hyperlink" Target="https://www.iconfinder.com/justicon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hyperlink" Target="http://www.snipicons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" name="Agrupar 104">
            <a:extLst>
              <a:ext uri="{FF2B5EF4-FFF2-40B4-BE49-F238E27FC236}">
                <a16:creationId xmlns:a16="http://schemas.microsoft.com/office/drawing/2014/main" id="{4FC4A10F-C738-4910-87DE-C72ACF45B4E5}"/>
              </a:ext>
            </a:extLst>
          </p:cNvPr>
          <p:cNvGrpSpPr/>
          <p:nvPr/>
        </p:nvGrpSpPr>
        <p:grpSpPr>
          <a:xfrm>
            <a:off x="864544" y="652248"/>
            <a:ext cx="3341258" cy="3340403"/>
            <a:chOff x="1078512" y="2771334"/>
            <a:chExt cx="3341258" cy="3340403"/>
          </a:xfrm>
        </p:grpSpPr>
        <p:pic>
          <p:nvPicPr>
            <p:cNvPr id="5" name="Imagem 4">
              <a:extLst>
                <a:ext uri="{FF2B5EF4-FFF2-40B4-BE49-F238E27FC236}">
                  <a16:creationId xmlns:a16="http://schemas.microsoft.com/office/drawing/2014/main" id="{EB6CE79A-51ED-48E8-B9C0-7FB70B469FD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00" t="4666" r="4644" b="4800"/>
            <a:stretch/>
          </p:blipFill>
          <p:spPr>
            <a:xfrm>
              <a:off x="1078512" y="2771334"/>
              <a:ext cx="3341258" cy="3340403"/>
            </a:xfrm>
            <a:prstGeom prst="roundRect">
              <a:avLst/>
            </a:prstGeom>
            <a:ln w="38100" cap="sq">
              <a:noFill/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77" name="Retângulo 76">
              <a:extLst>
                <a:ext uri="{FF2B5EF4-FFF2-40B4-BE49-F238E27FC236}">
                  <a16:creationId xmlns:a16="http://schemas.microsoft.com/office/drawing/2014/main" id="{DDED45C9-0E47-439E-AE62-4DD8DA5F6117}"/>
                </a:ext>
              </a:extLst>
            </p:cNvPr>
            <p:cNvSpPr/>
            <p:nvPr/>
          </p:nvSpPr>
          <p:spPr>
            <a:xfrm>
              <a:off x="2356490" y="3239668"/>
              <a:ext cx="1378226" cy="901148"/>
            </a:xfrm>
            <a:prstGeom prst="rect">
              <a:avLst/>
            </a:prstGeom>
            <a:solidFill>
              <a:srgbClr val="3127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8" name="CaixaDeTexto 77">
              <a:extLst>
                <a:ext uri="{FF2B5EF4-FFF2-40B4-BE49-F238E27FC236}">
                  <a16:creationId xmlns:a16="http://schemas.microsoft.com/office/drawing/2014/main" id="{AC0EA6FC-3C66-4B39-8286-2FDC5F375E55}"/>
                </a:ext>
              </a:extLst>
            </p:cNvPr>
            <p:cNvSpPr txBox="1"/>
            <p:nvPr/>
          </p:nvSpPr>
          <p:spPr>
            <a:xfrm>
              <a:off x="2326010" y="2898207"/>
              <a:ext cx="1431802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9600" b="1" dirty="0">
                  <a:solidFill>
                    <a:schemeClr val="bg1"/>
                  </a:solidFill>
                  <a:cs typeface="Aharoni" panose="020B0604020202020204" pitchFamily="2" charset="-79"/>
                </a:rPr>
                <a:t>60</a:t>
              </a:r>
            </a:p>
          </p:txBody>
        </p:sp>
        <p:sp>
          <p:nvSpPr>
            <p:cNvPr id="79" name="Retângulo 78">
              <a:extLst>
                <a:ext uri="{FF2B5EF4-FFF2-40B4-BE49-F238E27FC236}">
                  <a16:creationId xmlns:a16="http://schemas.microsoft.com/office/drawing/2014/main" id="{327BE077-DBDD-4745-A07E-413B40D82904}"/>
                </a:ext>
              </a:extLst>
            </p:cNvPr>
            <p:cNvSpPr/>
            <p:nvPr/>
          </p:nvSpPr>
          <p:spPr>
            <a:xfrm>
              <a:off x="3308533" y="3244431"/>
              <a:ext cx="86139" cy="901148"/>
            </a:xfrm>
            <a:prstGeom prst="rect">
              <a:avLst/>
            </a:prstGeom>
            <a:solidFill>
              <a:srgbClr val="3127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0" name="Retângulo 79">
              <a:extLst>
                <a:ext uri="{FF2B5EF4-FFF2-40B4-BE49-F238E27FC236}">
                  <a16:creationId xmlns:a16="http://schemas.microsoft.com/office/drawing/2014/main" id="{30DC3083-E6A3-443C-B316-4F8F0A13620A}"/>
                </a:ext>
              </a:extLst>
            </p:cNvPr>
            <p:cNvSpPr/>
            <p:nvPr/>
          </p:nvSpPr>
          <p:spPr>
            <a:xfrm>
              <a:off x="2691733" y="3239668"/>
              <a:ext cx="86139" cy="901148"/>
            </a:xfrm>
            <a:prstGeom prst="rect">
              <a:avLst/>
            </a:prstGeom>
            <a:solidFill>
              <a:srgbClr val="3127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06" name="Agrupar 105">
            <a:extLst>
              <a:ext uri="{FF2B5EF4-FFF2-40B4-BE49-F238E27FC236}">
                <a16:creationId xmlns:a16="http://schemas.microsoft.com/office/drawing/2014/main" id="{5663ABE8-F645-4326-9B18-FF39A1E7452E}"/>
              </a:ext>
            </a:extLst>
          </p:cNvPr>
          <p:cNvGrpSpPr/>
          <p:nvPr/>
        </p:nvGrpSpPr>
        <p:grpSpPr>
          <a:xfrm>
            <a:off x="4425371" y="652248"/>
            <a:ext cx="3341258" cy="3340403"/>
            <a:chOff x="4639339" y="2771334"/>
            <a:chExt cx="3341258" cy="3340403"/>
          </a:xfrm>
        </p:grpSpPr>
        <p:pic>
          <p:nvPicPr>
            <p:cNvPr id="6" name="Imagem 5">
              <a:extLst>
                <a:ext uri="{FF2B5EF4-FFF2-40B4-BE49-F238E27FC236}">
                  <a16:creationId xmlns:a16="http://schemas.microsoft.com/office/drawing/2014/main" id="{D35531DE-C870-4655-A1B5-12B607BB246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00" t="4666" r="4644" b="4800"/>
            <a:stretch/>
          </p:blipFill>
          <p:spPr>
            <a:xfrm>
              <a:off x="4639339" y="2771334"/>
              <a:ext cx="3341258" cy="3340403"/>
            </a:xfrm>
            <a:prstGeom prst="roundRect">
              <a:avLst/>
            </a:prstGeom>
            <a:ln w="38100" cap="sq">
              <a:noFill/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81" name="Retângulo 80">
              <a:extLst>
                <a:ext uri="{FF2B5EF4-FFF2-40B4-BE49-F238E27FC236}">
                  <a16:creationId xmlns:a16="http://schemas.microsoft.com/office/drawing/2014/main" id="{05F05190-B4E6-41CD-8DC3-6FBC8304F0E1}"/>
                </a:ext>
              </a:extLst>
            </p:cNvPr>
            <p:cNvSpPr/>
            <p:nvPr/>
          </p:nvSpPr>
          <p:spPr>
            <a:xfrm>
              <a:off x="5898911" y="3256590"/>
              <a:ext cx="1378226" cy="901148"/>
            </a:xfrm>
            <a:prstGeom prst="rect">
              <a:avLst/>
            </a:prstGeom>
            <a:solidFill>
              <a:srgbClr val="3127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4" name="CaixaDeTexto 73">
              <a:extLst>
                <a:ext uri="{FF2B5EF4-FFF2-40B4-BE49-F238E27FC236}">
                  <a16:creationId xmlns:a16="http://schemas.microsoft.com/office/drawing/2014/main" id="{DCD4D276-AC7A-4278-B985-AE535F483632}"/>
                </a:ext>
              </a:extLst>
            </p:cNvPr>
            <p:cNvSpPr txBox="1"/>
            <p:nvPr/>
          </p:nvSpPr>
          <p:spPr>
            <a:xfrm>
              <a:off x="5921371" y="2905412"/>
              <a:ext cx="1431802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9600" b="1" dirty="0">
                  <a:solidFill>
                    <a:schemeClr val="bg1"/>
                  </a:solidFill>
                  <a:cs typeface="Aharoni" panose="020B0604020202020204" pitchFamily="2" charset="-79"/>
                </a:rPr>
                <a:t>18</a:t>
              </a:r>
            </a:p>
          </p:txBody>
        </p:sp>
        <p:sp>
          <p:nvSpPr>
            <p:cNvPr id="82" name="Retângulo 81">
              <a:extLst>
                <a:ext uri="{FF2B5EF4-FFF2-40B4-BE49-F238E27FC236}">
                  <a16:creationId xmlns:a16="http://schemas.microsoft.com/office/drawing/2014/main" id="{34FB8723-3F6E-4F82-BB35-C30680E1716B}"/>
                </a:ext>
              </a:extLst>
            </p:cNvPr>
            <p:cNvSpPr/>
            <p:nvPr/>
          </p:nvSpPr>
          <p:spPr>
            <a:xfrm>
              <a:off x="6881434" y="3256590"/>
              <a:ext cx="86139" cy="901148"/>
            </a:xfrm>
            <a:prstGeom prst="rect">
              <a:avLst/>
            </a:prstGeom>
            <a:solidFill>
              <a:srgbClr val="3127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94" name="Agrupar 93">
            <a:extLst>
              <a:ext uri="{FF2B5EF4-FFF2-40B4-BE49-F238E27FC236}">
                <a16:creationId xmlns:a16="http://schemas.microsoft.com/office/drawing/2014/main" id="{1BB6D805-CE1A-4F34-B2FC-FF66EFAA1545}"/>
              </a:ext>
            </a:extLst>
          </p:cNvPr>
          <p:cNvGrpSpPr/>
          <p:nvPr/>
        </p:nvGrpSpPr>
        <p:grpSpPr>
          <a:xfrm>
            <a:off x="7986198" y="616436"/>
            <a:ext cx="3341258" cy="3340403"/>
            <a:chOff x="8200166" y="2735522"/>
            <a:chExt cx="3341258" cy="3340403"/>
          </a:xfrm>
        </p:grpSpPr>
        <p:grpSp>
          <p:nvGrpSpPr>
            <p:cNvPr id="11" name="Agrupar 10">
              <a:extLst>
                <a:ext uri="{FF2B5EF4-FFF2-40B4-BE49-F238E27FC236}">
                  <a16:creationId xmlns:a16="http://schemas.microsoft.com/office/drawing/2014/main" id="{CB11225E-7A2D-4399-99E6-1AB1228D29B3}"/>
                </a:ext>
              </a:extLst>
            </p:cNvPr>
            <p:cNvGrpSpPr/>
            <p:nvPr/>
          </p:nvGrpSpPr>
          <p:grpSpPr>
            <a:xfrm>
              <a:off x="8200166" y="2735522"/>
              <a:ext cx="3341258" cy="3340403"/>
              <a:chOff x="4639339" y="2771334"/>
              <a:chExt cx="3341258" cy="3340403"/>
            </a:xfrm>
          </p:grpSpPr>
          <p:pic>
            <p:nvPicPr>
              <p:cNvPr id="12" name="Imagem 11">
                <a:extLst>
                  <a:ext uri="{FF2B5EF4-FFF2-40B4-BE49-F238E27FC236}">
                    <a16:creationId xmlns:a16="http://schemas.microsoft.com/office/drawing/2014/main" id="{88711FD2-4392-41B6-9F90-5C63CB28607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800" t="4666" r="4644" b="4800"/>
              <a:stretch/>
            </p:blipFill>
            <p:spPr>
              <a:xfrm>
                <a:off x="4639339" y="2771334"/>
                <a:ext cx="3341258" cy="3340403"/>
              </a:xfrm>
              <a:prstGeom prst="roundRect">
                <a:avLst/>
              </a:prstGeom>
              <a:ln w="38100" cap="sq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p:spPr>
          </p:pic>
          <p:sp>
            <p:nvSpPr>
              <p:cNvPr id="13" name="Retângulo 12">
                <a:extLst>
                  <a:ext uri="{FF2B5EF4-FFF2-40B4-BE49-F238E27FC236}">
                    <a16:creationId xmlns:a16="http://schemas.microsoft.com/office/drawing/2014/main" id="{70CEC4A4-5660-4A63-845F-D637FA48690C}"/>
                  </a:ext>
                </a:extLst>
              </p:cNvPr>
              <p:cNvSpPr/>
              <p:nvPr/>
            </p:nvSpPr>
            <p:spPr>
              <a:xfrm>
                <a:off x="5910470" y="3260035"/>
                <a:ext cx="1378226" cy="901148"/>
              </a:xfrm>
              <a:prstGeom prst="rect">
                <a:avLst/>
              </a:prstGeom>
              <a:solidFill>
                <a:srgbClr val="31278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B667437E-1BF5-4021-9094-0662CEF6B456}"/>
                  </a:ext>
                </a:extLst>
              </p:cNvPr>
              <p:cNvSpPr txBox="1"/>
              <p:nvPr/>
            </p:nvSpPr>
            <p:spPr>
              <a:xfrm>
                <a:off x="6552213" y="2907261"/>
                <a:ext cx="808235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9600" b="1" dirty="0">
                    <a:solidFill>
                      <a:schemeClr val="bg1"/>
                    </a:solidFill>
                    <a:cs typeface="Aharoni" panose="020B0604020202020204" pitchFamily="2" charset="-79"/>
                  </a:rPr>
                  <a:t>8</a:t>
                </a:r>
              </a:p>
            </p:txBody>
          </p:sp>
          <p:sp>
            <p:nvSpPr>
              <p:cNvPr id="15" name="Retângulo 14">
                <a:extLst>
                  <a:ext uri="{FF2B5EF4-FFF2-40B4-BE49-F238E27FC236}">
                    <a16:creationId xmlns:a16="http://schemas.microsoft.com/office/drawing/2014/main" id="{2E9DDDB3-7D3C-4712-BF5F-6AE616E8D322}"/>
                  </a:ext>
                </a:extLst>
              </p:cNvPr>
              <p:cNvSpPr/>
              <p:nvPr/>
            </p:nvSpPr>
            <p:spPr>
              <a:xfrm>
                <a:off x="6892993" y="3264798"/>
                <a:ext cx="86139" cy="901148"/>
              </a:xfrm>
              <a:prstGeom prst="rect">
                <a:avLst/>
              </a:prstGeom>
              <a:solidFill>
                <a:srgbClr val="31278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3" name="Retângulo 22">
              <a:extLst>
                <a:ext uri="{FF2B5EF4-FFF2-40B4-BE49-F238E27FC236}">
                  <a16:creationId xmlns:a16="http://schemas.microsoft.com/office/drawing/2014/main" id="{C4C5B2D1-C5B3-4DAC-B2DA-E562C2E77C97}"/>
                </a:ext>
              </a:extLst>
            </p:cNvPr>
            <p:cNvSpPr/>
            <p:nvPr/>
          </p:nvSpPr>
          <p:spPr>
            <a:xfrm>
              <a:off x="8695146" y="2822569"/>
              <a:ext cx="1378226" cy="901148"/>
            </a:xfrm>
            <a:prstGeom prst="rect">
              <a:avLst/>
            </a:prstGeom>
            <a:solidFill>
              <a:srgbClr val="3127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Retângulo 23">
              <a:extLst>
                <a:ext uri="{FF2B5EF4-FFF2-40B4-BE49-F238E27FC236}">
                  <a16:creationId xmlns:a16="http://schemas.microsoft.com/office/drawing/2014/main" id="{E7087680-14C4-41D4-85E8-ED875DEA3B44}"/>
                </a:ext>
              </a:extLst>
            </p:cNvPr>
            <p:cNvSpPr/>
            <p:nvPr/>
          </p:nvSpPr>
          <p:spPr>
            <a:xfrm>
              <a:off x="8305649" y="3504576"/>
              <a:ext cx="1378226" cy="901148"/>
            </a:xfrm>
            <a:prstGeom prst="rect">
              <a:avLst/>
            </a:prstGeom>
            <a:solidFill>
              <a:srgbClr val="3127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Retângulo 24">
              <a:extLst>
                <a:ext uri="{FF2B5EF4-FFF2-40B4-BE49-F238E27FC236}">
                  <a16:creationId xmlns:a16="http://schemas.microsoft.com/office/drawing/2014/main" id="{81EC406A-9360-47F0-AC94-04D53A068353}"/>
                </a:ext>
              </a:extLst>
            </p:cNvPr>
            <p:cNvSpPr/>
            <p:nvPr/>
          </p:nvSpPr>
          <p:spPr>
            <a:xfrm>
              <a:off x="8257932" y="4122675"/>
              <a:ext cx="1378226" cy="901148"/>
            </a:xfrm>
            <a:prstGeom prst="rect">
              <a:avLst/>
            </a:prstGeom>
            <a:solidFill>
              <a:srgbClr val="3127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Retângulo 25">
              <a:extLst>
                <a:ext uri="{FF2B5EF4-FFF2-40B4-BE49-F238E27FC236}">
                  <a16:creationId xmlns:a16="http://schemas.microsoft.com/office/drawing/2014/main" id="{F26B31CB-6F27-46D7-B8C4-CB8A946D6E5F}"/>
                </a:ext>
              </a:extLst>
            </p:cNvPr>
            <p:cNvSpPr/>
            <p:nvPr/>
          </p:nvSpPr>
          <p:spPr>
            <a:xfrm>
              <a:off x="8747681" y="4128889"/>
              <a:ext cx="1378226" cy="901148"/>
            </a:xfrm>
            <a:prstGeom prst="rect">
              <a:avLst/>
            </a:prstGeom>
            <a:solidFill>
              <a:srgbClr val="3127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Retângulo 26">
              <a:extLst>
                <a:ext uri="{FF2B5EF4-FFF2-40B4-BE49-F238E27FC236}">
                  <a16:creationId xmlns:a16="http://schemas.microsoft.com/office/drawing/2014/main" id="{88BCB80E-F2E8-4F6B-B741-924E6485249C}"/>
                </a:ext>
              </a:extLst>
            </p:cNvPr>
            <p:cNvSpPr/>
            <p:nvPr/>
          </p:nvSpPr>
          <p:spPr>
            <a:xfrm>
              <a:off x="8461830" y="4642276"/>
              <a:ext cx="1378226" cy="901148"/>
            </a:xfrm>
            <a:prstGeom prst="rect">
              <a:avLst/>
            </a:prstGeom>
            <a:solidFill>
              <a:srgbClr val="3127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Retângulo 27">
              <a:extLst>
                <a:ext uri="{FF2B5EF4-FFF2-40B4-BE49-F238E27FC236}">
                  <a16:creationId xmlns:a16="http://schemas.microsoft.com/office/drawing/2014/main" id="{CFA2A1B9-B2CF-43F4-B2A3-F61BE847A427}"/>
                </a:ext>
              </a:extLst>
            </p:cNvPr>
            <p:cNvSpPr/>
            <p:nvPr/>
          </p:nvSpPr>
          <p:spPr>
            <a:xfrm>
              <a:off x="8420967" y="5000562"/>
              <a:ext cx="1378226" cy="901148"/>
            </a:xfrm>
            <a:prstGeom prst="rect">
              <a:avLst/>
            </a:prstGeom>
            <a:solidFill>
              <a:srgbClr val="3127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" name="Retângulo 28">
              <a:extLst>
                <a:ext uri="{FF2B5EF4-FFF2-40B4-BE49-F238E27FC236}">
                  <a16:creationId xmlns:a16="http://schemas.microsoft.com/office/drawing/2014/main" id="{1DD76EEC-30F4-4906-99B2-21095063B86C}"/>
                </a:ext>
              </a:extLst>
            </p:cNvPr>
            <p:cNvSpPr/>
            <p:nvPr/>
          </p:nvSpPr>
          <p:spPr>
            <a:xfrm>
              <a:off x="8441399" y="5070802"/>
              <a:ext cx="1378226" cy="901148"/>
            </a:xfrm>
            <a:prstGeom prst="rect">
              <a:avLst/>
            </a:prstGeom>
            <a:solidFill>
              <a:srgbClr val="3127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Retângulo 29">
              <a:extLst>
                <a:ext uri="{FF2B5EF4-FFF2-40B4-BE49-F238E27FC236}">
                  <a16:creationId xmlns:a16="http://schemas.microsoft.com/office/drawing/2014/main" id="{C451E520-2ADF-484B-A156-076604281F0F}"/>
                </a:ext>
              </a:extLst>
            </p:cNvPr>
            <p:cNvSpPr/>
            <p:nvPr/>
          </p:nvSpPr>
          <p:spPr>
            <a:xfrm>
              <a:off x="8549931" y="5134968"/>
              <a:ext cx="1378226" cy="901148"/>
            </a:xfrm>
            <a:prstGeom prst="rect">
              <a:avLst/>
            </a:prstGeom>
            <a:solidFill>
              <a:srgbClr val="3127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Elipse 21">
              <a:extLst>
                <a:ext uri="{FF2B5EF4-FFF2-40B4-BE49-F238E27FC236}">
                  <a16:creationId xmlns:a16="http://schemas.microsoft.com/office/drawing/2014/main" id="{A9E2D17B-4F87-491E-8074-64E8423D942F}"/>
                </a:ext>
              </a:extLst>
            </p:cNvPr>
            <p:cNvSpPr/>
            <p:nvPr/>
          </p:nvSpPr>
          <p:spPr>
            <a:xfrm>
              <a:off x="8809252" y="3683037"/>
              <a:ext cx="536508" cy="53650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Retângulo 30">
              <a:extLst>
                <a:ext uri="{FF2B5EF4-FFF2-40B4-BE49-F238E27FC236}">
                  <a16:creationId xmlns:a16="http://schemas.microsoft.com/office/drawing/2014/main" id="{C5794767-DC3D-4790-8105-21B8286B28C2}"/>
                </a:ext>
              </a:extLst>
            </p:cNvPr>
            <p:cNvSpPr/>
            <p:nvPr/>
          </p:nvSpPr>
          <p:spPr>
            <a:xfrm>
              <a:off x="8818737" y="4347433"/>
              <a:ext cx="525570" cy="75574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72" name="Agrupar 71">
              <a:extLst>
                <a:ext uri="{FF2B5EF4-FFF2-40B4-BE49-F238E27FC236}">
                  <a16:creationId xmlns:a16="http://schemas.microsoft.com/office/drawing/2014/main" id="{6FF96D9C-F45F-4CBB-8DE4-130992BB1C38}"/>
                </a:ext>
              </a:extLst>
            </p:cNvPr>
            <p:cNvGrpSpPr/>
            <p:nvPr/>
          </p:nvGrpSpPr>
          <p:grpSpPr>
            <a:xfrm>
              <a:off x="9297990" y="4333827"/>
              <a:ext cx="509924" cy="575547"/>
              <a:chOff x="9297990" y="4333827"/>
              <a:chExt cx="509924" cy="575547"/>
            </a:xfrm>
          </p:grpSpPr>
          <p:sp>
            <p:nvSpPr>
              <p:cNvPr id="40" name="Retângulo 39">
                <a:extLst>
                  <a:ext uri="{FF2B5EF4-FFF2-40B4-BE49-F238E27FC236}">
                    <a16:creationId xmlns:a16="http://schemas.microsoft.com/office/drawing/2014/main" id="{16C7E0B6-8FA1-444B-B89C-C111D43EC621}"/>
                  </a:ext>
                </a:extLst>
              </p:cNvPr>
              <p:cNvSpPr/>
              <p:nvPr/>
            </p:nvSpPr>
            <p:spPr>
              <a:xfrm rot="19478855">
                <a:off x="9297990" y="4333827"/>
                <a:ext cx="176269" cy="30543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2" name="Elipse 41">
                <a:extLst>
                  <a:ext uri="{FF2B5EF4-FFF2-40B4-BE49-F238E27FC236}">
                    <a16:creationId xmlns:a16="http://schemas.microsoft.com/office/drawing/2014/main" id="{774CE23A-BE68-4BD9-AACB-3A1D7D3EE0AA}"/>
                  </a:ext>
                </a:extLst>
              </p:cNvPr>
              <p:cNvSpPr/>
              <p:nvPr/>
            </p:nvSpPr>
            <p:spPr>
              <a:xfrm>
                <a:off x="9392094" y="4533784"/>
                <a:ext cx="181434" cy="17311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43" name="Retângulo 42">
                <a:extLst>
                  <a:ext uri="{FF2B5EF4-FFF2-40B4-BE49-F238E27FC236}">
                    <a16:creationId xmlns:a16="http://schemas.microsoft.com/office/drawing/2014/main" id="{46420FC7-8DC8-4881-819F-5976878CFBD5}"/>
                  </a:ext>
                </a:extLst>
              </p:cNvPr>
              <p:cNvSpPr/>
              <p:nvPr/>
            </p:nvSpPr>
            <p:spPr>
              <a:xfrm rot="18674432">
                <a:off x="9519374" y="4570813"/>
                <a:ext cx="176269" cy="31118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4" name="Elipse 43">
                <a:extLst>
                  <a:ext uri="{FF2B5EF4-FFF2-40B4-BE49-F238E27FC236}">
                    <a16:creationId xmlns:a16="http://schemas.microsoft.com/office/drawing/2014/main" id="{4450D38A-7B60-46D4-942E-29FFE71F0058}"/>
                  </a:ext>
                </a:extLst>
              </p:cNvPr>
              <p:cNvSpPr/>
              <p:nvPr/>
            </p:nvSpPr>
            <p:spPr>
              <a:xfrm>
                <a:off x="9626480" y="4736260"/>
                <a:ext cx="181434" cy="17311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sp>
          <p:nvSpPr>
            <p:cNvPr id="45" name="Elipse 44">
              <a:extLst>
                <a:ext uri="{FF2B5EF4-FFF2-40B4-BE49-F238E27FC236}">
                  <a16:creationId xmlns:a16="http://schemas.microsoft.com/office/drawing/2014/main" id="{03B416FD-7D8C-44D5-9D95-B5FF2A0BEF34}"/>
                </a:ext>
              </a:extLst>
            </p:cNvPr>
            <p:cNvSpPr/>
            <p:nvPr/>
          </p:nvSpPr>
          <p:spPr>
            <a:xfrm>
              <a:off x="8766861" y="4251291"/>
              <a:ext cx="253307" cy="24169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61" name="Placa 60">
              <a:extLst>
                <a:ext uri="{FF2B5EF4-FFF2-40B4-BE49-F238E27FC236}">
                  <a16:creationId xmlns:a16="http://schemas.microsoft.com/office/drawing/2014/main" id="{2F3890D0-59DC-4219-96A9-77758F7A13FF}"/>
                </a:ext>
              </a:extLst>
            </p:cNvPr>
            <p:cNvSpPr/>
            <p:nvPr/>
          </p:nvSpPr>
          <p:spPr>
            <a:xfrm rot="3224256">
              <a:off x="8973273" y="4968818"/>
              <a:ext cx="262794" cy="244170"/>
            </a:xfrm>
            <a:prstGeom prst="plaque">
              <a:avLst>
                <a:gd name="adj" fmla="val 4476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6" name="Placa 65">
              <a:extLst>
                <a:ext uri="{FF2B5EF4-FFF2-40B4-BE49-F238E27FC236}">
                  <a16:creationId xmlns:a16="http://schemas.microsoft.com/office/drawing/2014/main" id="{0B070B0F-04FB-452E-81C4-BFB5A1048B13}"/>
                </a:ext>
              </a:extLst>
            </p:cNvPr>
            <p:cNvSpPr/>
            <p:nvPr/>
          </p:nvSpPr>
          <p:spPr>
            <a:xfrm rot="2260605">
              <a:off x="9284632" y="4518571"/>
              <a:ext cx="125004" cy="116145"/>
            </a:xfrm>
            <a:prstGeom prst="plaque">
              <a:avLst>
                <a:gd name="adj" fmla="val 4476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7" name="Placa 66">
              <a:extLst>
                <a:ext uri="{FF2B5EF4-FFF2-40B4-BE49-F238E27FC236}">
                  <a16:creationId xmlns:a16="http://schemas.microsoft.com/office/drawing/2014/main" id="{7E151E65-B3B8-4402-9DE0-88139C0F907A}"/>
                </a:ext>
              </a:extLst>
            </p:cNvPr>
            <p:cNvSpPr/>
            <p:nvPr/>
          </p:nvSpPr>
          <p:spPr>
            <a:xfrm rot="4435841">
              <a:off x="8769963" y="4482374"/>
              <a:ext cx="125004" cy="116145"/>
            </a:xfrm>
            <a:prstGeom prst="plaque">
              <a:avLst>
                <a:gd name="adj" fmla="val 4476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9" name="Elipse 68">
              <a:extLst>
                <a:ext uri="{FF2B5EF4-FFF2-40B4-BE49-F238E27FC236}">
                  <a16:creationId xmlns:a16="http://schemas.microsoft.com/office/drawing/2014/main" id="{16650037-E1FA-4861-BA15-14A3932E479E}"/>
                </a:ext>
              </a:extLst>
            </p:cNvPr>
            <p:cNvSpPr/>
            <p:nvPr/>
          </p:nvSpPr>
          <p:spPr>
            <a:xfrm>
              <a:off x="9126918" y="4247936"/>
              <a:ext cx="259427" cy="24169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1" name="Retângulo 70">
              <a:extLst>
                <a:ext uri="{FF2B5EF4-FFF2-40B4-BE49-F238E27FC236}">
                  <a16:creationId xmlns:a16="http://schemas.microsoft.com/office/drawing/2014/main" id="{97C0D6F5-DB4F-4B26-B94A-39985051730F}"/>
                </a:ext>
              </a:extLst>
            </p:cNvPr>
            <p:cNvSpPr/>
            <p:nvPr/>
          </p:nvSpPr>
          <p:spPr>
            <a:xfrm>
              <a:off x="8944824" y="4263401"/>
              <a:ext cx="267742" cy="3169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8" name="Elipse 67">
              <a:extLst>
                <a:ext uri="{FF2B5EF4-FFF2-40B4-BE49-F238E27FC236}">
                  <a16:creationId xmlns:a16="http://schemas.microsoft.com/office/drawing/2014/main" id="{04D060EE-ABE0-4A21-B169-4B8EBD1F3FE1}"/>
                </a:ext>
              </a:extLst>
            </p:cNvPr>
            <p:cNvSpPr/>
            <p:nvPr/>
          </p:nvSpPr>
          <p:spPr>
            <a:xfrm>
              <a:off x="8951506" y="4227852"/>
              <a:ext cx="235127" cy="48436"/>
            </a:xfrm>
            <a:prstGeom prst="ellipse">
              <a:avLst/>
            </a:prstGeom>
            <a:solidFill>
              <a:srgbClr val="312783"/>
            </a:solidFill>
            <a:ln>
              <a:solidFill>
                <a:srgbClr val="31278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83" name="Agrupar 82">
              <a:extLst>
                <a:ext uri="{FF2B5EF4-FFF2-40B4-BE49-F238E27FC236}">
                  <a16:creationId xmlns:a16="http://schemas.microsoft.com/office/drawing/2014/main" id="{2FA3C1C9-41AB-4BCB-A659-5CEB070AA378}"/>
                </a:ext>
              </a:extLst>
            </p:cNvPr>
            <p:cNvGrpSpPr/>
            <p:nvPr/>
          </p:nvGrpSpPr>
          <p:grpSpPr>
            <a:xfrm rot="4681686">
              <a:off x="8389466" y="4396243"/>
              <a:ext cx="506818" cy="574888"/>
              <a:chOff x="10360213" y="4347092"/>
              <a:chExt cx="506818" cy="574888"/>
            </a:xfrm>
          </p:grpSpPr>
          <p:sp>
            <p:nvSpPr>
              <p:cNvPr id="84" name="Retângulo 83">
                <a:extLst>
                  <a:ext uri="{FF2B5EF4-FFF2-40B4-BE49-F238E27FC236}">
                    <a16:creationId xmlns:a16="http://schemas.microsoft.com/office/drawing/2014/main" id="{DD052E5A-B73B-4D5D-9A2B-E3E7FE889CD1}"/>
                  </a:ext>
                </a:extLst>
              </p:cNvPr>
              <p:cNvSpPr/>
              <p:nvPr/>
            </p:nvSpPr>
            <p:spPr>
              <a:xfrm rot="19478855">
                <a:off x="10360213" y="4347092"/>
                <a:ext cx="176269" cy="30543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5" name="Elipse 84">
                <a:extLst>
                  <a:ext uri="{FF2B5EF4-FFF2-40B4-BE49-F238E27FC236}">
                    <a16:creationId xmlns:a16="http://schemas.microsoft.com/office/drawing/2014/main" id="{14DC3BFB-B948-4540-9D75-E44BD25945BB}"/>
                  </a:ext>
                </a:extLst>
              </p:cNvPr>
              <p:cNvSpPr/>
              <p:nvPr/>
            </p:nvSpPr>
            <p:spPr>
              <a:xfrm>
                <a:off x="10451211" y="4546390"/>
                <a:ext cx="181434" cy="17311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86" name="Retângulo 85">
                <a:extLst>
                  <a:ext uri="{FF2B5EF4-FFF2-40B4-BE49-F238E27FC236}">
                    <a16:creationId xmlns:a16="http://schemas.microsoft.com/office/drawing/2014/main" id="{7AD49912-BD9F-4EF9-81FC-F723BB4CB13E}"/>
                  </a:ext>
                </a:extLst>
              </p:cNvPr>
              <p:cNvSpPr/>
              <p:nvPr/>
            </p:nvSpPr>
            <p:spPr>
              <a:xfrm rot="18674432">
                <a:off x="10578491" y="4583419"/>
                <a:ext cx="176269" cy="31118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7" name="Elipse 86">
                <a:extLst>
                  <a:ext uri="{FF2B5EF4-FFF2-40B4-BE49-F238E27FC236}">
                    <a16:creationId xmlns:a16="http://schemas.microsoft.com/office/drawing/2014/main" id="{5A828065-0C35-4604-80C4-4A0564BDCAB1}"/>
                  </a:ext>
                </a:extLst>
              </p:cNvPr>
              <p:cNvSpPr/>
              <p:nvPr/>
            </p:nvSpPr>
            <p:spPr>
              <a:xfrm>
                <a:off x="10685597" y="4748866"/>
                <a:ext cx="181434" cy="17311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88" name="Agrupar 87">
              <a:extLst>
                <a:ext uri="{FF2B5EF4-FFF2-40B4-BE49-F238E27FC236}">
                  <a16:creationId xmlns:a16="http://schemas.microsoft.com/office/drawing/2014/main" id="{DCFF39EA-85C6-4EB6-A0F9-4021918650BC}"/>
                </a:ext>
              </a:extLst>
            </p:cNvPr>
            <p:cNvGrpSpPr/>
            <p:nvPr/>
          </p:nvGrpSpPr>
          <p:grpSpPr>
            <a:xfrm>
              <a:off x="9139664" y="5011062"/>
              <a:ext cx="249234" cy="958817"/>
              <a:chOff x="9139664" y="5011062"/>
              <a:chExt cx="249234" cy="958817"/>
            </a:xfrm>
          </p:grpSpPr>
          <p:sp>
            <p:nvSpPr>
              <p:cNvPr id="34" name="Elipse 33">
                <a:extLst>
                  <a:ext uri="{FF2B5EF4-FFF2-40B4-BE49-F238E27FC236}">
                    <a16:creationId xmlns:a16="http://schemas.microsoft.com/office/drawing/2014/main" id="{9E779A46-DB0D-4080-B191-B350FD6293BC}"/>
                  </a:ext>
                </a:extLst>
              </p:cNvPr>
              <p:cNvSpPr/>
              <p:nvPr/>
            </p:nvSpPr>
            <p:spPr>
              <a:xfrm>
                <a:off x="9156811" y="5748434"/>
                <a:ext cx="232087" cy="22144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8" name="Retângulo 37">
                <a:extLst>
                  <a:ext uri="{FF2B5EF4-FFF2-40B4-BE49-F238E27FC236}">
                    <a16:creationId xmlns:a16="http://schemas.microsoft.com/office/drawing/2014/main" id="{81AAEF66-58AF-4825-A320-72B44CE502DE}"/>
                  </a:ext>
                </a:extLst>
              </p:cNvPr>
              <p:cNvSpPr/>
              <p:nvPr/>
            </p:nvSpPr>
            <p:spPr>
              <a:xfrm rot="21297069">
                <a:off x="9139664" y="5011062"/>
                <a:ext cx="221638" cy="56046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51" name="Retângulo 50">
                <a:extLst>
                  <a:ext uri="{FF2B5EF4-FFF2-40B4-BE49-F238E27FC236}">
                    <a16:creationId xmlns:a16="http://schemas.microsoft.com/office/drawing/2014/main" id="{BE7DE376-1E57-4131-B9D7-90B969E0AF08}"/>
                  </a:ext>
                </a:extLst>
              </p:cNvPr>
              <p:cNvSpPr/>
              <p:nvPr/>
            </p:nvSpPr>
            <p:spPr>
              <a:xfrm>
                <a:off x="9155834" y="5552652"/>
                <a:ext cx="232325" cy="30075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91" name="Retângulo 90">
                <a:extLst>
                  <a:ext uri="{FF2B5EF4-FFF2-40B4-BE49-F238E27FC236}">
                    <a16:creationId xmlns:a16="http://schemas.microsoft.com/office/drawing/2014/main" id="{630F26CF-12D6-4CA7-8BB2-19B747E30AA8}"/>
                  </a:ext>
                </a:extLst>
              </p:cNvPr>
              <p:cNvSpPr/>
              <p:nvPr/>
            </p:nvSpPr>
            <p:spPr>
              <a:xfrm>
                <a:off x="9155007" y="5431636"/>
                <a:ext cx="153407" cy="30757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100" name="Agrupar 99">
              <a:extLst>
                <a:ext uri="{FF2B5EF4-FFF2-40B4-BE49-F238E27FC236}">
                  <a16:creationId xmlns:a16="http://schemas.microsoft.com/office/drawing/2014/main" id="{9F318A98-E12F-4D9E-B2E4-EBEED868A080}"/>
                </a:ext>
              </a:extLst>
            </p:cNvPr>
            <p:cNvGrpSpPr/>
            <p:nvPr/>
          </p:nvGrpSpPr>
          <p:grpSpPr>
            <a:xfrm rot="531414">
              <a:off x="8774852" y="5011122"/>
              <a:ext cx="244471" cy="954054"/>
              <a:chOff x="9144427" y="5015825"/>
              <a:chExt cx="244471" cy="954054"/>
            </a:xfrm>
          </p:grpSpPr>
          <p:sp>
            <p:nvSpPr>
              <p:cNvPr id="101" name="Elipse 100">
                <a:extLst>
                  <a:ext uri="{FF2B5EF4-FFF2-40B4-BE49-F238E27FC236}">
                    <a16:creationId xmlns:a16="http://schemas.microsoft.com/office/drawing/2014/main" id="{F74F7744-454B-4DE8-8683-069D5D511E94}"/>
                  </a:ext>
                </a:extLst>
              </p:cNvPr>
              <p:cNvSpPr/>
              <p:nvPr/>
            </p:nvSpPr>
            <p:spPr>
              <a:xfrm>
                <a:off x="9156811" y="5748434"/>
                <a:ext cx="232087" cy="22144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02" name="Retângulo 101">
                <a:extLst>
                  <a:ext uri="{FF2B5EF4-FFF2-40B4-BE49-F238E27FC236}">
                    <a16:creationId xmlns:a16="http://schemas.microsoft.com/office/drawing/2014/main" id="{9763BBF5-DA26-4DCF-AB15-9E4394DE66D5}"/>
                  </a:ext>
                </a:extLst>
              </p:cNvPr>
              <p:cNvSpPr/>
              <p:nvPr/>
            </p:nvSpPr>
            <p:spPr>
              <a:xfrm rot="21297069">
                <a:off x="9144427" y="5015825"/>
                <a:ext cx="221638" cy="56046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03" name="Retângulo 102">
                <a:extLst>
                  <a:ext uri="{FF2B5EF4-FFF2-40B4-BE49-F238E27FC236}">
                    <a16:creationId xmlns:a16="http://schemas.microsoft.com/office/drawing/2014/main" id="{3DD97696-6BE8-4371-B88A-E99D364FB38C}"/>
                  </a:ext>
                </a:extLst>
              </p:cNvPr>
              <p:cNvSpPr/>
              <p:nvPr/>
            </p:nvSpPr>
            <p:spPr>
              <a:xfrm>
                <a:off x="9155834" y="5552652"/>
                <a:ext cx="232325" cy="30075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04" name="Retângulo 103">
                <a:extLst>
                  <a:ext uri="{FF2B5EF4-FFF2-40B4-BE49-F238E27FC236}">
                    <a16:creationId xmlns:a16="http://schemas.microsoft.com/office/drawing/2014/main" id="{15C4A265-A82B-42F6-BCE1-AFA5B6FFC134}"/>
                  </a:ext>
                </a:extLst>
              </p:cNvPr>
              <p:cNvSpPr/>
              <p:nvPr/>
            </p:nvSpPr>
            <p:spPr>
              <a:xfrm>
                <a:off x="9155007" y="5431636"/>
                <a:ext cx="153407" cy="30757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361171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5689BBA1-F85D-4331-B254-659719A88C2B}"/>
              </a:ext>
            </a:extLst>
          </p:cNvPr>
          <p:cNvSpPr/>
          <p:nvPr/>
        </p:nvSpPr>
        <p:spPr>
          <a:xfrm>
            <a:off x="1359649" y="6401584"/>
            <a:ext cx="114906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Imagem de </a:t>
            </a:r>
            <a:r>
              <a:rPr lang="pt-BR" dirty="0">
                <a:hlinkClick r:id="rId2"/>
              </a:rPr>
              <a:t>https://synonymsof.com/</a:t>
            </a:r>
            <a:r>
              <a:rPr lang="pt-BR" dirty="0"/>
              <a:t> Licença </a:t>
            </a:r>
            <a:r>
              <a:rPr lang="pt-BR" dirty="0">
                <a:hlinkClick r:id="rId3"/>
              </a:rPr>
              <a:t>https://creativecommons.org/licenses/by/4.0/</a:t>
            </a:r>
            <a:endParaRPr lang="pt-BR" dirty="0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41A25B16-E4BC-4581-A3C8-BDD40CE85411}"/>
              </a:ext>
            </a:extLst>
          </p:cNvPr>
          <p:cNvSpPr txBox="1"/>
          <p:nvPr/>
        </p:nvSpPr>
        <p:spPr>
          <a:xfrm>
            <a:off x="4628802" y="3105834"/>
            <a:ext cx="32512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b="1" dirty="0"/>
              <a:t>Smartphone 3.0</a:t>
            </a:r>
          </a:p>
        </p:txBody>
      </p: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765F8A10-489B-4CA8-B08F-44EB666EC932}"/>
              </a:ext>
            </a:extLst>
          </p:cNvPr>
          <p:cNvGrpSpPr/>
          <p:nvPr/>
        </p:nvGrpSpPr>
        <p:grpSpPr>
          <a:xfrm>
            <a:off x="797410" y="2102460"/>
            <a:ext cx="3815064" cy="3657930"/>
            <a:chOff x="797410" y="2102460"/>
            <a:chExt cx="3815064" cy="3657930"/>
          </a:xfrm>
        </p:grpSpPr>
        <p:sp>
          <p:nvSpPr>
            <p:cNvPr id="20" name="Círculo Parcial 19">
              <a:extLst>
                <a:ext uri="{FF2B5EF4-FFF2-40B4-BE49-F238E27FC236}">
                  <a16:creationId xmlns:a16="http://schemas.microsoft.com/office/drawing/2014/main" id="{51B691B5-B3AB-4C60-8B64-BB12C8BCA500}"/>
                </a:ext>
              </a:extLst>
            </p:cNvPr>
            <p:cNvSpPr/>
            <p:nvPr/>
          </p:nvSpPr>
          <p:spPr>
            <a:xfrm rot="14757611" flipH="1">
              <a:off x="1417235" y="3592460"/>
              <a:ext cx="1770210" cy="2565650"/>
            </a:xfrm>
            <a:prstGeom prst="pie">
              <a:avLst>
                <a:gd name="adj1" fmla="val 20906461"/>
                <a:gd name="adj2" fmla="val 5187591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21" name="Círculo Parcial 20">
              <a:extLst>
                <a:ext uri="{FF2B5EF4-FFF2-40B4-BE49-F238E27FC236}">
                  <a16:creationId xmlns:a16="http://schemas.microsoft.com/office/drawing/2014/main" id="{46AF4ABE-FC09-4BAA-ACC6-904C98E326F8}"/>
                </a:ext>
              </a:extLst>
            </p:cNvPr>
            <p:cNvSpPr/>
            <p:nvPr/>
          </p:nvSpPr>
          <p:spPr>
            <a:xfrm rot="11737053">
              <a:off x="797410" y="3082798"/>
              <a:ext cx="1770210" cy="2565650"/>
            </a:xfrm>
            <a:prstGeom prst="pie">
              <a:avLst>
                <a:gd name="adj1" fmla="val 20906461"/>
                <a:gd name="adj2" fmla="val 5187591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22" name="Triângulo isósceles 21">
              <a:extLst>
                <a:ext uri="{FF2B5EF4-FFF2-40B4-BE49-F238E27FC236}">
                  <a16:creationId xmlns:a16="http://schemas.microsoft.com/office/drawing/2014/main" id="{430E0ED4-77FE-4E47-AB8E-7654CAFFFE9E}"/>
                </a:ext>
              </a:extLst>
            </p:cNvPr>
            <p:cNvSpPr/>
            <p:nvPr/>
          </p:nvSpPr>
          <p:spPr>
            <a:xfrm rot="6036901">
              <a:off x="1583612" y="3362827"/>
              <a:ext cx="2160999" cy="1862930"/>
            </a:xfrm>
            <a:prstGeom prst="triangle">
              <a:avLst/>
            </a:prstGeom>
            <a:solidFill>
              <a:srgbClr val="C5E0B4"/>
            </a:solidFill>
            <a:ln>
              <a:solidFill>
                <a:srgbClr val="C5E0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/</a:t>
              </a:r>
            </a:p>
          </p:txBody>
        </p:sp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FBEAACEC-88FE-4055-8CF9-78C2F234EDCC}"/>
                </a:ext>
              </a:extLst>
            </p:cNvPr>
            <p:cNvSpPr/>
            <p:nvPr/>
          </p:nvSpPr>
          <p:spPr>
            <a:xfrm>
              <a:off x="1844966" y="2292180"/>
              <a:ext cx="2298520" cy="2298520"/>
            </a:xfrm>
            <a:prstGeom prst="ellipse">
              <a:avLst/>
            </a:prstGeom>
            <a:solidFill>
              <a:srgbClr val="C5E0B4"/>
            </a:solidFill>
            <a:ln>
              <a:solidFill>
                <a:srgbClr val="C5E0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3" name="Imagem 2" descr="Uma imagem contendo equipamentos eletrônicos, iPod&#10;&#10;Descrição gerada automaticamente">
              <a:extLst>
                <a:ext uri="{FF2B5EF4-FFF2-40B4-BE49-F238E27FC236}">
                  <a16:creationId xmlns:a16="http://schemas.microsoft.com/office/drawing/2014/main" id="{319656B3-044B-4C12-8878-03CF6779898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00000">
              <a:off x="2469158" y="2636650"/>
              <a:ext cx="1595273" cy="1595273"/>
            </a:xfrm>
            <a:prstGeom prst="rect">
              <a:avLst/>
            </a:prstGeom>
          </p:spPr>
        </p:pic>
        <p:pic>
          <p:nvPicPr>
            <p:cNvPr id="9" name="Imagem 8" descr="Uma imagem contendo iPod, equipamentos eletrônicos&#10;&#10;Descrição gerada automaticamente">
              <a:extLst>
                <a:ext uri="{FF2B5EF4-FFF2-40B4-BE49-F238E27FC236}">
                  <a16:creationId xmlns:a16="http://schemas.microsoft.com/office/drawing/2014/main" id="{41277BCF-5EC4-46CB-BB1E-31EF8AAB24B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313549">
              <a:off x="1627706" y="2571034"/>
              <a:ext cx="1595273" cy="1595273"/>
            </a:xfrm>
            <a:prstGeom prst="rect">
              <a:avLst/>
            </a:prstGeom>
          </p:spPr>
        </p:pic>
        <p:pic>
          <p:nvPicPr>
            <p:cNvPr id="6" name="Imagem 5">
              <a:extLst>
                <a:ext uri="{FF2B5EF4-FFF2-40B4-BE49-F238E27FC236}">
                  <a16:creationId xmlns:a16="http://schemas.microsoft.com/office/drawing/2014/main" id="{47AEE032-AE7E-48F2-947B-F9AD8F3D74E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81715" y="3135609"/>
              <a:ext cx="1722676" cy="1594633"/>
            </a:xfrm>
            <a:prstGeom prst="rect">
              <a:avLst/>
            </a:prstGeom>
          </p:spPr>
        </p:pic>
        <p:sp>
          <p:nvSpPr>
            <p:cNvPr id="23" name="Triângulo isósceles 22">
              <a:extLst>
                <a:ext uri="{FF2B5EF4-FFF2-40B4-BE49-F238E27FC236}">
                  <a16:creationId xmlns:a16="http://schemas.microsoft.com/office/drawing/2014/main" id="{C3C84A8D-ACC2-42AD-BCFA-3D0926AD4646}"/>
                </a:ext>
              </a:extLst>
            </p:cNvPr>
            <p:cNvSpPr/>
            <p:nvPr/>
          </p:nvSpPr>
          <p:spPr>
            <a:xfrm rot="2623407">
              <a:off x="3226994" y="2102460"/>
              <a:ext cx="1385480" cy="800677"/>
            </a:xfrm>
            <a:prstGeom prst="triangl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32280637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F5FFC0A8-81C3-4F12-8DA2-FA6B022B58D6}"/>
              </a:ext>
            </a:extLst>
          </p:cNvPr>
          <p:cNvSpPr/>
          <p:nvPr/>
        </p:nvSpPr>
        <p:spPr>
          <a:xfrm>
            <a:off x="1456094" y="6298978"/>
            <a:ext cx="97971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Imagem de </a:t>
            </a:r>
            <a:r>
              <a:rPr lang="pt-BR" dirty="0">
                <a:hlinkClick r:id="rId2"/>
              </a:rPr>
              <a:t>https://whcompare.com/</a:t>
            </a:r>
            <a:r>
              <a:rPr lang="pt-BR" dirty="0"/>
              <a:t> Licença </a:t>
            </a:r>
            <a:r>
              <a:rPr lang="pt-BR" u="sng" dirty="0" err="1"/>
              <a:t>Free</a:t>
            </a:r>
            <a:r>
              <a:rPr lang="pt-BR" u="sng" dirty="0"/>
              <a:t> for </a:t>
            </a:r>
            <a:r>
              <a:rPr lang="pt-BR" u="sng" dirty="0" err="1"/>
              <a:t>commercial</a:t>
            </a:r>
            <a:r>
              <a:rPr lang="pt-BR" u="sng" dirty="0"/>
              <a:t> use</a:t>
            </a:r>
            <a:endParaRPr lang="pt-BR" dirty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5689BBA1-F85D-4331-B254-659719A88C2B}"/>
              </a:ext>
            </a:extLst>
          </p:cNvPr>
          <p:cNvSpPr/>
          <p:nvPr/>
        </p:nvSpPr>
        <p:spPr>
          <a:xfrm>
            <a:off x="1456094" y="5939919"/>
            <a:ext cx="114906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Imagem de </a:t>
            </a:r>
            <a:r>
              <a:rPr lang="pt-BR" dirty="0">
                <a:hlinkClick r:id="rId3"/>
              </a:rPr>
              <a:t>https://synonymsof.com/</a:t>
            </a:r>
            <a:r>
              <a:rPr lang="pt-BR" dirty="0"/>
              <a:t> Licença </a:t>
            </a:r>
            <a:r>
              <a:rPr lang="pt-BR" dirty="0">
                <a:hlinkClick r:id="rId4"/>
              </a:rPr>
              <a:t>https://creativecommons.org/licenses/by/4.0/</a:t>
            </a:r>
            <a:endParaRPr lang="pt-BR" dirty="0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41A25B16-E4BC-4581-A3C8-BDD40CE85411}"/>
              </a:ext>
            </a:extLst>
          </p:cNvPr>
          <p:cNvSpPr txBox="1"/>
          <p:nvPr/>
        </p:nvSpPr>
        <p:spPr>
          <a:xfrm>
            <a:off x="4628802" y="3105834"/>
            <a:ext cx="35322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b="1" dirty="0"/>
              <a:t>Mudança de Vida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DC484A43-B4BC-4F0E-B5A4-E63F81B8FF8E}"/>
              </a:ext>
            </a:extLst>
          </p:cNvPr>
          <p:cNvSpPr/>
          <p:nvPr/>
        </p:nvSpPr>
        <p:spPr>
          <a:xfrm>
            <a:off x="1456093" y="5536197"/>
            <a:ext cx="97971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Imagem de </a:t>
            </a:r>
            <a:r>
              <a:rPr lang="pt-BR" dirty="0">
                <a:hlinkClick r:id="rId5"/>
              </a:rPr>
              <a:t>https://pickaface.net/</a:t>
            </a:r>
            <a:r>
              <a:rPr lang="pt-BR" dirty="0"/>
              <a:t> Licença </a:t>
            </a:r>
            <a:r>
              <a:rPr lang="pt-BR" u="sng" dirty="0" err="1"/>
              <a:t>Free</a:t>
            </a:r>
            <a:r>
              <a:rPr lang="pt-BR" u="sng" dirty="0"/>
              <a:t> for </a:t>
            </a:r>
            <a:r>
              <a:rPr lang="pt-BR" u="sng" dirty="0" err="1"/>
              <a:t>commercial</a:t>
            </a:r>
            <a:r>
              <a:rPr lang="pt-BR" u="sng" dirty="0"/>
              <a:t> use</a:t>
            </a:r>
            <a:endParaRPr lang="pt-BR" dirty="0"/>
          </a:p>
        </p:txBody>
      </p: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0319A593-A773-4B90-A765-B43C0A56632C}"/>
              </a:ext>
            </a:extLst>
          </p:cNvPr>
          <p:cNvGrpSpPr/>
          <p:nvPr/>
        </p:nvGrpSpPr>
        <p:grpSpPr>
          <a:xfrm>
            <a:off x="797410" y="2102460"/>
            <a:ext cx="3802364" cy="3657930"/>
            <a:chOff x="797410" y="2102460"/>
            <a:chExt cx="3802364" cy="3657930"/>
          </a:xfrm>
        </p:grpSpPr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FBEAACEC-88FE-4055-8CF9-78C2F234EDCC}"/>
                </a:ext>
              </a:extLst>
            </p:cNvPr>
            <p:cNvSpPr/>
            <p:nvPr/>
          </p:nvSpPr>
          <p:spPr>
            <a:xfrm>
              <a:off x="1844966" y="2292180"/>
              <a:ext cx="2298520" cy="229852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Círculo Parcial 20">
              <a:extLst>
                <a:ext uri="{FF2B5EF4-FFF2-40B4-BE49-F238E27FC236}">
                  <a16:creationId xmlns:a16="http://schemas.microsoft.com/office/drawing/2014/main" id="{053B3FE6-3A9D-447F-BCFF-607342A528A6}"/>
                </a:ext>
              </a:extLst>
            </p:cNvPr>
            <p:cNvSpPr/>
            <p:nvPr/>
          </p:nvSpPr>
          <p:spPr>
            <a:xfrm rot="14757611" flipH="1">
              <a:off x="1417235" y="3592460"/>
              <a:ext cx="1770210" cy="2565650"/>
            </a:xfrm>
            <a:prstGeom prst="pie">
              <a:avLst>
                <a:gd name="adj1" fmla="val 20906461"/>
                <a:gd name="adj2" fmla="val 5187591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22" name="Círculo Parcial 21">
              <a:extLst>
                <a:ext uri="{FF2B5EF4-FFF2-40B4-BE49-F238E27FC236}">
                  <a16:creationId xmlns:a16="http://schemas.microsoft.com/office/drawing/2014/main" id="{30645CDC-F46E-40FE-8D05-7E8D925F074B}"/>
                </a:ext>
              </a:extLst>
            </p:cNvPr>
            <p:cNvSpPr/>
            <p:nvPr/>
          </p:nvSpPr>
          <p:spPr>
            <a:xfrm rot="11737053">
              <a:off x="797410" y="3082798"/>
              <a:ext cx="1770210" cy="2565650"/>
            </a:xfrm>
            <a:prstGeom prst="pie">
              <a:avLst>
                <a:gd name="adj1" fmla="val 20906461"/>
                <a:gd name="adj2" fmla="val 5187591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23" name="Triângulo isósceles 22">
              <a:extLst>
                <a:ext uri="{FF2B5EF4-FFF2-40B4-BE49-F238E27FC236}">
                  <a16:creationId xmlns:a16="http://schemas.microsoft.com/office/drawing/2014/main" id="{3B344C63-78D5-4324-B913-4BCAFB41228B}"/>
                </a:ext>
              </a:extLst>
            </p:cNvPr>
            <p:cNvSpPr/>
            <p:nvPr/>
          </p:nvSpPr>
          <p:spPr>
            <a:xfrm rot="6036901">
              <a:off x="1583612" y="3362827"/>
              <a:ext cx="2160999" cy="1862930"/>
            </a:xfrm>
            <a:prstGeom prst="triangle">
              <a:avLst/>
            </a:prstGeom>
            <a:solidFill>
              <a:srgbClr val="8FAADC"/>
            </a:solidFill>
            <a:ln>
              <a:solidFill>
                <a:srgbClr val="8FAAD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pic>
          <p:nvPicPr>
            <p:cNvPr id="8" name="Imagem 7" descr="Uma imagem contendo objeto&#10;&#10;Descrição gerada automaticamente">
              <a:extLst>
                <a:ext uri="{FF2B5EF4-FFF2-40B4-BE49-F238E27FC236}">
                  <a16:creationId xmlns:a16="http://schemas.microsoft.com/office/drawing/2014/main" id="{2EA7FEF8-C161-4143-ABFF-60C342639E2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114667">
              <a:off x="1443234" y="2299387"/>
              <a:ext cx="1919141" cy="1919141"/>
            </a:xfrm>
            <a:prstGeom prst="rect">
              <a:avLst/>
            </a:prstGeom>
          </p:spPr>
        </p:pic>
        <p:pic>
          <p:nvPicPr>
            <p:cNvPr id="16" name="Imagem 15">
              <a:extLst>
                <a:ext uri="{FF2B5EF4-FFF2-40B4-BE49-F238E27FC236}">
                  <a16:creationId xmlns:a16="http://schemas.microsoft.com/office/drawing/2014/main" id="{4F37F2C1-F5A0-431F-A41C-0F5C0D6FD2A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07722">
              <a:off x="2696299" y="2720915"/>
              <a:ext cx="1441048" cy="1441048"/>
            </a:xfrm>
            <a:prstGeom prst="rect">
              <a:avLst/>
            </a:prstGeom>
          </p:spPr>
        </p:pic>
        <p:pic>
          <p:nvPicPr>
            <p:cNvPr id="11" name="Imagem 10">
              <a:extLst>
                <a:ext uri="{FF2B5EF4-FFF2-40B4-BE49-F238E27FC236}">
                  <a16:creationId xmlns:a16="http://schemas.microsoft.com/office/drawing/2014/main" id="{EBD0D25B-C730-40C5-8DF2-94152149A87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12664" y="3163890"/>
              <a:ext cx="1756176" cy="1756176"/>
            </a:xfrm>
            <a:prstGeom prst="rect">
              <a:avLst/>
            </a:prstGeom>
          </p:spPr>
        </p:pic>
        <p:sp>
          <p:nvSpPr>
            <p:cNvPr id="24" name="Triângulo isósceles 23">
              <a:extLst>
                <a:ext uri="{FF2B5EF4-FFF2-40B4-BE49-F238E27FC236}">
                  <a16:creationId xmlns:a16="http://schemas.microsoft.com/office/drawing/2014/main" id="{E94C146B-7B6D-4CBA-ACF5-F153AC126D5E}"/>
                </a:ext>
              </a:extLst>
            </p:cNvPr>
            <p:cNvSpPr/>
            <p:nvPr/>
          </p:nvSpPr>
          <p:spPr>
            <a:xfrm rot="2623407">
              <a:off x="3214294" y="2102460"/>
              <a:ext cx="1385480" cy="800677"/>
            </a:xfrm>
            <a:prstGeom prst="triangl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39410823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F5FFC0A8-81C3-4F12-8DA2-FA6B022B58D6}"/>
              </a:ext>
            </a:extLst>
          </p:cNvPr>
          <p:cNvSpPr/>
          <p:nvPr/>
        </p:nvSpPr>
        <p:spPr>
          <a:xfrm>
            <a:off x="1456094" y="6298978"/>
            <a:ext cx="97971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Imagem de </a:t>
            </a:r>
            <a:r>
              <a:rPr lang="pt-BR" dirty="0">
                <a:hlinkClick r:id="rId2"/>
              </a:rPr>
              <a:t>https://lukaszadam.com/</a:t>
            </a:r>
            <a:r>
              <a:rPr lang="pt-BR" dirty="0"/>
              <a:t> Licença </a:t>
            </a:r>
            <a:r>
              <a:rPr lang="pt-BR" dirty="0">
                <a:hlinkClick r:id="rId3"/>
              </a:rPr>
              <a:t>https://creativecommons.org/licenses/by/4.0/</a:t>
            </a:r>
            <a:endParaRPr lang="pt-BR" dirty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5689BBA1-F85D-4331-B254-659719A88C2B}"/>
              </a:ext>
            </a:extLst>
          </p:cNvPr>
          <p:cNvSpPr/>
          <p:nvPr/>
        </p:nvSpPr>
        <p:spPr>
          <a:xfrm>
            <a:off x="1456094" y="5939919"/>
            <a:ext cx="114906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Imagem de </a:t>
            </a:r>
            <a:r>
              <a:rPr lang="pt-BR" dirty="0">
                <a:hlinkClick r:id="rId4"/>
              </a:rPr>
              <a:t>http://sliceberry.com/</a:t>
            </a:r>
            <a:r>
              <a:rPr lang="pt-BR" dirty="0" err="1">
                <a:hlinkClick r:id="rId4"/>
              </a:rPr>
              <a:t>product</a:t>
            </a:r>
            <a:r>
              <a:rPr lang="pt-BR" dirty="0">
                <a:hlinkClick r:id="rId4"/>
              </a:rPr>
              <a:t>/</a:t>
            </a:r>
            <a:r>
              <a:rPr lang="pt-BR" dirty="0" err="1">
                <a:hlinkClick r:id="rId4"/>
              </a:rPr>
              <a:t>illustricons</a:t>
            </a:r>
            <a:r>
              <a:rPr lang="pt-BR" dirty="0">
                <a:hlinkClick r:id="rId4"/>
              </a:rPr>
              <a:t>/</a:t>
            </a:r>
            <a:r>
              <a:rPr lang="pt-BR" dirty="0"/>
              <a:t>Licença </a:t>
            </a:r>
            <a:r>
              <a:rPr lang="pt-BR" dirty="0">
                <a:hlinkClick r:id="rId3"/>
              </a:rPr>
              <a:t>https://creativecommons.org/licenses/by/4.0/</a:t>
            </a:r>
            <a:endParaRPr lang="pt-BR" dirty="0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41A25B16-E4BC-4581-A3C8-BDD40CE85411}"/>
              </a:ext>
            </a:extLst>
          </p:cNvPr>
          <p:cNvSpPr txBox="1"/>
          <p:nvPr/>
        </p:nvSpPr>
        <p:spPr>
          <a:xfrm>
            <a:off x="4628802" y="3105834"/>
            <a:ext cx="34919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b="1" dirty="0"/>
              <a:t>Segurança Digital</a:t>
            </a:r>
          </a:p>
        </p:txBody>
      </p:sp>
      <p:grpSp>
        <p:nvGrpSpPr>
          <p:cNvPr id="26" name="Agrupar 25">
            <a:extLst>
              <a:ext uri="{FF2B5EF4-FFF2-40B4-BE49-F238E27FC236}">
                <a16:creationId xmlns:a16="http://schemas.microsoft.com/office/drawing/2014/main" id="{29B1CE64-535F-4386-BFF9-08E4ECD2207C}"/>
              </a:ext>
            </a:extLst>
          </p:cNvPr>
          <p:cNvGrpSpPr/>
          <p:nvPr/>
        </p:nvGrpSpPr>
        <p:grpSpPr>
          <a:xfrm>
            <a:off x="797410" y="2116974"/>
            <a:ext cx="3816878" cy="3643416"/>
            <a:chOff x="797410" y="2116974"/>
            <a:chExt cx="3816878" cy="3643416"/>
          </a:xfrm>
        </p:grpSpPr>
        <p:sp>
          <p:nvSpPr>
            <p:cNvPr id="22" name="Círculo Parcial 21">
              <a:extLst>
                <a:ext uri="{FF2B5EF4-FFF2-40B4-BE49-F238E27FC236}">
                  <a16:creationId xmlns:a16="http://schemas.microsoft.com/office/drawing/2014/main" id="{BB479359-73BD-4216-8360-2DB40E231EC3}"/>
                </a:ext>
              </a:extLst>
            </p:cNvPr>
            <p:cNvSpPr/>
            <p:nvPr/>
          </p:nvSpPr>
          <p:spPr>
            <a:xfrm rot="14757611" flipH="1">
              <a:off x="1417235" y="3592460"/>
              <a:ext cx="1770210" cy="2565650"/>
            </a:xfrm>
            <a:prstGeom prst="pie">
              <a:avLst>
                <a:gd name="adj1" fmla="val 20906461"/>
                <a:gd name="adj2" fmla="val 5187591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23" name="Círculo Parcial 22">
              <a:extLst>
                <a:ext uri="{FF2B5EF4-FFF2-40B4-BE49-F238E27FC236}">
                  <a16:creationId xmlns:a16="http://schemas.microsoft.com/office/drawing/2014/main" id="{FA727057-8AEB-4AA1-81F1-133172B09A24}"/>
                </a:ext>
              </a:extLst>
            </p:cNvPr>
            <p:cNvSpPr/>
            <p:nvPr/>
          </p:nvSpPr>
          <p:spPr>
            <a:xfrm rot="11737053">
              <a:off x="797410" y="3082798"/>
              <a:ext cx="1770210" cy="2565650"/>
            </a:xfrm>
            <a:prstGeom prst="pie">
              <a:avLst>
                <a:gd name="adj1" fmla="val 20906461"/>
                <a:gd name="adj2" fmla="val 5187591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24" name="Triângulo isósceles 23">
              <a:extLst>
                <a:ext uri="{FF2B5EF4-FFF2-40B4-BE49-F238E27FC236}">
                  <a16:creationId xmlns:a16="http://schemas.microsoft.com/office/drawing/2014/main" id="{FEDC2E40-BB8C-4421-AE8A-AE5677B70265}"/>
                </a:ext>
              </a:extLst>
            </p:cNvPr>
            <p:cNvSpPr/>
            <p:nvPr/>
          </p:nvSpPr>
          <p:spPr>
            <a:xfrm rot="6036901">
              <a:off x="1583612" y="3362827"/>
              <a:ext cx="2160999" cy="1862930"/>
            </a:xfrm>
            <a:prstGeom prst="triangle">
              <a:avLst/>
            </a:prstGeom>
            <a:solidFill>
              <a:srgbClr val="FFE699"/>
            </a:solidFill>
            <a:ln>
              <a:solidFill>
                <a:srgbClr val="FFE6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18" name="Agrupar 17">
              <a:extLst>
                <a:ext uri="{FF2B5EF4-FFF2-40B4-BE49-F238E27FC236}">
                  <a16:creationId xmlns:a16="http://schemas.microsoft.com/office/drawing/2014/main" id="{4AA6EDED-4731-493D-9E18-87051DE0D007}"/>
                </a:ext>
              </a:extLst>
            </p:cNvPr>
            <p:cNvGrpSpPr/>
            <p:nvPr/>
          </p:nvGrpSpPr>
          <p:grpSpPr>
            <a:xfrm>
              <a:off x="1769939" y="2292180"/>
              <a:ext cx="2448574" cy="2298520"/>
              <a:chOff x="1456094" y="1740640"/>
              <a:chExt cx="2448574" cy="2298520"/>
            </a:xfrm>
          </p:grpSpPr>
          <p:sp>
            <p:nvSpPr>
              <p:cNvPr id="14" name="Elipse 13">
                <a:extLst>
                  <a:ext uri="{FF2B5EF4-FFF2-40B4-BE49-F238E27FC236}">
                    <a16:creationId xmlns:a16="http://schemas.microsoft.com/office/drawing/2014/main" id="{FBEAACEC-88FE-4055-8CF9-78C2F234EDCC}"/>
                  </a:ext>
                </a:extLst>
              </p:cNvPr>
              <p:cNvSpPr/>
              <p:nvPr/>
            </p:nvSpPr>
            <p:spPr>
              <a:xfrm>
                <a:off x="1531121" y="1740640"/>
                <a:ext cx="2298520" cy="2298520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rgbClr val="FFE6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7" name="Agrupar 16">
                <a:extLst>
                  <a:ext uri="{FF2B5EF4-FFF2-40B4-BE49-F238E27FC236}">
                    <a16:creationId xmlns:a16="http://schemas.microsoft.com/office/drawing/2014/main" id="{492EE6B1-E515-447D-84E5-794F1C1E284A}"/>
                  </a:ext>
                </a:extLst>
              </p:cNvPr>
              <p:cNvGrpSpPr/>
              <p:nvPr/>
            </p:nvGrpSpPr>
            <p:grpSpPr>
              <a:xfrm>
                <a:off x="1456094" y="1822981"/>
                <a:ext cx="2448574" cy="2104810"/>
                <a:chOff x="1258029" y="1653555"/>
                <a:chExt cx="3749953" cy="3223484"/>
              </a:xfrm>
            </p:grpSpPr>
            <p:pic>
              <p:nvPicPr>
                <p:cNvPr id="12" name="Imagem 11" descr="Uma imagem contendo equipamentos eletrônicos, monitor&#10;&#10;Descrição gerada automaticamente">
                  <a:extLst>
                    <a:ext uri="{FF2B5EF4-FFF2-40B4-BE49-F238E27FC236}">
                      <a16:creationId xmlns:a16="http://schemas.microsoft.com/office/drawing/2014/main" id="{44B6C49F-29CD-493A-88F5-A6A4087C3BC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258029" y="1653555"/>
                  <a:ext cx="2985310" cy="2985310"/>
                </a:xfrm>
                <a:prstGeom prst="rect">
                  <a:avLst/>
                </a:prstGeom>
              </p:spPr>
            </p:pic>
            <p:pic>
              <p:nvPicPr>
                <p:cNvPr id="7" name="Imagem 6">
                  <a:extLst>
                    <a:ext uri="{FF2B5EF4-FFF2-40B4-BE49-F238E27FC236}">
                      <a16:creationId xmlns:a16="http://schemas.microsoft.com/office/drawing/2014/main" id="{6E6F469C-A090-4503-A63F-09533D3261B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837770" y="2576525"/>
                  <a:ext cx="2170212" cy="2300514"/>
                </a:xfrm>
                <a:prstGeom prst="rect">
                  <a:avLst/>
                </a:prstGeom>
              </p:spPr>
            </p:pic>
          </p:grpSp>
        </p:grpSp>
        <p:sp>
          <p:nvSpPr>
            <p:cNvPr id="25" name="Triângulo isósceles 24">
              <a:extLst>
                <a:ext uri="{FF2B5EF4-FFF2-40B4-BE49-F238E27FC236}">
                  <a16:creationId xmlns:a16="http://schemas.microsoft.com/office/drawing/2014/main" id="{F16215F6-F7DB-4E0E-9DEF-615163F552D6}"/>
                </a:ext>
              </a:extLst>
            </p:cNvPr>
            <p:cNvSpPr/>
            <p:nvPr/>
          </p:nvSpPr>
          <p:spPr>
            <a:xfrm rot="2623407">
              <a:off x="3228808" y="2116974"/>
              <a:ext cx="1385480" cy="800677"/>
            </a:xfrm>
            <a:prstGeom prst="triangl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90523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F5FFC0A8-81C3-4F12-8DA2-FA6B022B58D6}"/>
              </a:ext>
            </a:extLst>
          </p:cNvPr>
          <p:cNvSpPr/>
          <p:nvPr/>
        </p:nvSpPr>
        <p:spPr>
          <a:xfrm>
            <a:off x="1456094" y="6298978"/>
            <a:ext cx="97971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Imagem de </a:t>
            </a:r>
            <a:r>
              <a:rPr lang="pt-BR" dirty="0">
                <a:hlinkClick r:id="rId2"/>
              </a:rPr>
              <a:t>https://lukaszadam.com/</a:t>
            </a:r>
            <a:r>
              <a:rPr lang="pt-BR" dirty="0"/>
              <a:t> Licença </a:t>
            </a:r>
            <a:r>
              <a:rPr lang="pt-BR" dirty="0">
                <a:hlinkClick r:id="rId3"/>
              </a:rPr>
              <a:t>https://creativecommons.org/licenses/by/4.0/</a:t>
            </a:r>
            <a:endParaRPr lang="pt-BR" dirty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5689BBA1-F85D-4331-B254-659719A88C2B}"/>
              </a:ext>
            </a:extLst>
          </p:cNvPr>
          <p:cNvSpPr/>
          <p:nvPr/>
        </p:nvSpPr>
        <p:spPr>
          <a:xfrm>
            <a:off x="1456094" y="5939919"/>
            <a:ext cx="114906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Imagem de </a:t>
            </a:r>
            <a:r>
              <a:rPr lang="pt-BR" dirty="0">
                <a:hlinkClick r:id="rId4"/>
              </a:rPr>
              <a:t>http://sliceberry.com/</a:t>
            </a:r>
            <a:r>
              <a:rPr lang="pt-BR" dirty="0" err="1">
                <a:hlinkClick r:id="rId4"/>
              </a:rPr>
              <a:t>product</a:t>
            </a:r>
            <a:r>
              <a:rPr lang="pt-BR" dirty="0">
                <a:hlinkClick r:id="rId4"/>
              </a:rPr>
              <a:t>/</a:t>
            </a:r>
            <a:r>
              <a:rPr lang="pt-BR" dirty="0" err="1">
                <a:hlinkClick r:id="rId4"/>
              </a:rPr>
              <a:t>illustricons</a:t>
            </a:r>
            <a:r>
              <a:rPr lang="pt-BR" dirty="0">
                <a:hlinkClick r:id="rId4"/>
              </a:rPr>
              <a:t>/</a:t>
            </a:r>
            <a:r>
              <a:rPr lang="pt-BR" dirty="0"/>
              <a:t>Licença </a:t>
            </a:r>
            <a:r>
              <a:rPr lang="pt-BR" dirty="0">
                <a:hlinkClick r:id="rId3"/>
              </a:rPr>
              <a:t>https://creativecommons.org/licenses/by/4.0/</a:t>
            </a:r>
            <a:endParaRPr lang="pt-BR" dirty="0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41A25B16-E4BC-4581-A3C8-BDD40CE85411}"/>
              </a:ext>
            </a:extLst>
          </p:cNvPr>
          <p:cNvSpPr txBox="1"/>
          <p:nvPr/>
        </p:nvSpPr>
        <p:spPr>
          <a:xfrm>
            <a:off x="4628802" y="3105834"/>
            <a:ext cx="43762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b="1" dirty="0"/>
              <a:t>Reciclagem Eletrônico</a:t>
            </a:r>
          </a:p>
        </p:txBody>
      </p:sp>
      <p:grpSp>
        <p:nvGrpSpPr>
          <p:cNvPr id="47" name="Agrupar 46">
            <a:extLst>
              <a:ext uri="{FF2B5EF4-FFF2-40B4-BE49-F238E27FC236}">
                <a16:creationId xmlns:a16="http://schemas.microsoft.com/office/drawing/2014/main" id="{18E04EB3-6FA8-4F55-9EAD-6E03ACE9929C}"/>
              </a:ext>
            </a:extLst>
          </p:cNvPr>
          <p:cNvGrpSpPr/>
          <p:nvPr/>
        </p:nvGrpSpPr>
        <p:grpSpPr>
          <a:xfrm>
            <a:off x="811924" y="2075973"/>
            <a:ext cx="3831392" cy="3657930"/>
            <a:chOff x="632467" y="1719915"/>
            <a:chExt cx="3831392" cy="3657930"/>
          </a:xfrm>
        </p:grpSpPr>
        <p:sp>
          <p:nvSpPr>
            <p:cNvPr id="38" name="Círculo Parcial 37">
              <a:extLst>
                <a:ext uri="{FF2B5EF4-FFF2-40B4-BE49-F238E27FC236}">
                  <a16:creationId xmlns:a16="http://schemas.microsoft.com/office/drawing/2014/main" id="{EE8F825D-BC6A-449F-BE82-41E7B2418BDB}"/>
                </a:ext>
              </a:extLst>
            </p:cNvPr>
            <p:cNvSpPr/>
            <p:nvPr/>
          </p:nvSpPr>
          <p:spPr>
            <a:xfrm rot="14757611" flipH="1">
              <a:off x="1252292" y="3209915"/>
              <a:ext cx="1770210" cy="2565650"/>
            </a:xfrm>
            <a:prstGeom prst="pie">
              <a:avLst>
                <a:gd name="adj1" fmla="val 20906461"/>
                <a:gd name="adj2" fmla="val 5187591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grpSp>
          <p:nvGrpSpPr>
            <p:cNvPr id="45" name="Agrupar 44">
              <a:extLst>
                <a:ext uri="{FF2B5EF4-FFF2-40B4-BE49-F238E27FC236}">
                  <a16:creationId xmlns:a16="http://schemas.microsoft.com/office/drawing/2014/main" id="{CB965733-55A4-445A-9E25-8F16C173A56C}"/>
                </a:ext>
              </a:extLst>
            </p:cNvPr>
            <p:cNvGrpSpPr/>
            <p:nvPr/>
          </p:nvGrpSpPr>
          <p:grpSpPr>
            <a:xfrm>
              <a:off x="632467" y="1719915"/>
              <a:ext cx="3831392" cy="3545988"/>
              <a:chOff x="632467" y="1719915"/>
              <a:chExt cx="3831392" cy="3545988"/>
            </a:xfrm>
          </p:grpSpPr>
          <p:sp>
            <p:nvSpPr>
              <p:cNvPr id="37" name="Círculo Parcial 36">
                <a:extLst>
                  <a:ext uri="{FF2B5EF4-FFF2-40B4-BE49-F238E27FC236}">
                    <a16:creationId xmlns:a16="http://schemas.microsoft.com/office/drawing/2014/main" id="{7E858B29-D9FF-4209-976A-C389C0D6B1E7}"/>
                  </a:ext>
                </a:extLst>
              </p:cNvPr>
              <p:cNvSpPr/>
              <p:nvPr/>
            </p:nvSpPr>
            <p:spPr>
              <a:xfrm rot="11737053">
                <a:off x="632467" y="2700253"/>
                <a:ext cx="1770210" cy="2565650"/>
              </a:xfrm>
              <a:prstGeom prst="pie">
                <a:avLst>
                  <a:gd name="adj1" fmla="val 20906461"/>
                  <a:gd name="adj2" fmla="val 5187591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Triângulo isósceles 30">
                <a:extLst>
                  <a:ext uri="{FF2B5EF4-FFF2-40B4-BE49-F238E27FC236}">
                    <a16:creationId xmlns:a16="http://schemas.microsoft.com/office/drawing/2014/main" id="{9DF3E281-18C4-47D9-AAED-E8A613987371}"/>
                  </a:ext>
                </a:extLst>
              </p:cNvPr>
              <p:cNvSpPr/>
              <p:nvPr/>
            </p:nvSpPr>
            <p:spPr>
              <a:xfrm rot="6036901">
                <a:off x="1418669" y="2980282"/>
                <a:ext cx="2160999" cy="1862930"/>
              </a:xfrm>
              <a:prstGeom prst="triangle">
                <a:avLst/>
              </a:prstGeom>
              <a:solidFill>
                <a:srgbClr val="76C2AF"/>
              </a:solidFill>
              <a:ln>
                <a:solidFill>
                  <a:srgbClr val="76C2A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grpSp>
            <p:nvGrpSpPr>
              <p:cNvPr id="30" name="Agrupar 29">
                <a:extLst>
                  <a:ext uri="{FF2B5EF4-FFF2-40B4-BE49-F238E27FC236}">
                    <a16:creationId xmlns:a16="http://schemas.microsoft.com/office/drawing/2014/main" id="{683ED6F2-4781-4AA5-8ED0-41A56DBCE4CA}"/>
                  </a:ext>
                </a:extLst>
              </p:cNvPr>
              <p:cNvGrpSpPr/>
              <p:nvPr/>
            </p:nvGrpSpPr>
            <p:grpSpPr>
              <a:xfrm>
                <a:off x="1714337" y="1925136"/>
                <a:ext cx="2298520" cy="2298520"/>
                <a:chOff x="1859480" y="2294253"/>
                <a:chExt cx="2298520" cy="2298520"/>
              </a:xfrm>
            </p:grpSpPr>
            <p:pic>
              <p:nvPicPr>
                <p:cNvPr id="26" name="Imagem 25">
                  <a:extLst>
                    <a:ext uri="{FF2B5EF4-FFF2-40B4-BE49-F238E27FC236}">
                      <a16:creationId xmlns:a16="http://schemas.microsoft.com/office/drawing/2014/main" id="{42354FE1-E28D-4FD2-8AAD-F01F9CFAB04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859480" y="2294253"/>
                  <a:ext cx="2298520" cy="2298520"/>
                </a:xfrm>
                <a:prstGeom prst="rect">
                  <a:avLst/>
                </a:prstGeom>
              </p:spPr>
            </p:pic>
            <p:pic>
              <p:nvPicPr>
                <p:cNvPr id="21" name="Imagem 20">
                  <a:extLst>
                    <a:ext uri="{FF2B5EF4-FFF2-40B4-BE49-F238E27FC236}">
                      <a16:creationId xmlns:a16="http://schemas.microsoft.com/office/drawing/2014/main" id="{1E007245-535A-4675-9668-8BB2DA03F00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591343" y="2873830"/>
                  <a:ext cx="805765" cy="805765"/>
                </a:xfrm>
                <a:prstGeom prst="rect">
                  <a:avLst/>
                </a:prstGeom>
              </p:spPr>
            </p:pic>
            <p:pic>
              <p:nvPicPr>
                <p:cNvPr id="28" name="Imagem 27">
                  <a:extLst>
                    <a:ext uri="{FF2B5EF4-FFF2-40B4-BE49-F238E27FC236}">
                      <a16:creationId xmlns:a16="http://schemas.microsoft.com/office/drawing/2014/main" id="{0A18030F-31E2-43BA-BCDA-98AB36BC899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299359">
                  <a:off x="3064015" y="3541640"/>
                  <a:ext cx="766332" cy="766332"/>
                </a:xfrm>
                <a:prstGeom prst="rect">
                  <a:avLst/>
                </a:prstGeom>
              </p:spPr>
            </p:pic>
            <p:pic>
              <p:nvPicPr>
                <p:cNvPr id="29" name="Imagem 28">
                  <a:extLst>
                    <a:ext uri="{FF2B5EF4-FFF2-40B4-BE49-F238E27FC236}">
                      <a16:creationId xmlns:a16="http://schemas.microsoft.com/office/drawing/2014/main" id="{66EA7E32-484E-4D1B-8FE1-F79CD66BC00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900000">
                  <a:off x="3290882" y="3768507"/>
                  <a:ext cx="312599" cy="312599"/>
                </a:xfrm>
                <a:prstGeom prst="rect">
                  <a:avLst/>
                </a:prstGeom>
              </p:spPr>
            </p:pic>
          </p:grpSp>
          <p:sp>
            <p:nvSpPr>
              <p:cNvPr id="35" name="Triângulo isósceles 34">
                <a:extLst>
                  <a:ext uri="{FF2B5EF4-FFF2-40B4-BE49-F238E27FC236}">
                    <a16:creationId xmlns:a16="http://schemas.microsoft.com/office/drawing/2014/main" id="{28A91049-B4F8-40D8-B589-EA94113478C2}"/>
                  </a:ext>
                </a:extLst>
              </p:cNvPr>
              <p:cNvSpPr/>
              <p:nvPr/>
            </p:nvSpPr>
            <p:spPr>
              <a:xfrm rot="2623407">
                <a:off x="3078379" y="1719915"/>
                <a:ext cx="1385480" cy="800677"/>
              </a:xfrm>
              <a:prstGeom prst="triangl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084135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lipse 5">
            <a:extLst>
              <a:ext uri="{FF2B5EF4-FFF2-40B4-BE49-F238E27FC236}">
                <a16:creationId xmlns:a16="http://schemas.microsoft.com/office/drawing/2014/main" id="{F1C44122-A067-4F65-B5AD-9905D9C3BB9A}"/>
              </a:ext>
            </a:extLst>
          </p:cNvPr>
          <p:cNvSpPr/>
          <p:nvPr/>
        </p:nvSpPr>
        <p:spPr>
          <a:xfrm>
            <a:off x="3565125" y="1141114"/>
            <a:ext cx="2569495" cy="2569495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8527A46-0D91-4449-B26E-D29EB6A4507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288" b="10752"/>
          <a:stretch/>
        </p:blipFill>
        <p:spPr>
          <a:xfrm rot="1685789">
            <a:off x="3744797" y="497338"/>
            <a:ext cx="1731851" cy="2500751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4098ADC-F34D-4998-A386-87B9224F8E7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323" r="1425" b="10752"/>
          <a:stretch/>
        </p:blipFill>
        <p:spPr>
          <a:xfrm>
            <a:off x="4261971" y="2183296"/>
            <a:ext cx="1582238" cy="1807557"/>
          </a:xfrm>
          <a:prstGeom prst="rect">
            <a:avLst/>
          </a:prstGeom>
        </p:spPr>
      </p:pic>
      <p:grpSp>
        <p:nvGrpSpPr>
          <p:cNvPr id="3" name="Agrupar 2">
            <a:extLst>
              <a:ext uri="{FF2B5EF4-FFF2-40B4-BE49-F238E27FC236}">
                <a16:creationId xmlns:a16="http://schemas.microsoft.com/office/drawing/2014/main" id="{F0FBF422-3B26-4E4C-A56D-595BBCFED0C7}"/>
              </a:ext>
            </a:extLst>
          </p:cNvPr>
          <p:cNvGrpSpPr/>
          <p:nvPr/>
        </p:nvGrpSpPr>
        <p:grpSpPr>
          <a:xfrm>
            <a:off x="7587160" y="2968869"/>
            <a:ext cx="2569495" cy="3029626"/>
            <a:chOff x="7587160" y="2968869"/>
            <a:chExt cx="2569495" cy="3029626"/>
          </a:xfrm>
        </p:grpSpPr>
        <p:sp>
          <p:nvSpPr>
            <p:cNvPr id="7" name="Elipse 6">
              <a:extLst>
                <a:ext uri="{FF2B5EF4-FFF2-40B4-BE49-F238E27FC236}">
                  <a16:creationId xmlns:a16="http://schemas.microsoft.com/office/drawing/2014/main" id="{AA193B66-2BC2-4536-A6CF-5DB6683D8DAD}"/>
                </a:ext>
              </a:extLst>
            </p:cNvPr>
            <p:cNvSpPr/>
            <p:nvPr/>
          </p:nvSpPr>
          <p:spPr>
            <a:xfrm>
              <a:off x="7587160" y="3429000"/>
              <a:ext cx="2569495" cy="2569495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672BEC06-9AF2-4FCA-8F14-CC5C04B72269}"/>
                </a:ext>
              </a:extLst>
            </p:cNvPr>
            <p:cNvSpPr txBox="1"/>
            <p:nvPr/>
          </p:nvSpPr>
          <p:spPr>
            <a:xfrm>
              <a:off x="7942133" y="5329975"/>
              <a:ext cx="185954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000" b="1" dirty="0">
                  <a:solidFill>
                    <a:srgbClr val="FF0000"/>
                  </a:solidFill>
                </a:rPr>
                <a:t>Logo do Projeto</a:t>
              </a:r>
            </a:p>
          </p:txBody>
        </p:sp>
        <p:pic>
          <p:nvPicPr>
            <p:cNvPr id="9" name="Imagem 8">
              <a:extLst>
                <a:ext uri="{FF2B5EF4-FFF2-40B4-BE49-F238E27FC236}">
                  <a16:creationId xmlns:a16="http://schemas.microsoft.com/office/drawing/2014/main" id="{18E25CD5-49FF-44C1-B2A5-14FF9503F41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6288" b="10752"/>
            <a:stretch/>
          </p:blipFill>
          <p:spPr>
            <a:xfrm rot="1685789">
              <a:off x="7881368" y="2968869"/>
              <a:ext cx="1731851" cy="25007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84235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open source">
            <a:extLst>
              <a:ext uri="{FF2B5EF4-FFF2-40B4-BE49-F238E27FC236}">
                <a16:creationId xmlns:a16="http://schemas.microsoft.com/office/drawing/2014/main" id="{62F902D3-C5EE-408A-B70B-FC09E5FB40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01" y="742950"/>
            <a:ext cx="3799020" cy="537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4" name="Agrupar 23">
            <a:extLst>
              <a:ext uri="{FF2B5EF4-FFF2-40B4-BE49-F238E27FC236}">
                <a16:creationId xmlns:a16="http://schemas.microsoft.com/office/drawing/2014/main" id="{D3F91498-464D-4FAC-90EC-1D52C5D08373}"/>
              </a:ext>
            </a:extLst>
          </p:cNvPr>
          <p:cNvGrpSpPr/>
          <p:nvPr/>
        </p:nvGrpSpPr>
        <p:grpSpPr>
          <a:xfrm>
            <a:off x="4734691" y="1057253"/>
            <a:ext cx="1651000" cy="2617662"/>
            <a:chOff x="4939638" y="1579881"/>
            <a:chExt cx="1651000" cy="2617662"/>
          </a:xfrm>
        </p:grpSpPr>
        <p:sp>
          <p:nvSpPr>
            <p:cNvPr id="7" name="Círculo Parcial 6">
              <a:extLst>
                <a:ext uri="{FF2B5EF4-FFF2-40B4-BE49-F238E27FC236}">
                  <a16:creationId xmlns:a16="http://schemas.microsoft.com/office/drawing/2014/main" id="{9435CF30-6F75-4C83-8C23-4552CD21B95A}"/>
                </a:ext>
              </a:extLst>
            </p:cNvPr>
            <p:cNvSpPr/>
            <p:nvPr/>
          </p:nvSpPr>
          <p:spPr>
            <a:xfrm rot="12362993" flipH="1">
              <a:off x="5363334" y="2815619"/>
              <a:ext cx="1227304" cy="1372736"/>
            </a:xfrm>
            <a:prstGeom prst="pie">
              <a:avLst>
                <a:gd name="adj1" fmla="val 98406"/>
                <a:gd name="adj2" fmla="val 5187591"/>
              </a:avLst>
            </a:prstGeom>
            <a:solidFill>
              <a:srgbClr val="F58021"/>
            </a:solidFill>
            <a:ln>
              <a:solidFill>
                <a:srgbClr val="F5802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9" name="Círculo Parcial 8">
              <a:extLst>
                <a:ext uri="{FF2B5EF4-FFF2-40B4-BE49-F238E27FC236}">
                  <a16:creationId xmlns:a16="http://schemas.microsoft.com/office/drawing/2014/main" id="{FB763C64-F0C9-4C5A-9CB6-406B7C1501AB}"/>
                </a:ext>
              </a:extLst>
            </p:cNvPr>
            <p:cNvSpPr/>
            <p:nvPr/>
          </p:nvSpPr>
          <p:spPr>
            <a:xfrm rot="9237007">
              <a:off x="4939638" y="2824807"/>
              <a:ext cx="1227304" cy="1372736"/>
            </a:xfrm>
            <a:prstGeom prst="pie">
              <a:avLst>
                <a:gd name="adj1" fmla="val 98406"/>
                <a:gd name="adj2" fmla="val 5187591"/>
              </a:avLst>
            </a:prstGeom>
            <a:solidFill>
              <a:srgbClr val="F58021"/>
            </a:solidFill>
            <a:ln>
              <a:solidFill>
                <a:srgbClr val="F5802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0" name="Triângulo isósceles 9">
              <a:extLst>
                <a:ext uri="{FF2B5EF4-FFF2-40B4-BE49-F238E27FC236}">
                  <a16:creationId xmlns:a16="http://schemas.microsoft.com/office/drawing/2014/main" id="{BDFC6FC8-5A06-487D-A5C3-83FF48349EE5}"/>
                </a:ext>
              </a:extLst>
            </p:cNvPr>
            <p:cNvSpPr/>
            <p:nvPr/>
          </p:nvSpPr>
          <p:spPr>
            <a:xfrm rot="3642283">
              <a:off x="5310948" y="2580905"/>
              <a:ext cx="1211009" cy="1043973"/>
            </a:xfrm>
            <a:prstGeom prst="triangle">
              <a:avLst/>
            </a:prstGeom>
            <a:solidFill>
              <a:srgbClr val="A4CD39"/>
            </a:solidFill>
            <a:ln>
              <a:solidFill>
                <a:srgbClr val="A4CD3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1" name="Elipse 10">
              <a:extLst>
                <a:ext uri="{FF2B5EF4-FFF2-40B4-BE49-F238E27FC236}">
                  <a16:creationId xmlns:a16="http://schemas.microsoft.com/office/drawing/2014/main" id="{9FA4708D-2876-4753-9888-F74FEBC5AAC4}"/>
                </a:ext>
              </a:extLst>
            </p:cNvPr>
            <p:cNvSpPr/>
            <p:nvPr/>
          </p:nvSpPr>
          <p:spPr>
            <a:xfrm rot="19205382">
              <a:off x="5119987" y="1924557"/>
              <a:ext cx="1308239" cy="1308239"/>
            </a:xfrm>
            <a:prstGeom prst="ellipse">
              <a:avLst/>
            </a:prstGeom>
            <a:solidFill>
              <a:srgbClr val="A4CD39"/>
            </a:solidFill>
            <a:ln>
              <a:solidFill>
                <a:srgbClr val="A4CD3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Triângulo isósceles 11">
              <a:extLst>
                <a:ext uri="{FF2B5EF4-FFF2-40B4-BE49-F238E27FC236}">
                  <a16:creationId xmlns:a16="http://schemas.microsoft.com/office/drawing/2014/main" id="{068EF9A6-0B8C-44C8-8A98-2337ADEDABA0}"/>
                </a:ext>
              </a:extLst>
            </p:cNvPr>
            <p:cNvSpPr/>
            <p:nvPr/>
          </p:nvSpPr>
          <p:spPr>
            <a:xfrm>
              <a:off x="5284553" y="1579881"/>
              <a:ext cx="960567" cy="555117"/>
            </a:xfrm>
            <a:prstGeom prst="triangle">
              <a:avLst/>
            </a:prstGeom>
            <a:solidFill>
              <a:srgbClr val="F58021"/>
            </a:solidFill>
            <a:ln>
              <a:solidFill>
                <a:srgbClr val="F5802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6EC633C3-BE54-4306-9229-296C73940267}"/>
                </a:ext>
              </a:extLst>
            </p:cNvPr>
            <p:cNvSpPr/>
            <p:nvPr/>
          </p:nvSpPr>
          <p:spPr>
            <a:xfrm>
              <a:off x="5433673" y="2293883"/>
              <a:ext cx="662327" cy="66232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grpSp>
        <p:nvGrpSpPr>
          <p:cNvPr id="5" name="Agrupar 4">
            <a:extLst>
              <a:ext uri="{FF2B5EF4-FFF2-40B4-BE49-F238E27FC236}">
                <a16:creationId xmlns:a16="http://schemas.microsoft.com/office/drawing/2014/main" id="{533A6A81-3AA0-48F0-8CF0-1AA8879EF4BC}"/>
              </a:ext>
            </a:extLst>
          </p:cNvPr>
          <p:cNvGrpSpPr/>
          <p:nvPr/>
        </p:nvGrpSpPr>
        <p:grpSpPr>
          <a:xfrm>
            <a:off x="4344366" y="4121452"/>
            <a:ext cx="2449586" cy="1363883"/>
            <a:chOff x="6045200" y="3517597"/>
            <a:chExt cx="2449586" cy="1363883"/>
          </a:xfrm>
        </p:grpSpPr>
        <p:sp>
          <p:nvSpPr>
            <p:cNvPr id="22" name="CaixaDeTexto 21">
              <a:extLst>
                <a:ext uri="{FF2B5EF4-FFF2-40B4-BE49-F238E27FC236}">
                  <a16:creationId xmlns:a16="http://schemas.microsoft.com/office/drawing/2014/main" id="{4962A010-6BD6-4467-B7D5-9B3E398DD530}"/>
                </a:ext>
              </a:extLst>
            </p:cNvPr>
            <p:cNvSpPr txBox="1"/>
            <p:nvPr/>
          </p:nvSpPr>
          <p:spPr>
            <a:xfrm>
              <a:off x="6057900" y="3517597"/>
              <a:ext cx="243688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4800" b="1" dirty="0">
                  <a:solidFill>
                    <a:srgbClr val="F5802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Celepar</a:t>
              </a:r>
            </a:p>
          </p:txBody>
        </p:sp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C41025D3-0440-4117-9CCC-FDF727B445DE}"/>
                </a:ext>
              </a:extLst>
            </p:cNvPr>
            <p:cNvSpPr txBox="1"/>
            <p:nvPr/>
          </p:nvSpPr>
          <p:spPr>
            <a:xfrm>
              <a:off x="6045200" y="4050483"/>
              <a:ext cx="160011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4800" b="1" dirty="0">
                  <a:solidFill>
                    <a:srgbClr val="A4CD39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Land</a:t>
              </a:r>
            </a:p>
          </p:txBody>
        </p:sp>
      </p:grpSp>
      <p:pic>
        <p:nvPicPr>
          <p:cNvPr id="30" name="Imagem 29">
            <a:extLst>
              <a:ext uri="{FF2B5EF4-FFF2-40B4-BE49-F238E27FC236}">
                <a16:creationId xmlns:a16="http://schemas.microsoft.com/office/drawing/2014/main" id="{79D2A562-B86A-487E-B95E-0AE44D361A3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288" b="10752"/>
          <a:stretch/>
        </p:blipFill>
        <p:spPr>
          <a:xfrm>
            <a:off x="9602451" y="1057253"/>
            <a:ext cx="2254396" cy="3255294"/>
          </a:xfrm>
          <a:prstGeom prst="rect">
            <a:avLst/>
          </a:prstGeom>
        </p:spPr>
      </p:pic>
      <p:pic>
        <p:nvPicPr>
          <p:cNvPr id="32" name="Imagem 31">
            <a:extLst>
              <a:ext uri="{FF2B5EF4-FFF2-40B4-BE49-F238E27FC236}">
                <a16:creationId xmlns:a16="http://schemas.microsoft.com/office/drawing/2014/main" id="{2ECB4399-2736-45FE-AEC1-82432103C38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323" r="1425" b="10752"/>
          <a:stretch/>
        </p:blipFill>
        <p:spPr>
          <a:xfrm>
            <a:off x="9602451" y="2924760"/>
            <a:ext cx="2722243" cy="3109904"/>
          </a:xfrm>
          <a:prstGeom prst="rect">
            <a:avLst/>
          </a:prstGeom>
        </p:spPr>
      </p:pic>
      <p:pic>
        <p:nvPicPr>
          <p:cNvPr id="33" name="Imagem 32">
            <a:extLst>
              <a:ext uri="{FF2B5EF4-FFF2-40B4-BE49-F238E27FC236}">
                <a16:creationId xmlns:a16="http://schemas.microsoft.com/office/drawing/2014/main" id="{FCB7542B-B553-47ED-84EE-2F9E2781E8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9966" y="1131994"/>
            <a:ext cx="1761897" cy="2231329"/>
          </a:xfrm>
          <a:prstGeom prst="rect">
            <a:avLst/>
          </a:prstGeom>
        </p:spPr>
      </p:pic>
      <p:pic>
        <p:nvPicPr>
          <p:cNvPr id="35" name="Imagem 34">
            <a:extLst>
              <a:ext uri="{FF2B5EF4-FFF2-40B4-BE49-F238E27FC236}">
                <a16:creationId xmlns:a16="http://schemas.microsoft.com/office/drawing/2014/main" id="{CAF0D552-1F60-41D5-B5C8-9606BD9BBDF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772" y="4734442"/>
            <a:ext cx="2435357" cy="1130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780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FCA3E00F-A409-4A77-B798-A0D24268EA95}"/>
              </a:ext>
            </a:extLst>
          </p:cNvPr>
          <p:cNvSpPr txBox="1"/>
          <p:nvPr/>
        </p:nvSpPr>
        <p:spPr>
          <a:xfrm>
            <a:off x="2293464" y="547524"/>
            <a:ext cx="28947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/>
              <a:t>Robótica Educacional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2C8E4E7-D9B3-40BE-85F5-2207A6F60E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351" y="101518"/>
            <a:ext cx="1474534" cy="1474534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705C4ECD-FBBE-49B8-B3E7-19B948871126}"/>
              </a:ext>
            </a:extLst>
          </p:cNvPr>
          <p:cNvSpPr txBox="1"/>
          <p:nvPr/>
        </p:nvSpPr>
        <p:spPr>
          <a:xfrm>
            <a:off x="2293464" y="2236286"/>
            <a:ext cx="16660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/>
              <a:t>Meus Jogos</a:t>
            </a:r>
          </a:p>
        </p:txBody>
      </p:sp>
      <p:grpSp>
        <p:nvGrpSpPr>
          <p:cNvPr id="7" name="Agrupar 6">
            <a:extLst>
              <a:ext uri="{FF2B5EF4-FFF2-40B4-BE49-F238E27FC236}">
                <a16:creationId xmlns:a16="http://schemas.microsoft.com/office/drawing/2014/main" id="{64DB68FF-ACA5-429B-919A-D91A121A7B6E}"/>
              </a:ext>
            </a:extLst>
          </p:cNvPr>
          <p:cNvGrpSpPr/>
          <p:nvPr/>
        </p:nvGrpSpPr>
        <p:grpSpPr>
          <a:xfrm>
            <a:off x="365851" y="1780550"/>
            <a:ext cx="1372573" cy="1377406"/>
            <a:chOff x="1676399" y="2002632"/>
            <a:chExt cx="2842724" cy="2852734"/>
          </a:xfrm>
        </p:grpSpPr>
        <p:sp>
          <p:nvSpPr>
            <p:cNvPr id="8" name="Elipse 7">
              <a:extLst>
                <a:ext uri="{FF2B5EF4-FFF2-40B4-BE49-F238E27FC236}">
                  <a16:creationId xmlns:a16="http://schemas.microsoft.com/office/drawing/2014/main" id="{48D69967-AC46-457E-88CA-DB521A1022F5}"/>
                </a:ext>
              </a:extLst>
            </p:cNvPr>
            <p:cNvSpPr/>
            <p:nvPr/>
          </p:nvSpPr>
          <p:spPr>
            <a:xfrm>
              <a:off x="1855108" y="2279740"/>
              <a:ext cx="2298520" cy="2298520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  <p:pic>
          <p:nvPicPr>
            <p:cNvPr id="9" name="Imagem 8">
              <a:extLst>
                <a:ext uri="{FF2B5EF4-FFF2-40B4-BE49-F238E27FC236}">
                  <a16:creationId xmlns:a16="http://schemas.microsoft.com/office/drawing/2014/main" id="{43138055-C409-4922-91FE-5C457CC56B8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256177">
              <a:off x="2579613" y="2002632"/>
              <a:ext cx="1939510" cy="1939510"/>
            </a:xfrm>
            <a:prstGeom prst="rect">
              <a:avLst/>
            </a:prstGeom>
          </p:spPr>
        </p:pic>
        <p:pic>
          <p:nvPicPr>
            <p:cNvPr id="10" name="Imagem 9">
              <a:extLst>
                <a:ext uri="{FF2B5EF4-FFF2-40B4-BE49-F238E27FC236}">
                  <a16:creationId xmlns:a16="http://schemas.microsoft.com/office/drawing/2014/main" id="{13D60919-3F20-4357-9980-4F75214E0C1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897216">
              <a:off x="1676399" y="3023571"/>
              <a:ext cx="1831795" cy="1831795"/>
            </a:xfrm>
            <a:prstGeom prst="rect">
              <a:avLst/>
            </a:prstGeom>
          </p:spPr>
        </p:pic>
      </p:grp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E37C0FE3-DEF9-44FA-A618-F96FEFA6D28D}"/>
              </a:ext>
            </a:extLst>
          </p:cNvPr>
          <p:cNvSpPr txBox="1"/>
          <p:nvPr/>
        </p:nvSpPr>
        <p:spPr>
          <a:xfrm>
            <a:off x="2293464" y="3885510"/>
            <a:ext cx="24668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/>
              <a:t>Faça Você Mesmo</a:t>
            </a:r>
          </a:p>
        </p:txBody>
      </p: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253C0851-0BBD-487F-A694-F2E8C96ECAC8}"/>
              </a:ext>
            </a:extLst>
          </p:cNvPr>
          <p:cNvGrpSpPr/>
          <p:nvPr/>
        </p:nvGrpSpPr>
        <p:grpSpPr>
          <a:xfrm>
            <a:off x="204701" y="3394601"/>
            <a:ext cx="1650340" cy="1237754"/>
            <a:chOff x="1295365" y="2014757"/>
            <a:chExt cx="3418005" cy="2563503"/>
          </a:xfrm>
        </p:grpSpPr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21355F69-DE2B-486A-89E6-C5913A45B457}"/>
                </a:ext>
              </a:extLst>
            </p:cNvPr>
            <p:cNvSpPr/>
            <p:nvPr/>
          </p:nvSpPr>
          <p:spPr>
            <a:xfrm>
              <a:off x="1855108" y="2279740"/>
              <a:ext cx="2298520" cy="229852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  <p:pic>
          <p:nvPicPr>
            <p:cNvPr id="14" name="Imagem 13">
              <a:extLst>
                <a:ext uri="{FF2B5EF4-FFF2-40B4-BE49-F238E27FC236}">
                  <a16:creationId xmlns:a16="http://schemas.microsoft.com/office/drawing/2014/main" id="{90FACBF9-422B-474C-8833-5E8E2DFFE88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95365" y="2014757"/>
              <a:ext cx="3418005" cy="2563503"/>
            </a:xfrm>
            <a:prstGeom prst="rect">
              <a:avLst/>
            </a:prstGeom>
          </p:spPr>
        </p:pic>
      </p:grp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2118E2D8-639D-4487-8F7C-5E2035F59E4C}"/>
              </a:ext>
            </a:extLst>
          </p:cNvPr>
          <p:cNvGrpSpPr/>
          <p:nvPr/>
        </p:nvGrpSpPr>
        <p:grpSpPr>
          <a:xfrm>
            <a:off x="503357" y="5292808"/>
            <a:ext cx="1122689" cy="1109811"/>
            <a:chOff x="1828436" y="2279740"/>
            <a:chExt cx="2325192" cy="2298520"/>
          </a:xfrm>
        </p:grpSpPr>
        <p:sp>
          <p:nvSpPr>
            <p:cNvPr id="16" name="Elipse 15">
              <a:extLst>
                <a:ext uri="{FF2B5EF4-FFF2-40B4-BE49-F238E27FC236}">
                  <a16:creationId xmlns:a16="http://schemas.microsoft.com/office/drawing/2014/main" id="{E94D08FE-6277-44D8-8412-D8BF9D790FBC}"/>
                </a:ext>
              </a:extLst>
            </p:cNvPr>
            <p:cNvSpPr/>
            <p:nvPr/>
          </p:nvSpPr>
          <p:spPr>
            <a:xfrm>
              <a:off x="1855108" y="2279740"/>
              <a:ext cx="2298520" cy="229852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  <p:pic>
          <p:nvPicPr>
            <p:cNvPr id="17" name="Imagem 16">
              <a:extLst>
                <a:ext uri="{FF2B5EF4-FFF2-40B4-BE49-F238E27FC236}">
                  <a16:creationId xmlns:a16="http://schemas.microsoft.com/office/drawing/2014/main" id="{A2A72F93-E33B-441F-8E91-7EFA0E2ADFD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044700">
              <a:off x="1828436" y="2374015"/>
              <a:ext cx="1521100" cy="1521100"/>
            </a:xfrm>
            <a:prstGeom prst="rect">
              <a:avLst/>
            </a:prstGeom>
          </p:spPr>
        </p:pic>
        <p:pic>
          <p:nvPicPr>
            <p:cNvPr id="18" name="Imagem 17" descr="Uma imagem contendo sala, cena&#10;&#10;Descrição gerada automaticamente">
              <a:extLst>
                <a:ext uri="{FF2B5EF4-FFF2-40B4-BE49-F238E27FC236}">
                  <a16:creationId xmlns:a16="http://schemas.microsoft.com/office/drawing/2014/main" id="{62782862-6A23-4713-B0AB-B94AD1C474A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88986" y="3013821"/>
              <a:ext cx="1521100" cy="1521100"/>
            </a:xfrm>
            <a:prstGeom prst="rect">
              <a:avLst/>
            </a:prstGeom>
          </p:spPr>
        </p:pic>
      </p:grp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F5999096-3E39-4764-9644-F87B00ADCE5B}"/>
              </a:ext>
            </a:extLst>
          </p:cNvPr>
          <p:cNvSpPr txBox="1"/>
          <p:nvPr/>
        </p:nvSpPr>
        <p:spPr>
          <a:xfrm>
            <a:off x="2293464" y="5393820"/>
            <a:ext cx="27651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/>
              <a:t>Educação Financeira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55F633D2-BCCA-4D0B-9A7A-A168CA0066A8}"/>
              </a:ext>
            </a:extLst>
          </p:cNvPr>
          <p:cNvSpPr txBox="1"/>
          <p:nvPr/>
        </p:nvSpPr>
        <p:spPr>
          <a:xfrm>
            <a:off x="7613280" y="455378"/>
            <a:ext cx="29565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/>
              <a:t>Sistema de Segurança</a:t>
            </a:r>
          </a:p>
        </p:txBody>
      </p:sp>
      <p:grpSp>
        <p:nvGrpSpPr>
          <p:cNvPr id="21" name="Agrupar 20">
            <a:extLst>
              <a:ext uri="{FF2B5EF4-FFF2-40B4-BE49-F238E27FC236}">
                <a16:creationId xmlns:a16="http://schemas.microsoft.com/office/drawing/2014/main" id="{51B5245D-32DA-46A8-B3E5-E908DF4E18F8}"/>
              </a:ext>
            </a:extLst>
          </p:cNvPr>
          <p:cNvGrpSpPr/>
          <p:nvPr/>
        </p:nvGrpSpPr>
        <p:grpSpPr>
          <a:xfrm>
            <a:off x="6006452" y="-109319"/>
            <a:ext cx="1192632" cy="1392333"/>
            <a:chOff x="1683576" y="1812309"/>
            <a:chExt cx="2470052" cy="2883650"/>
          </a:xfrm>
        </p:grpSpPr>
        <p:sp>
          <p:nvSpPr>
            <p:cNvPr id="22" name="Elipse 21">
              <a:extLst>
                <a:ext uri="{FF2B5EF4-FFF2-40B4-BE49-F238E27FC236}">
                  <a16:creationId xmlns:a16="http://schemas.microsoft.com/office/drawing/2014/main" id="{99439EA2-34A1-4CDB-9F92-E364FF9A9D90}"/>
                </a:ext>
              </a:extLst>
            </p:cNvPr>
            <p:cNvSpPr/>
            <p:nvPr/>
          </p:nvSpPr>
          <p:spPr>
            <a:xfrm>
              <a:off x="1855108" y="2279740"/>
              <a:ext cx="2298520" cy="229852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  <p:pic>
          <p:nvPicPr>
            <p:cNvPr id="23" name="Imagem 22">
              <a:extLst>
                <a:ext uri="{FF2B5EF4-FFF2-40B4-BE49-F238E27FC236}">
                  <a16:creationId xmlns:a16="http://schemas.microsoft.com/office/drawing/2014/main" id="{CCB323D8-6D76-436C-8430-5098CECA6F5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763908">
              <a:off x="1683576" y="1812309"/>
              <a:ext cx="2339082" cy="2339082"/>
            </a:xfrm>
            <a:prstGeom prst="rect">
              <a:avLst/>
            </a:prstGeom>
          </p:spPr>
        </p:pic>
        <p:pic>
          <p:nvPicPr>
            <p:cNvPr id="24" name="Imagem 23">
              <a:extLst>
                <a:ext uri="{FF2B5EF4-FFF2-40B4-BE49-F238E27FC236}">
                  <a16:creationId xmlns:a16="http://schemas.microsoft.com/office/drawing/2014/main" id="{3773149C-8571-4D1B-BF60-AB921944F18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58259" y="3200590"/>
              <a:ext cx="1495369" cy="1495369"/>
            </a:xfrm>
            <a:prstGeom prst="rect">
              <a:avLst/>
            </a:prstGeom>
          </p:spPr>
        </p:pic>
      </p:grp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29D6CC8D-8FD1-4574-9A7B-2845FDDC4AF5}"/>
              </a:ext>
            </a:extLst>
          </p:cNvPr>
          <p:cNvSpPr txBox="1"/>
          <p:nvPr/>
        </p:nvSpPr>
        <p:spPr>
          <a:xfrm>
            <a:off x="7613280" y="1798072"/>
            <a:ext cx="28232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/>
              <a:t>Currículo e Portifólio</a:t>
            </a:r>
          </a:p>
        </p:txBody>
      </p:sp>
      <p:grpSp>
        <p:nvGrpSpPr>
          <p:cNvPr id="26" name="Agrupar 25">
            <a:extLst>
              <a:ext uri="{FF2B5EF4-FFF2-40B4-BE49-F238E27FC236}">
                <a16:creationId xmlns:a16="http://schemas.microsoft.com/office/drawing/2014/main" id="{EF26C38B-0E75-4C32-91F3-A183FBB4894D}"/>
              </a:ext>
            </a:extLst>
          </p:cNvPr>
          <p:cNvGrpSpPr/>
          <p:nvPr/>
        </p:nvGrpSpPr>
        <p:grpSpPr>
          <a:xfrm>
            <a:off x="5939678" y="1480244"/>
            <a:ext cx="1464569" cy="1109810"/>
            <a:chOff x="1407887" y="2279740"/>
            <a:chExt cx="3033257" cy="2298520"/>
          </a:xfrm>
        </p:grpSpPr>
        <p:sp>
          <p:nvSpPr>
            <p:cNvPr id="27" name="Elipse 26">
              <a:extLst>
                <a:ext uri="{FF2B5EF4-FFF2-40B4-BE49-F238E27FC236}">
                  <a16:creationId xmlns:a16="http://schemas.microsoft.com/office/drawing/2014/main" id="{61DE62A6-0DC5-471F-8B78-7F0C4AF33606}"/>
                </a:ext>
              </a:extLst>
            </p:cNvPr>
            <p:cNvSpPr/>
            <p:nvPr/>
          </p:nvSpPr>
          <p:spPr>
            <a:xfrm>
              <a:off x="1855108" y="2279740"/>
              <a:ext cx="2298520" cy="229852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  <p:pic>
          <p:nvPicPr>
            <p:cNvPr id="28" name="Imagem 27">
              <a:extLst>
                <a:ext uri="{FF2B5EF4-FFF2-40B4-BE49-F238E27FC236}">
                  <a16:creationId xmlns:a16="http://schemas.microsoft.com/office/drawing/2014/main" id="{2BECDBA0-2F33-4536-A76C-F7F2DE6751D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782022">
              <a:off x="1407887" y="2339999"/>
              <a:ext cx="1890486" cy="1890486"/>
            </a:xfrm>
            <a:prstGeom prst="rect">
              <a:avLst/>
            </a:prstGeom>
          </p:spPr>
        </p:pic>
        <p:pic>
          <p:nvPicPr>
            <p:cNvPr id="29" name="Imagem 28">
              <a:extLst>
                <a:ext uri="{FF2B5EF4-FFF2-40B4-BE49-F238E27FC236}">
                  <a16:creationId xmlns:a16="http://schemas.microsoft.com/office/drawing/2014/main" id="{B7FFC8F4-939C-489A-BBD0-B59AD052253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98486" y="2507670"/>
              <a:ext cx="1842658" cy="1842658"/>
            </a:xfrm>
            <a:prstGeom prst="rect">
              <a:avLst/>
            </a:prstGeom>
          </p:spPr>
        </p:pic>
      </p:grp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E3CFD5C5-97F7-47BC-B102-BFC06870F754}"/>
              </a:ext>
            </a:extLst>
          </p:cNvPr>
          <p:cNvSpPr txBox="1"/>
          <p:nvPr/>
        </p:nvSpPr>
        <p:spPr>
          <a:xfrm>
            <a:off x="7613280" y="3115604"/>
            <a:ext cx="2226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/>
              <a:t>Smartphone 3.0</a:t>
            </a:r>
          </a:p>
        </p:txBody>
      </p:sp>
      <p:grpSp>
        <p:nvGrpSpPr>
          <p:cNvPr id="31" name="Agrupar 30">
            <a:extLst>
              <a:ext uri="{FF2B5EF4-FFF2-40B4-BE49-F238E27FC236}">
                <a16:creationId xmlns:a16="http://schemas.microsoft.com/office/drawing/2014/main" id="{69AFD633-1B44-4C78-AFC2-272D3F9B5E96}"/>
              </a:ext>
            </a:extLst>
          </p:cNvPr>
          <p:cNvGrpSpPr/>
          <p:nvPr/>
        </p:nvGrpSpPr>
        <p:grpSpPr>
          <a:xfrm>
            <a:off x="6024653" y="2862958"/>
            <a:ext cx="1386678" cy="1199083"/>
            <a:chOff x="1596018" y="2292180"/>
            <a:chExt cx="2871937" cy="2483411"/>
          </a:xfrm>
        </p:grpSpPr>
        <p:sp>
          <p:nvSpPr>
            <p:cNvPr id="32" name="Elipse 31">
              <a:extLst>
                <a:ext uri="{FF2B5EF4-FFF2-40B4-BE49-F238E27FC236}">
                  <a16:creationId xmlns:a16="http://schemas.microsoft.com/office/drawing/2014/main" id="{91BDA151-FE12-4F8F-A13A-19B0BE95662E}"/>
                </a:ext>
              </a:extLst>
            </p:cNvPr>
            <p:cNvSpPr/>
            <p:nvPr/>
          </p:nvSpPr>
          <p:spPr>
            <a:xfrm>
              <a:off x="1844966" y="2292180"/>
              <a:ext cx="2298520" cy="229852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  <p:pic>
          <p:nvPicPr>
            <p:cNvPr id="33" name="Imagem 32" descr="Uma imagem contendo equipamentos eletrônicos, iPod&#10;&#10;Descrição gerada automaticamente">
              <a:extLst>
                <a:ext uri="{FF2B5EF4-FFF2-40B4-BE49-F238E27FC236}">
                  <a16:creationId xmlns:a16="http://schemas.microsoft.com/office/drawing/2014/main" id="{30B54553-ACCC-48AD-A3C2-798401EB53A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00000">
              <a:off x="2872682" y="2429724"/>
              <a:ext cx="1595273" cy="1595273"/>
            </a:xfrm>
            <a:prstGeom prst="rect">
              <a:avLst/>
            </a:prstGeom>
          </p:spPr>
        </p:pic>
        <p:pic>
          <p:nvPicPr>
            <p:cNvPr id="34" name="Imagem 33" descr="Uma imagem contendo iPod, equipamentos eletrônicos&#10;&#10;Descrição gerada automaticamente">
              <a:extLst>
                <a:ext uri="{FF2B5EF4-FFF2-40B4-BE49-F238E27FC236}">
                  <a16:creationId xmlns:a16="http://schemas.microsoft.com/office/drawing/2014/main" id="{310E927A-CA26-4D75-9A7E-31D2DFD7D092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313549">
              <a:off x="1596018" y="2384822"/>
              <a:ext cx="1595273" cy="1595273"/>
            </a:xfrm>
            <a:prstGeom prst="rect">
              <a:avLst/>
            </a:prstGeom>
          </p:spPr>
        </p:pic>
        <p:pic>
          <p:nvPicPr>
            <p:cNvPr id="35" name="Imagem 34">
              <a:extLst>
                <a:ext uri="{FF2B5EF4-FFF2-40B4-BE49-F238E27FC236}">
                  <a16:creationId xmlns:a16="http://schemas.microsoft.com/office/drawing/2014/main" id="{15E08FAC-9DF4-4297-BD22-53E9BFA799A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32888" y="3180958"/>
              <a:ext cx="1722676" cy="1594633"/>
            </a:xfrm>
            <a:prstGeom prst="rect">
              <a:avLst/>
            </a:prstGeom>
          </p:spPr>
        </p:pic>
      </p:grp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F49D2AB0-1543-47F5-A258-84EB392E7E19}"/>
              </a:ext>
            </a:extLst>
          </p:cNvPr>
          <p:cNvSpPr txBox="1"/>
          <p:nvPr/>
        </p:nvSpPr>
        <p:spPr>
          <a:xfrm>
            <a:off x="7613280" y="4536459"/>
            <a:ext cx="24142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/>
              <a:t>Mudança de Vida</a:t>
            </a:r>
          </a:p>
        </p:txBody>
      </p:sp>
      <p:grpSp>
        <p:nvGrpSpPr>
          <p:cNvPr id="37" name="Agrupar 36">
            <a:extLst>
              <a:ext uri="{FF2B5EF4-FFF2-40B4-BE49-F238E27FC236}">
                <a16:creationId xmlns:a16="http://schemas.microsoft.com/office/drawing/2014/main" id="{D41BFF47-5381-411A-8926-DFFDBE518651}"/>
              </a:ext>
            </a:extLst>
          </p:cNvPr>
          <p:cNvGrpSpPr/>
          <p:nvPr/>
        </p:nvGrpSpPr>
        <p:grpSpPr>
          <a:xfrm>
            <a:off x="6049058" y="4220108"/>
            <a:ext cx="1297097" cy="1412889"/>
            <a:chOff x="1581567" y="1993844"/>
            <a:chExt cx="2686406" cy="2926222"/>
          </a:xfrm>
        </p:grpSpPr>
        <p:sp>
          <p:nvSpPr>
            <p:cNvPr id="38" name="Elipse 37">
              <a:extLst>
                <a:ext uri="{FF2B5EF4-FFF2-40B4-BE49-F238E27FC236}">
                  <a16:creationId xmlns:a16="http://schemas.microsoft.com/office/drawing/2014/main" id="{F9DAA109-F543-46D3-80CE-D9EF54217FB9}"/>
                </a:ext>
              </a:extLst>
            </p:cNvPr>
            <p:cNvSpPr/>
            <p:nvPr/>
          </p:nvSpPr>
          <p:spPr>
            <a:xfrm>
              <a:off x="1844966" y="2292180"/>
              <a:ext cx="2298520" cy="229852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  <p:pic>
          <p:nvPicPr>
            <p:cNvPr id="39" name="Imagem 38" descr="Uma imagem contendo objeto&#10;&#10;Descrição gerada automaticamente">
              <a:extLst>
                <a:ext uri="{FF2B5EF4-FFF2-40B4-BE49-F238E27FC236}">
                  <a16:creationId xmlns:a16="http://schemas.microsoft.com/office/drawing/2014/main" id="{6A26177E-E573-4028-879F-D69B0A00972B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114667">
              <a:off x="1581567" y="1993844"/>
              <a:ext cx="1919141" cy="1919141"/>
            </a:xfrm>
            <a:prstGeom prst="rect">
              <a:avLst/>
            </a:prstGeom>
          </p:spPr>
        </p:pic>
        <p:pic>
          <p:nvPicPr>
            <p:cNvPr id="40" name="Imagem 39">
              <a:extLst>
                <a:ext uri="{FF2B5EF4-FFF2-40B4-BE49-F238E27FC236}">
                  <a16:creationId xmlns:a16="http://schemas.microsoft.com/office/drawing/2014/main" id="{E16BAC26-96D9-4404-B9E8-26611AFEBA9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07722">
              <a:off x="2826925" y="2720915"/>
              <a:ext cx="1441048" cy="1441048"/>
            </a:xfrm>
            <a:prstGeom prst="rect">
              <a:avLst/>
            </a:prstGeom>
          </p:spPr>
        </p:pic>
        <p:pic>
          <p:nvPicPr>
            <p:cNvPr id="41" name="Imagem 40">
              <a:extLst>
                <a:ext uri="{FF2B5EF4-FFF2-40B4-BE49-F238E27FC236}">
                  <a16:creationId xmlns:a16="http://schemas.microsoft.com/office/drawing/2014/main" id="{23E77D2B-7117-4B1E-B0BC-43A57553504E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12664" y="3163890"/>
              <a:ext cx="1756176" cy="1756176"/>
            </a:xfrm>
            <a:prstGeom prst="rect">
              <a:avLst/>
            </a:prstGeom>
          </p:spPr>
        </p:pic>
      </p:grpSp>
      <p:grpSp>
        <p:nvGrpSpPr>
          <p:cNvPr id="42" name="Agrupar 41">
            <a:extLst>
              <a:ext uri="{FF2B5EF4-FFF2-40B4-BE49-F238E27FC236}">
                <a16:creationId xmlns:a16="http://schemas.microsoft.com/office/drawing/2014/main" id="{72112FD5-15B7-4337-891A-7C9F9A5838D8}"/>
              </a:ext>
            </a:extLst>
          </p:cNvPr>
          <p:cNvGrpSpPr/>
          <p:nvPr/>
        </p:nvGrpSpPr>
        <p:grpSpPr>
          <a:xfrm>
            <a:off x="6159241" y="5729823"/>
            <a:ext cx="1182263" cy="1109811"/>
            <a:chOff x="1456094" y="1740640"/>
            <a:chExt cx="2448574" cy="2298520"/>
          </a:xfrm>
        </p:grpSpPr>
        <p:sp>
          <p:nvSpPr>
            <p:cNvPr id="43" name="Elipse 42">
              <a:extLst>
                <a:ext uri="{FF2B5EF4-FFF2-40B4-BE49-F238E27FC236}">
                  <a16:creationId xmlns:a16="http://schemas.microsoft.com/office/drawing/2014/main" id="{DFF0643D-25E8-4CE4-B06C-10A8BC637539}"/>
                </a:ext>
              </a:extLst>
            </p:cNvPr>
            <p:cNvSpPr/>
            <p:nvPr/>
          </p:nvSpPr>
          <p:spPr>
            <a:xfrm>
              <a:off x="1531121" y="1740640"/>
              <a:ext cx="2298520" cy="2298520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  <p:grpSp>
          <p:nvGrpSpPr>
            <p:cNvPr id="44" name="Agrupar 43">
              <a:extLst>
                <a:ext uri="{FF2B5EF4-FFF2-40B4-BE49-F238E27FC236}">
                  <a16:creationId xmlns:a16="http://schemas.microsoft.com/office/drawing/2014/main" id="{34B147F2-40DC-401A-A01B-C206B717602E}"/>
                </a:ext>
              </a:extLst>
            </p:cNvPr>
            <p:cNvGrpSpPr/>
            <p:nvPr/>
          </p:nvGrpSpPr>
          <p:grpSpPr>
            <a:xfrm>
              <a:off x="1456094" y="1822981"/>
              <a:ext cx="2448574" cy="2104810"/>
              <a:chOff x="1258029" y="1653555"/>
              <a:chExt cx="3749953" cy="3223484"/>
            </a:xfrm>
          </p:grpSpPr>
          <p:pic>
            <p:nvPicPr>
              <p:cNvPr id="45" name="Imagem 44" descr="Uma imagem contendo equipamentos eletrônicos, monitor&#10;&#10;Descrição gerada automaticamente">
                <a:extLst>
                  <a:ext uri="{FF2B5EF4-FFF2-40B4-BE49-F238E27FC236}">
                    <a16:creationId xmlns:a16="http://schemas.microsoft.com/office/drawing/2014/main" id="{7CD3FB7B-8483-458E-9B89-881B0209125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58029" y="1653555"/>
                <a:ext cx="2985310" cy="2985310"/>
              </a:xfrm>
              <a:prstGeom prst="rect">
                <a:avLst/>
              </a:prstGeom>
            </p:spPr>
          </p:pic>
          <p:pic>
            <p:nvPicPr>
              <p:cNvPr id="46" name="Imagem 45">
                <a:extLst>
                  <a:ext uri="{FF2B5EF4-FFF2-40B4-BE49-F238E27FC236}">
                    <a16:creationId xmlns:a16="http://schemas.microsoft.com/office/drawing/2014/main" id="{C463229D-356F-497B-BC42-87E062020A2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37770" y="2576525"/>
                <a:ext cx="2170212" cy="2300514"/>
              </a:xfrm>
              <a:prstGeom prst="rect">
                <a:avLst/>
              </a:prstGeom>
            </p:spPr>
          </p:pic>
        </p:grpSp>
      </p:grp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163117D6-FAFE-4A23-87FB-20AD20153B8D}"/>
              </a:ext>
            </a:extLst>
          </p:cNvPr>
          <p:cNvSpPr txBox="1"/>
          <p:nvPr/>
        </p:nvSpPr>
        <p:spPr>
          <a:xfrm>
            <a:off x="7613280" y="5957314"/>
            <a:ext cx="23868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/>
              <a:t>Segurança Digital</a:t>
            </a:r>
          </a:p>
        </p:txBody>
      </p:sp>
    </p:spTree>
    <p:extLst>
      <p:ext uri="{BB962C8B-B14F-4D97-AF65-F5344CB8AC3E}">
        <p14:creationId xmlns:p14="http://schemas.microsoft.com/office/powerpoint/2010/main" val="4260761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56F04B21-3349-4B44-B4B2-7E4D4732388C}"/>
              </a:ext>
            </a:extLst>
          </p:cNvPr>
          <p:cNvSpPr txBox="1"/>
          <p:nvPr/>
        </p:nvSpPr>
        <p:spPr>
          <a:xfrm>
            <a:off x="2139175" y="6488668"/>
            <a:ext cx="9353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Imagem de </a:t>
            </a:r>
            <a:r>
              <a:rPr lang="pt-BR" dirty="0">
                <a:hlinkClick r:id="rId2"/>
              </a:rPr>
              <a:t>https://www.iconshock.com/</a:t>
            </a:r>
            <a:r>
              <a:rPr lang="pt-BR" dirty="0"/>
              <a:t>    Licença </a:t>
            </a:r>
            <a:r>
              <a:rPr lang="pt-BR" dirty="0">
                <a:hlinkClick r:id="rId3"/>
              </a:rPr>
              <a:t>https://creativecommons.org/licenses/by/4.0/</a:t>
            </a:r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7B548B8F-D422-4800-B05D-DA3A6756EED4}"/>
              </a:ext>
            </a:extLst>
          </p:cNvPr>
          <p:cNvSpPr txBox="1"/>
          <p:nvPr/>
        </p:nvSpPr>
        <p:spPr>
          <a:xfrm>
            <a:off x="4686859" y="3105834"/>
            <a:ext cx="42584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b="1" dirty="0"/>
              <a:t>Robótica Educacional</a:t>
            </a:r>
          </a:p>
        </p:txBody>
      </p:sp>
      <p:grpSp>
        <p:nvGrpSpPr>
          <p:cNvPr id="24" name="Agrupar 23">
            <a:extLst>
              <a:ext uri="{FF2B5EF4-FFF2-40B4-BE49-F238E27FC236}">
                <a16:creationId xmlns:a16="http://schemas.microsoft.com/office/drawing/2014/main" id="{8717AD0D-1333-42BF-9798-E31AC9C3C98D}"/>
              </a:ext>
            </a:extLst>
          </p:cNvPr>
          <p:cNvGrpSpPr/>
          <p:nvPr/>
        </p:nvGrpSpPr>
        <p:grpSpPr>
          <a:xfrm>
            <a:off x="857281" y="2091574"/>
            <a:ext cx="3829578" cy="3668816"/>
            <a:chOff x="797410" y="2091574"/>
            <a:chExt cx="3829578" cy="3668816"/>
          </a:xfrm>
        </p:grpSpPr>
        <p:sp>
          <p:nvSpPr>
            <p:cNvPr id="15" name="Círculo Parcial 14">
              <a:extLst>
                <a:ext uri="{FF2B5EF4-FFF2-40B4-BE49-F238E27FC236}">
                  <a16:creationId xmlns:a16="http://schemas.microsoft.com/office/drawing/2014/main" id="{01852DA3-2973-4E48-AA01-A93F4AA8F48F}"/>
                </a:ext>
              </a:extLst>
            </p:cNvPr>
            <p:cNvSpPr/>
            <p:nvPr/>
          </p:nvSpPr>
          <p:spPr>
            <a:xfrm rot="14757611" flipH="1">
              <a:off x="1417235" y="3592460"/>
              <a:ext cx="1770210" cy="2565650"/>
            </a:xfrm>
            <a:prstGeom prst="pie">
              <a:avLst>
                <a:gd name="adj1" fmla="val 20906461"/>
                <a:gd name="adj2" fmla="val 5187591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6" name="Círculo Parcial 15">
              <a:extLst>
                <a:ext uri="{FF2B5EF4-FFF2-40B4-BE49-F238E27FC236}">
                  <a16:creationId xmlns:a16="http://schemas.microsoft.com/office/drawing/2014/main" id="{F1458735-FC14-47F5-9C46-8FAE5964CA2F}"/>
                </a:ext>
              </a:extLst>
            </p:cNvPr>
            <p:cNvSpPr/>
            <p:nvPr/>
          </p:nvSpPr>
          <p:spPr>
            <a:xfrm rot="11737053">
              <a:off x="797410" y="3082798"/>
              <a:ext cx="1770210" cy="2565650"/>
            </a:xfrm>
            <a:prstGeom prst="pie">
              <a:avLst>
                <a:gd name="adj1" fmla="val 20906461"/>
                <a:gd name="adj2" fmla="val 5187591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7" name="Triângulo isósceles 16">
              <a:extLst>
                <a:ext uri="{FF2B5EF4-FFF2-40B4-BE49-F238E27FC236}">
                  <a16:creationId xmlns:a16="http://schemas.microsoft.com/office/drawing/2014/main" id="{09FBC3A5-C3B0-4CF0-9486-BE9E4A5E1DD5}"/>
                </a:ext>
              </a:extLst>
            </p:cNvPr>
            <p:cNvSpPr/>
            <p:nvPr/>
          </p:nvSpPr>
          <p:spPr>
            <a:xfrm rot="6036901">
              <a:off x="1583612" y="3362827"/>
              <a:ext cx="2160999" cy="1862930"/>
            </a:xfrm>
            <a:prstGeom prst="triangle">
              <a:avLst/>
            </a:prstGeom>
            <a:solidFill>
              <a:srgbClr val="B2EBF2"/>
            </a:solidFill>
            <a:ln>
              <a:solidFill>
                <a:srgbClr val="C5E0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0" name="Elipse 19">
              <a:extLst>
                <a:ext uri="{FF2B5EF4-FFF2-40B4-BE49-F238E27FC236}">
                  <a16:creationId xmlns:a16="http://schemas.microsoft.com/office/drawing/2014/main" id="{99C0CB3C-A42A-4B89-9A67-4D82F43F5B53}"/>
                </a:ext>
              </a:extLst>
            </p:cNvPr>
            <p:cNvSpPr/>
            <p:nvPr/>
          </p:nvSpPr>
          <p:spPr>
            <a:xfrm>
              <a:off x="1855108" y="2279740"/>
              <a:ext cx="2298520" cy="2298520"/>
            </a:xfrm>
            <a:prstGeom prst="ellipse">
              <a:avLst/>
            </a:prstGeom>
            <a:solidFill>
              <a:srgbClr val="B2EBF2"/>
            </a:solidFill>
            <a:ln>
              <a:solidFill>
                <a:srgbClr val="B2EB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23" name="Imagem 22">
              <a:extLst>
                <a:ext uri="{FF2B5EF4-FFF2-40B4-BE49-F238E27FC236}">
                  <a16:creationId xmlns:a16="http://schemas.microsoft.com/office/drawing/2014/main" id="{3710A96E-61BA-448F-A134-C5297DCABEE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075" t="38704" r="36535" b="35150"/>
            <a:stretch/>
          </p:blipFill>
          <p:spPr>
            <a:xfrm>
              <a:off x="1941187" y="2578597"/>
              <a:ext cx="2178761" cy="1559925"/>
            </a:xfrm>
            <a:prstGeom prst="rect">
              <a:avLst/>
            </a:prstGeom>
          </p:spPr>
        </p:pic>
        <p:sp>
          <p:nvSpPr>
            <p:cNvPr id="18" name="Triângulo isósceles 17">
              <a:extLst>
                <a:ext uri="{FF2B5EF4-FFF2-40B4-BE49-F238E27FC236}">
                  <a16:creationId xmlns:a16="http://schemas.microsoft.com/office/drawing/2014/main" id="{0EFABB6E-90C2-4FF8-B365-C53E0CBD5662}"/>
                </a:ext>
              </a:extLst>
            </p:cNvPr>
            <p:cNvSpPr/>
            <p:nvPr/>
          </p:nvSpPr>
          <p:spPr>
            <a:xfrm rot="2623407">
              <a:off x="3241508" y="2091574"/>
              <a:ext cx="1385480" cy="800677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1534982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F671882D-8F07-4025-B177-146527E0D50C}"/>
              </a:ext>
            </a:extLst>
          </p:cNvPr>
          <p:cNvSpPr txBox="1"/>
          <p:nvPr/>
        </p:nvSpPr>
        <p:spPr>
          <a:xfrm>
            <a:off x="1676400" y="6324600"/>
            <a:ext cx="9125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Imagem de </a:t>
            </a:r>
            <a:r>
              <a:rPr lang="pt-BR" dirty="0">
                <a:hlinkClick r:id="rId2"/>
              </a:rPr>
              <a:t>https://www.vexels.com/</a:t>
            </a:r>
            <a:r>
              <a:rPr lang="pt-BR" dirty="0"/>
              <a:t>  Licença </a:t>
            </a:r>
            <a:r>
              <a:rPr lang="pt-BR" dirty="0">
                <a:hlinkClick r:id="rId3"/>
              </a:rPr>
              <a:t>https://creativecommons.org/licenses/by/4.0/</a:t>
            </a:r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7B87BF42-55B1-49AF-B4DD-620D5EA5243A}"/>
              </a:ext>
            </a:extLst>
          </p:cNvPr>
          <p:cNvSpPr txBox="1"/>
          <p:nvPr/>
        </p:nvSpPr>
        <p:spPr>
          <a:xfrm>
            <a:off x="1676399" y="6025634"/>
            <a:ext cx="10515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Imagem de </a:t>
            </a:r>
            <a:r>
              <a:rPr lang="pt-BR" dirty="0">
                <a:hlinkClick r:id="rId4"/>
              </a:rPr>
              <a:t>https://www.webalys.com/</a:t>
            </a:r>
            <a:r>
              <a:rPr lang="pt-BR" dirty="0"/>
              <a:t>  Licença </a:t>
            </a:r>
            <a:r>
              <a:rPr lang="en-US" dirty="0"/>
              <a:t>Free for commercial use</a:t>
            </a:r>
            <a:endParaRPr lang="pt-BR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3098FE19-F4C7-4D39-8387-393BD9DB9284}"/>
              </a:ext>
            </a:extLst>
          </p:cNvPr>
          <p:cNvSpPr txBox="1"/>
          <p:nvPr/>
        </p:nvSpPr>
        <p:spPr>
          <a:xfrm>
            <a:off x="4628802" y="3105834"/>
            <a:ext cx="24067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b="1" dirty="0"/>
              <a:t>Meus Jogos</a:t>
            </a:r>
          </a:p>
        </p:txBody>
      </p:sp>
      <p:grpSp>
        <p:nvGrpSpPr>
          <p:cNvPr id="23" name="Agrupar 22">
            <a:extLst>
              <a:ext uri="{FF2B5EF4-FFF2-40B4-BE49-F238E27FC236}">
                <a16:creationId xmlns:a16="http://schemas.microsoft.com/office/drawing/2014/main" id="{458648B9-174E-4E26-BCB2-D8376F45B568}"/>
              </a:ext>
            </a:extLst>
          </p:cNvPr>
          <p:cNvGrpSpPr/>
          <p:nvPr/>
        </p:nvGrpSpPr>
        <p:grpSpPr>
          <a:xfrm>
            <a:off x="797410" y="2072756"/>
            <a:ext cx="3829578" cy="3687634"/>
            <a:chOff x="797410" y="2072756"/>
            <a:chExt cx="3829578" cy="3687634"/>
          </a:xfrm>
        </p:grpSpPr>
        <p:sp>
          <p:nvSpPr>
            <p:cNvPr id="17" name="Elipse 16">
              <a:extLst>
                <a:ext uri="{FF2B5EF4-FFF2-40B4-BE49-F238E27FC236}">
                  <a16:creationId xmlns:a16="http://schemas.microsoft.com/office/drawing/2014/main" id="{06381421-50C9-40FA-AF46-197E164C4EFE}"/>
                </a:ext>
              </a:extLst>
            </p:cNvPr>
            <p:cNvSpPr/>
            <p:nvPr/>
          </p:nvSpPr>
          <p:spPr>
            <a:xfrm>
              <a:off x="1855108" y="2279740"/>
              <a:ext cx="2298520" cy="2298520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Círculo Parcial 18">
              <a:extLst>
                <a:ext uri="{FF2B5EF4-FFF2-40B4-BE49-F238E27FC236}">
                  <a16:creationId xmlns:a16="http://schemas.microsoft.com/office/drawing/2014/main" id="{C2F11B62-16C6-4091-9252-52CEB91C50C6}"/>
                </a:ext>
              </a:extLst>
            </p:cNvPr>
            <p:cNvSpPr/>
            <p:nvPr/>
          </p:nvSpPr>
          <p:spPr>
            <a:xfrm rot="14757611" flipH="1">
              <a:off x="1417235" y="3592460"/>
              <a:ext cx="1770210" cy="2565650"/>
            </a:xfrm>
            <a:prstGeom prst="pie">
              <a:avLst>
                <a:gd name="adj1" fmla="val 20906461"/>
                <a:gd name="adj2" fmla="val 5187591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20" name="Círculo Parcial 19">
              <a:extLst>
                <a:ext uri="{FF2B5EF4-FFF2-40B4-BE49-F238E27FC236}">
                  <a16:creationId xmlns:a16="http://schemas.microsoft.com/office/drawing/2014/main" id="{98134ADB-07A1-43AF-8973-FADDF9E68F04}"/>
                </a:ext>
              </a:extLst>
            </p:cNvPr>
            <p:cNvSpPr/>
            <p:nvPr/>
          </p:nvSpPr>
          <p:spPr>
            <a:xfrm rot="11737053">
              <a:off x="797410" y="3082798"/>
              <a:ext cx="1770210" cy="2565650"/>
            </a:xfrm>
            <a:prstGeom prst="pie">
              <a:avLst>
                <a:gd name="adj1" fmla="val 20906461"/>
                <a:gd name="adj2" fmla="val 5187591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21" name="Triângulo isósceles 20">
              <a:extLst>
                <a:ext uri="{FF2B5EF4-FFF2-40B4-BE49-F238E27FC236}">
                  <a16:creationId xmlns:a16="http://schemas.microsoft.com/office/drawing/2014/main" id="{C9115344-2523-4AE9-9C68-A6621733B507}"/>
                </a:ext>
              </a:extLst>
            </p:cNvPr>
            <p:cNvSpPr/>
            <p:nvPr/>
          </p:nvSpPr>
          <p:spPr>
            <a:xfrm rot="6036901">
              <a:off x="1583612" y="3362827"/>
              <a:ext cx="2160999" cy="1862930"/>
            </a:xfrm>
            <a:prstGeom prst="triangle">
              <a:avLst/>
            </a:prstGeom>
            <a:solidFill>
              <a:srgbClr val="FFE699"/>
            </a:solidFill>
            <a:ln>
              <a:solidFill>
                <a:srgbClr val="FFE6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pic>
          <p:nvPicPr>
            <p:cNvPr id="15" name="Imagem 14">
              <a:extLst>
                <a:ext uri="{FF2B5EF4-FFF2-40B4-BE49-F238E27FC236}">
                  <a16:creationId xmlns:a16="http://schemas.microsoft.com/office/drawing/2014/main" id="{FAB82170-A603-4107-A722-4B10562DEBD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256177">
              <a:off x="1568882" y="2072756"/>
              <a:ext cx="1939510" cy="1939510"/>
            </a:xfrm>
            <a:prstGeom prst="rect">
              <a:avLst/>
            </a:prstGeom>
          </p:spPr>
        </p:pic>
        <p:pic>
          <p:nvPicPr>
            <p:cNvPr id="16" name="Imagem 15">
              <a:extLst>
                <a:ext uri="{FF2B5EF4-FFF2-40B4-BE49-F238E27FC236}">
                  <a16:creationId xmlns:a16="http://schemas.microsoft.com/office/drawing/2014/main" id="{3693D2A5-E880-498E-B0C2-4A1DD6D222E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897216">
              <a:off x="2566950" y="3093776"/>
              <a:ext cx="1831795" cy="1831795"/>
            </a:xfrm>
            <a:prstGeom prst="rect">
              <a:avLst/>
            </a:prstGeom>
          </p:spPr>
        </p:pic>
        <p:sp>
          <p:nvSpPr>
            <p:cNvPr id="22" name="Triângulo isósceles 21">
              <a:extLst>
                <a:ext uri="{FF2B5EF4-FFF2-40B4-BE49-F238E27FC236}">
                  <a16:creationId xmlns:a16="http://schemas.microsoft.com/office/drawing/2014/main" id="{D6A71064-6376-46F9-B505-1460AA55DBE9}"/>
                </a:ext>
              </a:extLst>
            </p:cNvPr>
            <p:cNvSpPr/>
            <p:nvPr/>
          </p:nvSpPr>
          <p:spPr>
            <a:xfrm rot="2623407">
              <a:off x="3241508" y="2091574"/>
              <a:ext cx="1385480" cy="800677"/>
            </a:xfrm>
            <a:prstGeom prst="triangl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2835851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3FE75BEF-9B93-4FD4-AD9B-86C9FEE5DDD9}"/>
              </a:ext>
            </a:extLst>
          </p:cNvPr>
          <p:cNvSpPr txBox="1"/>
          <p:nvPr/>
        </p:nvSpPr>
        <p:spPr>
          <a:xfrm>
            <a:off x="2516205" y="6373294"/>
            <a:ext cx="7159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Licença </a:t>
            </a:r>
            <a:r>
              <a:rPr lang="pt-BR" dirty="0" err="1"/>
              <a:t>By</a:t>
            </a:r>
            <a:r>
              <a:rPr lang="pt-BR" dirty="0"/>
              <a:t> </a:t>
            </a:r>
            <a:r>
              <a:rPr lang="pt-BR" dirty="0" err="1"/>
              <a:t>google</a:t>
            </a:r>
            <a:r>
              <a:rPr lang="pt-BR" dirty="0"/>
              <a:t> </a:t>
            </a:r>
            <a:r>
              <a:rPr lang="pt-BR" dirty="0" err="1"/>
              <a:t>can</a:t>
            </a:r>
            <a:r>
              <a:rPr lang="pt-BR" dirty="0"/>
              <a:t> </a:t>
            </a:r>
            <a:r>
              <a:rPr lang="pt-BR" dirty="0" err="1"/>
              <a:t>be</a:t>
            </a:r>
            <a:r>
              <a:rPr lang="pt-BR" dirty="0"/>
              <a:t> </a:t>
            </a:r>
            <a:r>
              <a:rPr lang="pt-BR" dirty="0" err="1"/>
              <a:t>modify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use </a:t>
            </a:r>
            <a:r>
              <a:rPr lang="pt-BR" dirty="0" err="1"/>
              <a:t>commercially</a:t>
            </a:r>
            <a:r>
              <a:rPr lang="pt-BR" dirty="0">
                <a:sym typeface="Wingdings" panose="05000000000000000000" pitchFamily="2" charset="2"/>
              </a:rPr>
              <a:t> Trocar o Símbolo</a:t>
            </a:r>
            <a:endParaRPr lang="pt-BR" dirty="0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50A49F88-0017-4EC1-8178-2E4A21151379}"/>
              </a:ext>
            </a:extLst>
          </p:cNvPr>
          <p:cNvSpPr txBox="1"/>
          <p:nvPr/>
        </p:nvSpPr>
        <p:spPr>
          <a:xfrm>
            <a:off x="4628802" y="3105834"/>
            <a:ext cx="36088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b="1" dirty="0"/>
              <a:t>Faça Você Mesmo</a:t>
            </a:r>
          </a:p>
        </p:txBody>
      </p:sp>
      <p:grpSp>
        <p:nvGrpSpPr>
          <p:cNvPr id="24" name="Agrupar 23">
            <a:extLst>
              <a:ext uri="{FF2B5EF4-FFF2-40B4-BE49-F238E27FC236}">
                <a16:creationId xmlns:a16="http://schemas.microsoft.com/office/drawing/2014/main" id="{A80C3486-B37D-4016-AE16-34690B58AD17}"/>
              </a:ext>
            </a:extLst>
          </p:cNvPr>
          <p:cNvGrpSpPr/>
          <p:nvPr/>
        </p:nvGrpSpPr>
        <p:grpSpPr>
          <a:xfrm>
            <a:off x="797410" y="2078874"/>
            <a:ext cx="3829578" cy="3681516"/>
            <a:chOff x="797410" y="2078874"/>
            <a:chExt cx="3829578" cy="3681516"/>
          </a:xfrm>
        </p:grpSpPr>
        <p:sp>
          <p:nvSpPr>
            <p:cNvPr id="19" name="Círculo Parcial 18">
              <a:extLst>
                <a:ext uri="{FF2B5EF4-FFF2-40B4-BE49-F238E27FC236}">
                  <a16:creationId xmlns:a16="http://schemas.microsoft.com/office/drawing/2014/main" id="{5893E1BE-56BE-46E1-B3C0-4CA35DBF569A}"/>
                </a:ext>
              </a:extLst>
            </p:cNvPr>
            <p:cNvSpPr/>
            <p:nvPr/>
          </p:nvSpPr>
          <p:spPr>
            <a:xfrm rot="14757611" flipH="1">
              <a:off x="1417235" y="3592460"/>
              <a:ext cx="1770210" cy="2565650"/>
            </a:xfrm>
            <a:prstGeom prst="pie">
              <a:avLst>
                <a:gd name="adj1" fmla="val 20906461"/>
                <a:gd name="adj2" fmla="val 5187591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grpSp>
          <p:nvGrpSpPr>
            <p:cNvPr id="23" name="Agrupar 22">
              <a:extLst>
                <a:ext uri="{FF2B5EF4-FFF2-40B4-BE49-F238E27FC236}">
                  <a16:creationId xmlns:a16="http://schemas.microsoft.com/office/drawing/2014/main" id="{B2FD10BF-C9FA-4A6D-A8DF-52284D11B7B0}"/>
                </a:ext>
              </a:extLst>
            </p:cNvPr>
            <p:cNvGrpSpPr/>
            <p:nvPr/>
          </p:nvGrpSpPr>
          <p:grpSpPr>
            <a:xfrm>
              <a:off x="797410" y="2078874"/>
              <a:ext cx="3829578" cy="3569574"/>
              <a:chOff x="797410" y="2078874"/>
              <a:chExt cx="3829578" cy="3569574"/>
            </a:xfrm>
          </p:grpSpPr>
          <p:sp>
            <p:nvSpPr>
              <p:cNvPr id="20" name="Círculo Parcial 19">
                <a:extLst>
                  <a:ext uri="{FF2B5EF4-FFF2-40B4-BE49-F238E27FC236}">
                    <a16:creationId xmlns:a16="http://schemas.microsoft.com/office/drawing/2014/main" id="{8F8F0FCC-E757-406B-B0F4-B0A90FE26337}"/>
                  </a:ext>
                </a:extLst>
              </p:cNvPr>
              <p:cNvSpPr/>
              <p:nvPr/>
            </p:nvSpPr>
            <p:spPr>
              <a:xfrm rot="11737053">
                <a:off x="797410" y="3082798"/>
                <a:ext cx="1770210" cy="2565650"/>
              </a:xfrm>
              <a:prstGeom prst="pie">
                <a:avLst>
                  <a:gd name="adj1" fmla="val 20906461"/>
                  <a:gd name="adj2" fmla="val 5187591"/>
                </a:avLst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Triângulo isósceles 20">
                <a:extLst>
                  <a:ext uri="{FF2B5EF4-FFF2-40B4-BE49-F238E27FC236}">
                    <a16:creationId xmlns:a16="http://schemas.microsoft.com/office/drawing/2014/main" id="{857328B3-232F-4698-8A19-0B866495EDC5}"/>
                  </a:ext>
                </a:extLst>
              </p:cNvPr>
              <p:cNvSpPr/>
              <p:nvPr/>
            </p:nvSpPr>
            <p:spPr>
              <a:xfrm rot="6036901">
                <a:off x="1570912" y="3362827"/>
                <a:ext cx="2160999" cy="1862930"/>
              </a:xfrm>
              <a:prstGeom prst="triangle">
                <a:avLst/>
              </a:prstGeom>
              <a:solidFill>
                <a:srgbClr val="D0CECE"/>
              </a:solidFill>
              <a:ln>
                <a:solidFill>
                  <a:srgbClr val="C5E0B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7" name="Elipse 16">
                <a:extLst>
                  <a:ext uri="{FF2B5EF4-FFF2-40B4-BE49-F238E27FC236}">
                    <a16:creationId xmlns:a16="http://schemas.microsoft.com/office/drawing/2014/main" id="{DBC046A3-207A-4298-B0DE-2725D679E7EA}"/>
                  </a:ext>
                </a:extLst>
              </p:cNvPr>
              <p:cNvSpPr/>
              <p:nvPr/>
            </p:nvSpPr>
            <p:spPr>
              <a:xfrm>
                <a:off x="1855108" y="2279740"/>
                <a:ext cx="2298520" cy="2298520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pic>
            <p:nvPicPr>
              <p:cNvPr id="11" name="Imagem 10">
                <a:extLst>
                  <a:ext uri="{FF2B5EF4-FFF2-40B4-BE49-F238E27FC236}">
                    <a16:creationId xmlns:a16="http://schemas.microsoft.com/office/drawing/2014/main" id="{E70D8BF8-2882-4CD7-BE8E-F81CDCA8EE6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60841" y="2532621"/>
                <a:ext cx="2838913" cy="2129184"/>
              </a:xfrm>
              <a:prstGeom prst="rect">
                <a:avLst/>
              </a:prstGeom>
            </p:spPr>
          </p:pic>
          <p:sp>
            <p:nvSpPr>
              <p:cNvPr id="22" name="Triângulo isósceles 21">
                <a:extLst>
                  <a:ext uri="{FF2B5EF4-FFF2-40B4-BE49-F238E27FC236}">
                    <a16:creationId xmlns:a16="http://schemas.microsoft.com/office/drawing/2014/main" id="{68734E8E-1198-4CBF-856E-8E1978DDE192}"/>
                  </a:ext>
                </a:extLst>
              </p:cNvPr>
              <p:cNvSpPr/>
              <p:nvPr/>
            </p:nvSpPr>
            <p:spPr>
              <a:xfrm rot="2623407">
                <a:off x="3241508" y="2078874"/>
                <a:ext cx="1385480" cy="800677"/>
              </a:xfrm>
              <a:prstGeom prst="triangl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395603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A1A728AB-D011-4DD5-9DDC-D45C5DFB6026}"/>
              </a:ext>
            </a:extLst>
          </p:cNvPr>
          <p:cNvSpPr txBox="1"/>
          <p:nvPr/>
        </p:nvSpPr>
        <p:spPr>
          <a:xfrm>
            <a:off x="1589313" y="6488668"/>
            <a:ext cx="10515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Imagem de </a:t>
            </a:r>
            <a:r>
              <a:rPr lang="pt-BR" dirty="0">
                <a:hlinkClick r:id="rId2"/>
              </a:rPr>
              <a:t>https://nucleoapp.com/</a:t>
            </a:r>
            <a:r>
              <a:rPr lang="pt-BR" dirty="0"/>
              <a:t>   Licença </a:t>
            </a:r>
            <a:r>
              <a:rPr lang="en-US" dirty="0"/>
              <a:t>Free for commercial use</a:t>
            </a:r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EC92E761-4A4A-4DDF-95D0-16C6B4DEB778}"/>
              </a:ext>
            </a:extLst>
          </p:cNvPr>
          <p:cNvSpPr txBox="1"/>
          <p:nvPr/>
        </p:nvSpPr>
        <p:spPr>
          <a:xfrm>
            <a:off x="1589312" y="6119336"/>
            <a:ext cx="10515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Imagem de </a:t>
            </a:r>
            <a:r>
              <a:rPr lang="pt-BR" dirty="0">
                <a:hlinkClick r:id="rId3"/>
              </a:rPr>
              <a:t>https://dribbble.com/bartamagraphic</a:t>
            </a:r>
            <a:r>
              <a:rPr lang="pt-BR" dirty="0"/>
              <a:t>  Licença </a:t>
            </a:r>
            <a:r>
              <a:rPr lang="en-US" dirty="0"/>
              <a:t>Free for commercial use</a:t>
            </a:r>
            <a:endParaRPr lang="pt-BR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B84318B0-AAEF-442B-A120-A039A3BC041A}"/>
              </a:ext>
            </a:extLst>
          </p:cNvPr>
          <p:cNvSpPr txBox="1"/>
          <p:nvPr/>
        </p:nvSpPr>
        <p:spPr>
          <a:xfrm>
            <a:off x="4628802" y="3105834"/>
            <a:ext cx="40609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b="1" dirty="0"/>
              <a:t>Educação Financeira</a:t>
            </a:r>
          </a:p>
        </p:txBody>
      </p:sp>
      <p:grpSp>
        <p:nvGrpSpPr>
          <p:cNvPr id="21" name="Agrupar 20">
            <a:extLst>
              <a:ext uri="{FF2B5EF4-FFF2-40B4-BE49-F238E27FC236}">
                <a16:creationId xmlns:a16="http://schemas.microsoft.com/office/drawing/2014/main" id="{1646268E-EF4E-4A77-ACB4-EFB522F34D50}"/>
              </a:ext>
            </a:extLst>
          </p:cNvPr>
          <p:cNvGrpSpPr/>
          <p:nvPr/>
        </p:nvGrpSpPr>
        <p:grpSpPr>
          <a:xfrm>
            <a:off x="797410" y="2091574"/>
            <a:ext cx="3829578" cy="3668816"/>
            <a:chOff x="797410" y="2091574"/>
            <a:chExt cx="3829578" cy="3668816"/>
          </a:xfrm>
        </p:grpSpPr>
        <p:sp>
          <p:nvSpPr>
            <p:cNvPr id="17" name="Círculo Parcial 16">
              <a:extLst>
                <a:ext uri="{FF2B5EF4-FFF2-40B4-BE49-F238E27FC236}">
                  <a16:creationId xmlns:a16="http://schemas.microsoft.com/office/drawing/2014/main" id="{15CFD3EB-932B-465D-8C7A-FB1CA0E1FDAB}"/>
                </a:ext>
              </a:extLst>
            </p:cNvPr>
            <p:cNvSpPr/>
            <p:nvPr/>
          </p:nvSpPr>
          <p:spPr>
            <a:xfrm rot="14757611" flipH="1">
              <a:off x="1417235" y="3592460"/>
              <a:ext cx="1770210" cy="2565650"/>
            </a:xfrm>
            <a:prstGeom prst="pie">
              <a:avLst>
                <a:gd name="adj1" fmla="val 20906461"/>
                <a:gd name="adj2" fmla="val 5187591"/>
              </a:avLst>
            </a:prstGeom>
            <a:solidFill>
              <a:srgbClr val="FFE699"/>
            </a:solidFill>
            <a:ln>
              <a:solidFill>
                <a:srgbClr val="FFE6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8" name="Círculo Parcial 17">
              <a:extLst>
                <a:ext uri="{FF2B5EF4-FFF2-40B4-BE49-F238E27FC236}">
                  <a16:creationId xmlns:a16="http://schemas.microsoft.com/office/drawing/2014/main" id="{D9301A5D-0129-45D3-B79F-FAC1166B3D3C}"/>
                </a:ext>
              </a:extLst>
            </p:cNvPr>
            <p:cNvSpPr/>
            <p:nvPr/>
          </p:nvSpPr>
          <p:spPr>
            <a:xfrm rot="11737053">
              <a:off x="797410" y="3082798"/>
              <a:ext cx="1770210" cy="2565650"/>
            </a:xfrm>
            <a:prstGeom prst="pie">
              <a:avLst>
                <a:gd name="adj1" fmla="val 20906461"/>
                <a:gd name="adj2" fmla="val 5187591"/>
              </a:avLst>
            </a:prstGeom>
            <a:solidFill>
              <a:srgbClr val="FFE699"/>
            </a:solidFill>
            <a:ln>
              <a:solidFill>
                <a:srgbClr val="FFE6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9" name="Triângulo isósceles 18">
              <a:extLst>
                <a:ext uri="{FF2B5EF4-FFF2-40B4-BE49-F238E27FC236}">
                  <a16:creationId xmlns:a16="http://schemas.microsoft.com/office/drawing/2014/main" id="{69CDE112-2EBC-45D9-8B00-18572F7519A3}"/>
                </a:ext>
              </a:extLst>
            </p:cNvPr>
            <p:cNvSpPr/>
            <p:nvPr/>
          </p:nvSpPr>
          <p:spPr>
            <a:xfrm rot="6036901">
              <a:off x="1558212" y="3337427"/>
              <a:ext cx="2160999" cy="1862930"/>
            </a:xfrm>
            <a:prstGeom prst="triangle">
              <a:avLst/>
            </a:prstGeom>
            <a:solidFill>
              <a:srgbClr val="F4B183"/>
            </a:solidFill>
            <a:ln>
              <a:solidFill>
                <a:srgbClr val="F4B18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2" name="Elipse 11">
              <a:extLst>
                <a:ext uri="{FF2B5EF4-FFF2-40B4-BE49-F238E27FC236}">
                  <a16:creationId xmlns:a16="http://schemas.microsoft.com/office/drawing/2014/main" id="{77F929D2-3A8C-425A-88ED-AB4EB311A342}"/>
                </a:ext>
              </a:extLst>
            </p:cNvPr>
            <p:cNvSpPr/>
            <p:nvPr/>
          </p:nvSpPr>
          <p:spPr>
            <a:xfrm>
              <a:off x="1855108" y="2279740"/>
              <a:ext cx="2298520" cy="229852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rgbClr val="F4B18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0" name="Imagem 9">
              <a:extLst>
                <a:ext uri="{FF2B5EF4-FFF2-40B4-BE49-F238E27FC236}">
                  <a16:creationId xmlns:a16="http://schemas.microsoft.com/office/drawing/2014/main" id="{66D8CC9D-DE2C-4F3D-85FF-D03BFE8E459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044700">
              <a:off x="1828436" y="2424815"/>
              <a:ext cx="1521100" cy="1521100"/>
            </a:xfrm>
            <a:prstGeom prst="rect">
              <a:avLst/>
            </a:prstGeom>
          </p:spPr>
        </p:pic>
        <p:pic>
          <p:nvPicPr>
            <p:cNvPr id="4" name="Imagem 3" descr="Uma imagem contendo sala, cena&#10;&#10;Descrição gerada automaticamente">
              <a:extLst>
                <a:ext uri="{FF2B5EF4-FFF2-40B4-BE49-F238E27FC236}">
                  <a16:creationId xmlns:a16="http://schemas.microsoft.com/office/drawing/2014/main" id="{88F41060-D0AF-4B9D-B04F-CF8DB65D23A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88986" y="3013821"/>
              <a:ext cx="1521100" cy="1521100"/>
            </a:xfrm>
            <a:prstGeom prst="rect">
              <a:avLst/>
            </a:prstGeom>
          </p:spPr>
        </p:pic>
        <p:sp>
          <p:nvSpPr>
            <p:cNvPr id="20" name="Triângulo isósceles 19">
              <a:extLst>
                <a:ext uri="{FF2B5EF4-FFF2-40B4-BE49-F238E27FC236}">
                  <a16:creationId xmlns:a16="http://schemas.microsoft.com/office/drawing/2014/main" id="{0B1F5FEF-D9F0-4C3A-9BBD-D30EE6379279}"/>
                </a:ext>
              </a:extLst>
            </p:cNvPr>
            <p:cNvSpPr/>
            <p:nvPr/>
          </p:nvSpPr>
          <p:spPr>
            <a:xfrm rot="2623407">
              <a:off x="3241508" y="2091574"/>
              <a:ext cx="1385480" cy="800677"/>
            </a:xfrm>
            <a:prstGeom prst="triangle">
              <a:avLst/>
            </a:prstGeom>
            <a:solidFill>
              <a:srgbClr val="FFE699"/>
            </a:solidFill>
            <a:ln>
              <a:solidFill>
                <a:srgbClr val="FFE6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37474755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A1A728AB-D011-4DD5-9DDC-D45C5DFB6026}"/>
              </a:ext>
            </a:extLst>
          </p:cNvPr>
          <p:cNvSpPr txBox="1"/>
          <p:nvPr/>
        </p:nvSpPr>
        <p:spPr>
          <a:xfrm>
            <a:off x="1589313" y="6488668"/>
            <a:ext cx="10515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Imagem de </a:t>
            </a:r>
            <a:r>
              <a:rPr lang="pt-BR" dirty="0">
                <a:hlinkClick r:id="rId2"/>
              </a:rPr>
              <a:t>https://dribbble.com/webalys</a:t>
            </a:r>
            <a:r>
              <a:rPr lang="pt-BR" dirty="0"/>
              <a:t> Licença </a:t>
            </a:r>
            <a:r>
              <a:rPr lang="en-US" dirty="0"/>
              <a:t>Free for commercial use</a:t>
            </a:r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EC92E761-4A4A-4DDF-95D0-16C6B4DEB778}"/>
              </a:ext>
            </a:extLst>
          </p:cNvPr>
          <p:cNvSpPr txBox="1"/>
          <p:nvPr/>
        </p:nvSpPr>
        <p:spPr>
          <a:xfrm>
            <a:off x="1589312" y="6119336"/>
            <a:ext cx="10515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Imagem de </a:t>
            </a:r>
            <a:r>
              <a:rPr lang="pt-BR" dirty="0">
                <a:hlinkClick r:id="rId3"/>
              </a:rPr>
              <a:t>https://www.behance.net/gallery/35340249/100-Line-Icons</a:t>
            </a:r>
            <a:r>
              <a:rPr lang="pt-BR" dirty="0"/>
              <a:t>  Licença </a:t>
            </a:r>
            <a:r>
              <a:rPr lang="en-US" dirty="0"/>
              <a:t>Free for commercial use</a:t>
            </a:r>
            <a:endParaRPr lang="pt-BR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B84318B0-AAEF-442B-A120-A039A3BC041A}"/>
              </a:ext>
            </a:extLst>
          </p:cNvPr>
          <p:cNvSpPr txBox="1"/>
          <p:nvPr/>
        </p:nvSpPr>
        <p:spPr>
          <a:xfrm>
            <a:off x="4628802" y="3105834"/>
            <a:ext cx="43416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b="1" dirty="0"/>
              <a:t>Sistema de Segurança</a:t>
            </a:r>
          </a:p>
        </p:txBody>
      </p: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0BC3BFAE-0C55-40F6-AD97-FDAD3D0DACB0}"/>
              </a:ext>
            </a:extLst>
          </p:cNvPr>
          <p:cNvGrpSpPr/>
          <p:nvPr/>
        </p:nvGrpSpPr>
        <p:grpSpPr>
          <a:xfrm>
            <a:off x="797410" y="2089405"/>
            <a:ext cx="3829578" cy="3670985"/>
            <a:chOff x="797410" y="2089405"/>
            <a:chExt cx="3829578" cy="3670985"/>
          </a:xfrm>
        </p:grpSpPr>
        <p:sp>
          <p:nvSpPr>
            <p:cNvPr id="16" name="Círculo Parcial 15">
              <a:extLst>
                <a:ext uri="{FF2B5EF4-FFF2-40B4-BE49-F238E27FC236}">
                  <a16:creationId xmlns:a16="http://schemas.microsoft.com/office/drawing/2014/main" id="{25DF88BA-D398-46AF-A00F-C3400C995DE5}"/>
                </a:ext>
              </a:extLst>
            </p:cNvPr>
            <p:cNvSpPr/>
            <p:nvPr/>
          </p:nvSpPr>
          <p:spPr>
            <a:xfrm rot="14757611" flipH="1">
              <a:off x="1417235" y="3592460"/>
              <a:ext cx="1770210" cy="2565650"/>
            </a:xfrm>
            <a:prstGeom prst="pie">
              <a:avLst>
                <a:gd name="adj1" fmla="val 20906461"/>
                <a:gd name="adj2" fmla="val 5187591"/>
              </a:avLst>
            </a:prstGeom>
            <a:solidFill>
              <a:srgbClr val="FFE699"/>
            </a:solidFill>
            <a:ln>
              <a:solidFill>
                <a:srgbClr val="FFE6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7" name="Círculo Parcial 16">
              <a:extLst>
                <a:ext uri="{FF2B5EF4-FFF2-40B4-BE49-F238E27FC236}">
                  <a16:creationId xmlns:a16="http://schemas.microsoft.com/office/drawing/2014/main" id="{364D2949-A640-402F-85C5-8821FA6D1AED}"/>
                </a:ext>
              </a:extLst>
            </p:cNvPr>
            <p:cNvSpPr/>
            <p:nvPr/>
          </p:nvSpPr>
          <p:spPr>
            <a:xfrm rot="11737053">
              <a:off x="797410" y="3082798"/>
              <a:ext cx="1770210" cy="2565650"/>
            </a:xfrm>
            <a:prstGeom prst="pie">
              <a:avLst>
                <a:gd name="adj1" fmla="val 20906461"/>
                <a:gd name="adj2" fmla="val 5187591"/>
              </a:avLst>
            </a:prstGeom>
            <a:solidFill>
              <a:srgbClr val="FFE699"/>
            </a:solidFill>
            <a:ln>
              <a:solidFill>
                <a:srgbClr val="FFE6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8" name="Triângulo isósceles 17">
              <a:extLst>
                <a:ext uri="{FF2B5EF4-FFF2-40B4-BE49-F238E27FC236}">
                  <a16:creationId xmlns:a16="http://schemas.microsoft.com/office/drawing/2014/main" id="{980274F3-8D31-4AE5-A635-D9D46BF6AC39}"/>
                </a:ext>
              </a:extLst>
            </p:cNvPr>
            <p:cNvSpPr/>
            <p:nvPr/>
          </p:nvSpPr>
          <p:spPr>
            <a:xfrm rot="6036901">
              <a:off x="1583612" y="3362827"/>
              <a:ext cx="2160999" cy="1862930"/>
            </a:xfrm>
            <a:prstGeom prst="triangle">
              <a:avLst/>
            </a:prstGeom>
            <a:solidFill>
              <a:srgbClr val="C5E0B4"/>
            </a:solidFill>
            <a:ln>
              <a:solidFill>
                <a:srgbClr val="C5E0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2" name="Elipse 11">
              <a:extLst>
                <a:ext uri="{FF2B5EF4-FFF2-40B4-BE49-F238E27FC236}">
                  <a16:creationId xmlns:a16="http://schemas.microsoft.com/office/drawing/2014/main" id="{77F929D2-3A8C-425A-88ED-AB4EB311A342}"/>
                </a:ext>
              </a:extLst>
            </p:cNvPr>
            <p:cNvSpPr/>
            <p:nvPr/>
          </p:nvSpPr>
          <p:spPr>
            <a:xfrm>
              <a:off x="1855108" y="2279740"/>
              <a:ext cx="2298520" cy="229852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3" name="Imagem 2">
              <a:extLst>
                <a:ext uri="{FF2B5EF4-FFF2-40B4-BE49-F238E27FC236}">
                  <a16:creationId xmlns:a16="http://schemas.microsoft.com/office/drawing/2014/main" id="{0B5D4AE5-29D0-4326-8F98-883ABF489D1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763908">
              <a:off x="1717440" y="2089405"/>
              <a:ext cx="2088474" cy="2088474"/>
            </a:xfrm>
            <a:prstGeom prst="rect">
              <a:avLst/>
            </a:prstGeom>
          </p:spPr>
        </p:pic>
        <p:pic>
          <p:nvPicPr>
            <p:cNvPr id="11" name="Imagem 10">
              <a:extLst>
                <a:ext uri="{FF2B5EF4-FFF2-40B4-BE49-F238E27FC236}">
                  <a16:creationId xmlns:a16="http://schemas.microsoft.com/office/drawing/2014/main" id="{BBCE1CE3-8651-4879-8D1E-37EE4A0F141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58259" y="3200590"/>
              <a:ext cx="1495369" cy="1495369"/>
            </a:xfrm>
            <a:prstGeom prst="rect">
              <a:avLst/>
            </a:prstGeom>
          </p:spPr>
        </p:pic>
        <p:sp>
          <p:nvSpPr>
            <p:cNvPr id="19" name="Triângulo isósceles 18">
              <a:extLst>
                <a:ext uri="{FF2B5EF4-FFF2-40B4-BE49-F238E27FC236}">
                  <a16:creationId xmlns:a16="http://schemas.microsoft.com/office/drawing/2014/main" id="{4A579783-540D-4065-8BFA-DA5760D3EDDF}"/>
                </a:ext>
              </a:extLst>
            </p:cNvPr>
            <p:cNvSpPr/>
            <p:nvPr/>
          </p:nvSpPr>
          <p:spPr>
            <a:xfrm rot="2623407">
              <a:off x="3241508" y="2091574"/>
              <a:ext cx="1385480" cy="800677"/>
            </a:xfrm>
            <a:prstGeom prst="triangle">
              <a:avLst/>
            </a:prstGeom>
            <a:solidFill>
              <a:srgbClr val="FFE699"/>
            </a:solidFill>
            <a:ln>
              <a:solidFill>
                <a:srgbClr val="FFE6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38703000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A1A728AB-D011-4DD5-9DDC-D45C5DFB6026}"/>
              </a:ext>
            </a:extLst>
          </p:cNvPr>
          <p:cNvSpPr txBox="1"/>
          <p:nvPr/>
        </p:nvSpPr>
        <p:spPr>
          <a:xfrm>
            <a:off x="1589313" y="6488668"/>
            <a:ext cx="10515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Imagem </a:t>
            </a:r>
            <a:r>
              <a:rPr lang="pt-BR" dirty="0">
                <a:hlinkClick r:id="rId2"/>
              </a:rPr>
              <a:t>https://www.iconfinder.com/justicon</a:t>
            </a:r>
            <a:r>
              <a:rPr lang="pt-BR" dirty="0"/>
              <a:t> Licença </a:t>
            </a:r>
            <a:r>
              <a:rPr lang="pt-BR" dirty="0">
                <a:hlinkClick r:id="rId3"/>
              </a:rPr>
              <a:t>https://creativecommons.org/licenses/by/4.0/</a:t>
            </a:r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EC92E761-4A4A-4DDF-95D0-16C6B4DEB778}"/>
              </a:ext>
            </a:extLst>
          </p:cNvPr>
          <p:cNvSpPr txBox="1"/>
          <p:nvPr/>
        </p:nvSpPr>
        <p:spPr>
          <a:xfrm>
            <a:off x="1589312" y="6119336"/>
            <a:ext cx="10515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Imagem de </a:t>
            </a:r>
            <a:r>
              <a:rPr lang="pt-BR" dirty="0">
                <a:hlinkClick r:id="rId4"/>
              </a:rPr>
              <a:t>http://www.snipicons.com/</a:t>
            </a:r>
            <a:r>
              <a:rPr lang="pt-BR" dirty="0"/>
              <a:t> Licença </a:t>
            </a:r>
            <a:r>
              <a:rPr lang="pt-BR" dirty="0">
                <a:hlinkClick r:id="rId3"/>
              </a:rPr>
              <a:t>https://creativecommons.org/licenses/by/4.0/</a:t>
            </a:r>
            <a:endParaRPr lang="pt-BR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B84318B0-AAEF-442B-A120-A039A3BC041A}"/>
              </a:ext>
            </a:extLst>
          </p:cNvPr>
          <p:cNvSpPr txBox="1"/>
          <p:nvPr/>
        </p:nvSpPr>
        <p:spPr>
          <a:xfrm>
            <a:off x="4628802" y="3105834"/>
            <a:ext cx="41504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b="1" dirty="0"/>
              <a:t>Currículo e Portifólio</a:t>
            </a:r>
          </a:p>
        </p:txBody>
      </p: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34E3057D-1112-45F5-AD34-A1E26E4B4752}"/>
              </a:ext>
            </a:extLst>
          </p:cNvPr>
          <p:cNvGrpSpPr/>
          <p:nvPr/>
        </p:nvGrpSpPr>
        <p:grpSpPr>
          <a:xfrm>
            <a:off x="797410" y="2089760"/>
            <a:ext cx="3815064" cy="3670630"/>
            <a:chOff x="797410" y="2089760"/>
            <a:chExt cx="3815064" cy="3670630"/>
          </a:xfrm>
        </p:grpSpPr>
        <p:sp>
          <p:nvSpPr>
            <p:cNvPr id="16" name="Círculo Parcial 15">
              <a:extLst>
                <a:ext uri="{FF2B5EF4-FFF2-40B4-BE49-F238E27FC236}">
                  <a16:creationId xmlns:a16="http://schemas.microsoft.com/office/drawing/2014/main" id="{2C0DD0C4-B362-4D70-9CC1-DC119EEFF43C}"/>
                </a:ext>
              </a:extLst>
            </p:cNvPr>
            <p:cNvSpPr/>
            <p:nvPr/>
          </p:nvSpPr>
          <p:spPr>
            <a:xfrm rot="14757611" flipH="1">
              <a:off x="1417235" y="3592460"/>
              <a:ext cx="1770210" cy="2565650"/>
            </a:xfrm>
            <a:prstGeom prst="pie">
              <a:avLst>
                <a:gd name="adj1" fmla="val 20906461"/>
                <a:gd name="adj2" fmla="val 5187591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7" name="Círculo Parcial 16">
              <a:extLst>
                <a:ext uri="{FF2B5EF4-FFF2-40B4-BE49-F238E27FC236}">
                  <a16:creationId xmlns:a16="http://schemas.microsoft.com/office/drawing/2014/main" id="{F5F4C4D9-3503-41E5-A149-BD44AEC76331}"/>
                </a:ext>
              </a:extLst>
            </p:cNvPr>
            <p:cNvSpPr/>
            <p:nvPr/>
          </p:nvSpPr>
          <p:spPr>
            <a:xfrm rot="11737053">
              <a:off x="797410" y="3082798"/>
              <a:ext cx="1770210" cy="2565650"/>
            </a:xfrm>
            <a:prstGeom prst="pie">
              <a:avLst>
                <a:gd name="adj1" fmla="val 20906461"/>
                <a:gd name="adj2" fmla="val 5187591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8" name="Triângulo isósceles 17">
              <a:extLst>
                <a:ext uri="{FF2B5EF4-FFF2-40B4-BE49-F238E27FC236}">
                  <a16:creationId xmlns:a16="http://schemas.microsoft.com/office/drawing/2014/main" id="{CF3AEBAB-40D6-4151-8BDA-FEF568CFA52C}"/>
                </a:ext>
              </a:extLst>
            </p:cNvPr>
            <p:cNvSpPr/>
            <p:nvPr/>
          </p:nvSpPr>
          <p:spPr>
            <a:xfrm rot="6036901">
              <a:off x="1583612" y="3362827"/>
              <a:ext cx="2160999" cy="1862930"/>
            </a:xfrm>
            <a:prstGeom prst="triangle">
              <a:avLst/>
            </a:prstGeom>
            <a:solidFill>
              <a:srgbClr val="FFD966"/>
            </a:solidFill>
            <a:ln>
              <a:solidFill>
                <a:srgbClr val="FFD9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2" name="Elipse 11">
              <a:extLst>
                <a:ext uri="{FF2B5EF4-FFF2-40B4-BE49-F238E27FC236}">
                  <a16:creationId xmlns:a16="http://schemas.microsoft.com/office/drawing/2014/main" id="{77F929D2-3A8C-425A-88ED-AB4EB311A342}"/>
                </a:ext>
              </a:extLst>
            </p:cNvPr>
            <p:cNvSpPr/>
            <p:nvPr/>
          </p:nvSpPr>
          <p:spPr>
            <a:xfrm>
              <a:off x="1855108" y="2279740"/>
              <a:ext cx="2298520" cy="229852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4" name="Imagem 3">
              <a:extLst>
                <a:ext uri="{FF2B5EF4-FFF2-40B4-BE49-F238E27FC236}">
                  <a16:creationId xmlns:a16="http://schemas.microsoft.com/office/drawing/2014/main" id="{7C433B57-4CF3-44C1-AD8A-B2F44100B12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782022">
              <a:off x="1407887" y="2339999"/>
              <a:ext cx="1890486" cy="1890486"/>
            </a:xfrm>
            <a:prstGeom prst="rect">
              <a:avLst/>
            </a:prstGeom>
          </p:spPr>
        </p:pic>
        <p:pic>
          <p:nvPicPr>
            <p:cNvPr id="8" name="Imagem 7">
              <a:extLst>
                <a:ext uri="{FF2B5EF4-FFF2-40B4-BE49-F238E27FC236}">
                  <a16:creationId xmlns:a16="http://schemas.microsoft.com/office/drawing/2014/main" id="{E985D18B-C7E9-4E62-A734-200967FCEF5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24341" y="2718927"/>
              <a:ext cx="1842658" cy="1842658"/>
            </a:xfrm>
            <a:prstGeom prst="rect">
              <a:avLst/>
            </a:prstGeom>
          </p:spPr>
        </p:pic>
        <p:sp>
          <p:nvSpPr>
            <p:cNvPr id="19" name="Triângulo isósceles 18">
              <a:extLst>
                <a:ext uri="{FF2B5EF4-FFF2-40B4-BE49-F238E27FC236}">
                  <a16:creationId xmlns:a16="http://schemas.microsoft.com/office/drawing/2014/main" id="{F2FC0A42-55CE-40CC-85C5-450B20E43DDB}"/>
                </a:ext>
              </a:extLst>
            </p:cNvPr>
            <p:cNvSpPr/>
            <p:nvPr/>
          </p:nvSpPr>
          <p:spPr>
            <a:xfrm rot="2623407">
              <a:off x="3226994" y="2089760"/>
              <a:ext cx="1385480" cy="800677"/>
            </a:xfrm>
            <a:prstGeom prst="triangl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59730437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</TotalTime>
  <Words>394</Words>
  <Application>Microsoft Office PowerPoint</Application>
  <PresentationFormat>Widescreen</PresentationFormat>
  <Paragraphs>44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9" baseType="lpstr">
      <vt:lpstr>Aharoni</vt:lpstr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Rogers de Oliveira Pires</dc:creator>
  <cp:lastModifiedBy>Rogers de Oliveira Pires</cp:lastModifiedBy>
  <cp:revision>14</cp:revision>
  <dcterms:created xsi:type="dcterms:W3CDTF">2019-07-26T18:17:51Z</dcterms:created>
  <dcterms:modified xsi:type="dcterms:W3CDTF">2019-08-21T18:04:01Z</dcterms:modified>
</cp:coreProperties>
</file>